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5" r:id="rId7"/>
    <p:sldId id="266" r:id="rId8"/>
    <p:sldId id="267" r:id="rId9"/>
    <p:sldId id="268" r:id="rId10"/>
    <p:sldId id="269" r:id="rId11"/>
    <p:sldId id="271" r:id="rId12"/>
    <p:sldId id="272" r:id="rId13"/>
    <p:sldId id="275" r:id="rId14"/>
    <p:sldId id="276" r:id="rId15"/>
    <p:sldId id="274" r:id="rId16"/>
    <p:sldId id="277" r:id="rId17"/>
    <p:sldId id="27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24"/>
    <p:restoredTop sz="96170"/>
  </p:normalViewPr>
  <p:slideViewPr>
    <p:cSldViewPr snapToGrid="0">
      <p:cViewPr varScale="1">
        <p:scale>
          <a:sx n="147" d="100"/>
          <a:sy n="147" d="100"/>
        </p:scale>
        <p:origin x="111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92821-1FCE-F574-9B09-1581431025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Work Readiness with AI: From User to Strategist</a:t>
            </a:r>
          </a:p>
        </p:txBody>
      </p:sp>
    </p:spTree>
    <p:extLst>
      <p:ext uri="{BB962C8B-B14F-4D97-AF65-F5344CB8AC3E}">
        <p14:creationId xmlns:p14="http://schemas.microsoft.com/office/powerpoint/2010/main" val="1474103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7ACE984-D589-1E11-9801-A3F58F5ABE97}"/>
              </a:ext>
            </a:extLst>
          </p:cNvPr>
          <p:cNvSpPr txBox="1"/>
          <p:nvPr/>
        </p:nvSpPr>
        <p:spPr>
          <a:xfrm>
            <a:off x="398585" y="257909"/>
            <a:ext cx="1205132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/>
              <a:t>Niche = Competitive Advantage</a:t>
            </a:r>
          </a:p>
          <a:p>
            <a:pPr>
              <a:buNone/>
            </a:pPr>
            <a:r>
              <a:rPr lang="en-US" sz="3600" dirty="0"/>
              <a:t>Don’t Be Broad—Be Specific</a:t>
            </a:r>
          </a:p>
          <a:p>
            <a:pPr>
              <a:buNone/>
            </a:pPr>
            <a:endParaRPr lang="en-US" sz="3600" dirty="0"/>
          </a:p>
          <a:p>
            <a:pPr>
              <a:buNone/>
            </a:pPr>
            <a:endParaRPr lang="en-US" sz="3600" dirty="0"/>
          </a:p>
          <a:p>
            <a:pPr>
              <a:buNone/>
            </a:pPr>
            <a:r>
              <a:rPr lang="en-US" sz="3600" b="1" dirty="0"/>
              <a:t>Weak:</a:t>
            </a:r>
            <a:endParaRPr lang="en-US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“Digital marketer”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600" dirty="0"/>
          </a:p>
          <a:p>
            <a:pPr>
              <a:buNone/>
            </a:pPr>
            <a:r>
              <a:rPr lang="en-US" sz="3600" b="1" dirty="0"/>
              <a:t>Strong:</a:t>
            </a:r>
            <a:endParaRPr lang="en-US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“AI-powered social media content for small businesses”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“Email marketing campaigns using generative AI” </a:t>
            </a:r>
          </a:p>
        </p:txBody>
      </p:sp>
    </p:spTree>
    <p:extLst>
      <p:ext uri="{BB962C8B-B14F-4D97-AF65-F5344CB8AC3E}">
        <p14:creationId xmlns:p14="http://schemas.microsoft.com/office/powerpoint/2010/main" val="4275927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619D005-44BA-7844-816A-CBA039266480}"/>
              </a:ext>
            </a:extLst>
          </p:cNvPr>
          <p:cNvSpPr txBox="1"/>
          <p:nvPr/>
        </p:nvSpPr>
        <p:spPr>
          <a:xfrm>
            <a:off x="1436913" y="148046"/>
            <a:ext cx="10133763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/>
              <a:t>Create a Sample Portfolio Piece</a:t>
            </a:r>
          </a:p>
          <a:p>
            <a:pPr>
              <a:buNone/>
            </a:pPr>
            <a:r>
              <a:rPr lang="en-US" sz="3600" dirty="0"/>
              <a:t>No Experience? Create It</a:t>
            </a:r>
          </a:p>
          <a:p>
            <a:pPr>
              <a:buNone/>
            </a:pPr>
            <a:endParaRPr lang="en-US" sz="3600" dirty="0"/>
          </a:p>
          <a:p>
            <a:pPr>
              <a:buNone/>
            </a:pPr>
            <a:r>
              <a:rPr lang="en-US" sz="3600" b="1" dirty="0"/>
              <a:t>Examples:</a:t>
            </a:r>
            <a:endParaRPr lang="en-US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Social media campaign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Email sequence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Blog content strategy </a:t>
            </a:r>
          </a:p>
          <a:p>
            <a:endParaRPr lang="en-US" sz="3600" dirty="0"/>
          </a:p>
          <a:p>
            <a:pPr>
              <a:buNone/>
            </a:pPr>
            <a:r>
              <a:rPr lang="en-US" sz="3600" b="1" dirty="0"/>
              <a:t>Prompt:</a:t>
            </a:r>
            <a:endParaRPr lang="en-US" sz="3600" dirty="0"/>
          </a:p>
          <a:p>
            <a:pPr rtl="0"/>
            <a:r>
              <a:rPr lang="en-US" sz="3600" dirty="0"/>
              <a:t>Create a sample project demonstrating my ability in [niche]. Make it realistic and client-ready.</a:t>
            </a:r>
          </a:p>
        </p:txBody>
      </p:sp>
    </p:spTree>
    <p:extLst>
      <p:ext uri="{BB962C8B-B14F-4D97-AF65-F5344CB8AC3E}">
        <p14:creationId xmlns:p14="http://schemas.microsoft.com/office/powerpoint/2010/main" val="1230014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3A18DD3-6FD9-FE5D-B0EF-A2A7296FA57D}"/>
              </a:ext>
            </a:extLst>
          </p:cNvPr>
          <p:cNvSpPr txBox="1"/>
          <p:nvPr/>
        </p:nvSpPr>
        <p:spPr>
          <a:xfrm>
            <a:off x="1672046" y="548640"/>
            <a:ext cx="941798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/>
              <a:t>PART 3 </a:t>
            </a:r>
          </a:p>
          <a:p>
            <a:pPr>
              <a:buNone/>
            </a:pPr>
            <a:r>
              <a:rPr lang="en-US" sz="3600" b="1" dirty="0"/>
              <a:t>Live Job Posting → Hiring Simulation</a:t>
            </a:r>
          </a:p>
          <a:p>
            <a:pPr>
              <a:buNone/>
            </a:pPr>
            <a:endParaRPr lang="en-US" sz="3600" b="1" dirty="0"/>
          </a:p>
          <a:p>
            <a:pPr>
              <a:buNone/>
            </a:pPr>
            <a:r>
              <a:rPr lang="en-US" sz="3600" b="1" dirty="0"/>
              <a:t>Step 1 — Find a Real Opportunity</a:t>
            </a:r>
          </a:p>
          <a:p>
            <a:pPr>
              <a:buNone/>
            </a:pPr>
            <a:r>
              <a:rPr lang="en-US" sz="3600" dirty="0"/>
              <a:t>Use: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LinkedIn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Indeed </a:t>
            </a:r>
          </a:p>
          <a:p>
            <a:endParaRPr lang="en-US" sz="3600" dirty="0"/>
          </a:p>
          <a:p>
            <a:pPr>
              <a:buNone/>
            </a:pPr>
            <a:r>
              <a:rPr lang="en-US" sz="3600" b="1" dirty="0"/>
              <a:t>Instruction:</a:t>
            </a:r>
            <a:endParaRPr lang="en-US" sz="3600" dirty="0"/>
          </a:p>
          <a:p>
            <a:r>
              <a:rPr lang="en-US" sz="3600" dirty="0"/>
              <a:t>Copy a real job description</a:t>
            </a:r>
          </a:p>
        </p:txBody>
      </p:sp>
    </p:spTree>
    <p:extLst>
      <p:ext uri="{BB962C8B-B14F-4D97-AF65-F5344CB8AC3E}">
        <p14:creationId xmlns:p14="http://schemas.microsoft.com/office/powerpoint/2010/main" val="2530024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D5AF191-F1AC-B6A2-9470-9F73504CC867}"/>
              </a:ext>
            </a:extLst>
          </p:cNvPr>
          <p:cNvSpPr txBox="1"/>
          <p:nvPr/>
        </p:nvSpPr>
        <p:spPr>
          <a:xfrm>
            <a:off x="1828800" y="644434"/>
            <a:ext cx="982393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/>
              <a:t>Step 2 — Run the Full Workflow</a:t>
            </a:r>
          </a:p>
          <a:p>
            <a:pPr>
              <a:buNone/>
            </a:pPr>
            <a:r>
              <a:rPr lang="en-US" sz="3600" b="1" dirty="0"/>
              <a:t>You</a:t>
            </a:r>
            <a:r>
              <a:rPr lang="en-US" sz="3600" dirty="0"/>
              <a:t> must complete:</a:t>
            </a:r>
          </a:p>
          <a:p>
            <a:pPr>
              <a:buNone/>
            </a:pPr>
            <a:endParaRPr lang="en-US" sz="3600" dirty="0"/>
          </a:p>
          <a:p>
            <a:pPr marL="742950" indent="-742950">
              <a:buAutoNum type="arabicPeriod"/>
            </a:pPr>
            <a:r>
              <a:rPr lang="en-US" sz="3600" b="1" dirty="0"/>
              <a:t>Job Analysis</a:t>
            </a:r>
          </a:p>
          <a:p>
            <a:endParaRPr lang="en-US" sz="3600" b="1" dirty="0"/>
          </a:p>
          <a:p>
            <a:pPr>
              <a:buNone/>
            </a:pPr>
            <a:r>
              <a:rPr lang="en-US" sz="3600" b="1" dirty="0"/>
              <a:t>2. Experience Mapping</a:t>
            </a:r>
          </a:p>
          <a:p>
            <a:pPr>
              <a:buNone/>
            </a:pPr>
            <a:endParaRPr lang="en-US" sz="3600" b="1" dirty="0"/>
          </a:p>
          <a:p>
            <a:pPr>
              <a:buNone/>
            </a:pPr>
            <a:r>
              <a:rPr lang="en-US" sz="3600" b="1" dirty="0"/>
              <a:t>3. Cover Letter Generation</a:t>
            </a:r>
          </a:p>
          <a:p>
            <a:pPr>
              <a:buNone/>
            </a:pPr>
            <a:endParaRPr lang="en-US" sz="3600" b="1" dirty="0"/>
          </a:p>
          <a:p>
            <a:r>
              <a:rPr lang="en-US" sz="3600" b="1" dirty="0"/>
              <a:t>4. Resume Bullet Optimization</a:t>
            </a:r>
          </a:p>
        </p:txBody>
      </p:sp>
    </p:spTree>
    <p:extLst>
      <p:ext uri="{BB962C8B-B14F-4D97-AF65-F5344CB8AC3E}">
        <p14:creationId xmlns:p14="http://schemas.microsoft.com/office/powerpoint/2010/main" val="1396717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A23ED4-F27A-A859-E8C0-935F43F36CEA}"/>
              </a:ext>
            </a:extLst>
          </p:cNvPr>
          <p:cNvSpPr txBox="1"/>
          <p:nvPr/>
        </p:nvSpPr>
        <p:spPr>
          <a:xfrm>
            <a:off x="1515291" y="1332411"/>
            <a:ext cx="1019606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/>
              <a:t>Step 3 — Add the Human Layer</a:t>
            </a:r>
          </a:p>
          <a:p>
            <a:pPr>
              <a:buNone/>
            </a:pPr>
            <a:endParaRPr lang="en-US" sz="3600" b="1" dirty="0"/>
          </a:p>
          <a:p>
            <a:pPr>
              <a:buNone/>
            </a:pPr>
            <a:r>
              <a:rPr lang="en-US" sz="3600" b="1" dirty="0"/>
              <a:t>Requirement:</a:t>
            </a:r>
            <a:endParaRPr lang="en-US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1 specific example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1 measurable result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Remove all generic phrasing</a:t>
            </a:r>
          </a:p>
        </p:txBody>
      </p:sp>
    </p:spTree>
    <p:extLst>
      <p:ext uri="{BB962C8B-B14F-4D97-AF65-F5344CB8AC3E}">
        <p14:creationId xmlns:p14="http://schemas.microsoft.com/office/powerpoint/2010/main" val="666345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18D27C9-9B34-80F2-32BE-0E90D222EB38}"/>
              </a:ext>
            </a:extLst>
          </p:cNvPr>
          <p:cNvSpPr txBox="1"/>
          <p:nvPr/>
        </p:nvSpPr>
        <p:spPr>
          <a:xfrm>
            <a:off x="1271450" y="1036319"/>
            <a:ext cx="9548949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Step 4 — Evaluate Like a Hiring Manager</a:t>
            </a:r>
          </a:p>
          <a:p>
            <a:r>
              <a:rPr lang="en-US" sz="3600" dirty="0"/>
              <a:t>Would You Get the Interview?</a:t>
            </a:r>
          </a:p>
          <a:p>
            <a:endParaRPr lang="en-US" sz="3600" dirty="0"/>
          </a:p>
          <a:p>
            <a:r>
              <a:rPr lang="en-US" sz="3600" b="1" dirty="0"/>
              <a:t>Criteria:</a:t>
            </a: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Clear alignment with role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Specific, not generic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Results-driven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Natural tone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72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BACC568-4ACD-BDFA-A8AE-E3BCBFA2B9E1}"/>
              </a:ext>
            </a:extLst>
          </p:cNvPr>
          <p:cNvSpPr txBox="1"/>
          <p:nvPr/>
        </p:nvSpPr>
        <p:spPr>
          <a:xfrm>
            <a:off x="3082164" y="704055"/>
            <a:ext cx="822156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en-US" sz="3600" b="1" dirty="0"/>
          </a:p>
          <a:p>
            <a:pPr>
              <a:buNone/>
            </a:pPr>
            <a:endParaRPr lang="en-US" sz="3600" b="1" dirty="0"/>
          </a:p>
          <a:p>
            <a:pPr>
              <a:buNone/>
            </a:pPr>
            <a:r>
              <a:rPr lang="en-US" sz="3600" b="1" dirty="0"/>
              <a:t>What Actually Gets You </a:t>
            </a:r>
            <a:r>
              <a:rPr lang="en-US" sz="3600" b="1" dirty="0">
                <a:solidFill>
                  <a:schemeClr val="accent3"/>
                </a:solidFill>
              </a:rPr>
              <a:t>Hired</a:t>
            </a:r>
          </a:p>
          <a:p>
            <a:pPr>
              <a:buNone/>
            </a:pPr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accent3"/>
                </a:solidFill>
              </a:rPr>
              <a:t>Tailored </a:t>
            </a:r>
            <a:r>
              <a:rPr lang="en-US" sz="3600" dirty="0"/>
              <a:t>&gt; Generic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accent3"/>
                </a:solidFill>
              </a:rPr>
              <a:t>Specific </a:t>
            </a:r>
            <a:r>
              <a:rPr lang="en-US" sz="3600" dirty="0"/>
              <a:t>&gt; Broad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accent3"/>
                </a:solidFill>
              </a:rPr>
              <a:t>Results</a:t>
            </a:r>
            <a:r>
              <a:rPr lang="en-US" sz="3600" dirty="0"/>
              <a:t> &gt; Responsibilities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accent3"/>
                </a:solidFill>
              </a:rPr>
              <a:t>Strategy</a:t>
            </a:r>
            <a:r>
              <a:rPr lang="en-US" sz="3600" dirty="0"/>
              <a:t> &gt; Tools</a:t>
            </a:r>
          </a:p>
        </p:txBody>
      </p:sp>
    </p:spTree>
    <p:extLst>
      <p:ext uri="{BB962C8B-B14F-4D97-AF65-F5344CB8AC3E}">
        <p14:creationId xmlns:p14="http://schemas.microsoft.com/office/powerpoint/2010/main" val="4279078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44566A-5EC4-747B-873F-8449E69B3296}"/>
              </a:ext>
            </a:extLst>
          </p:cNvPr>
          <p:cNvSpPr txBox="1"/>
          <p:nvPr/>
        </p:nvSpPr>
        <p:spPr>
          <a:xfrm>
            <a:off x="1767840" y="2255521"/>
            <a:ext cx="958813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“AI won’t set you apart anymore—how you think and apply it will.”</a:t>
            </a:r>
          </a:p>
        </p:txBody>
      </p:sp>
    </p:spTree>
    <p:extLst>
      <p:ext uri="{BB962C8B-B14F-4D97-AF65-F5344CB8AC3E}">
        <p14:creationId xmlns:p14="http://schemas.microsoft.com/office/powerpoint/2010/main" val="4172517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AFB3F-7733-AEAA-424D-E9D81B233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5102268"/>
          </a:xfrm>
        </p:spPr>
        <p:txBody>
          <a:bodyPr>
            <a:norm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A6FC70-936F-5757-AA3D-B56FBBA05F20}"/>
              </a:ext>
            </a:extLst>
          </p:cNvPr>
          <p:cNvSpPr txBox="1"/>
          <p:nvPr/>
        </p:nvSpPr>
        <p:spPr>
          <a:xfrm>
            <a:off x="1603331" y="2165949"/>
            <a:ext cx="908136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The Shift</a:t>
            </a:r>
            <a:br>
              <a:rPr lang="en-US" sz="3200" b="1" dirty="0"/>
            </a:br>
            <a:r>
              <a:rPr lang="en-US" sz="3200" dirty="0"/>
              <a:t>Stop Using AI Like a Beginner</a:t>
            </a:r>
          </a:p>
          <a:p>
            <a:br>
              <a:rPr lang="en-US" sz="3200" dirty="0"/>
            </a:br>
            <a:r>
              <a:rPr lang="en-US" sz="3200" dirty="0"/>
              <a:t>Beginners: “Write me a cover letter”  vs. </a:t>
            </a:r>
          </a:p>
          <a:p>
            <a:r>
              <a:rPr lang="en-US" sz="3200" dirty="0"/>
              <a:t>Advanced users: </a:t>
            </a:r>
            <a:r>
              <a:rPr lang="en-US" sz="3200" b="1" dirty="0"/>
              <a:t>Analyze → Align → Prove → Refine</a:t>
            </a:r>
            <a:r>
              <a:rPr lang="en-US" sz="3200" dirty="0"/>
              <a:t> 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“AI isn’t the advantage anymore—strategy is.”</a:t>
            </a:r>
          </a:p>
        </p:txBody>
      </p:sp>
    </p:spTree>
    <p:extLst>
      <p:ext uri="{BB962C8B-B14F-4D97-AF65-F5344CB8AC3E}">
        <p14:creationId xmlns:p14="http://schemas.microsoft.com/office/powerpoint/2010/main" val="2660901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64494-6B4F-8EA6-EB35-0DF9D1F16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587" y="2700866"/>
            <a:ext cx="10131425" cy="145626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Step 1 — Deconstruct the Job</a:t>
            </a:r>
            <a:br>
              <a:rPr lang="en-US" b="1" dirty="0"/>
            </a:br>
            <a:r>
              <a:rPr lang="en-US" dirty="0"/>
              <a:t>Extract What Employers Actually Want</a:t>
            </a:r>
            <a:br>
              <a:rPr lang="en-US" dirty="0"/>
            </a:br>
            <a:br>
              <a:rPr lang="en-US" dirty="0"/>
            </a:br>
            <a:r>
              <a:rPr lang="en-US" b="1" dirty="0"/>
              <a:t>TO DO: </a:t>
            </a:r>
            <a:br>
              <a:rPr lang="en-US" dirty="0"/>
            </a:br>
            <a:r>
              <a:rPr lang="en-US" dirty="0"/>
              <a:t>Analyze this job description and identify:</a:t>
            </a:r>
            <a:br>
              <a:rPr lang="en-US" dirty="0"/>
            </a:br>
            <a:r>
              <a:rPr lang="en-US" dirty="0"/>
              <a:t>1. Top 5 required skills</a:t>
            </a:r>
            <a:br>
              <a:rPr lang="en-US" dirty="0"/>
            </a:br>
            <a:r>
              <a:rPr lang="en-US" dirty="0"/>
              <a:t>2. Key outcomes expected in the role</a:t>
            </a:r>
            <a:br>
              <a:rPr lang="en-US" dirty="0"/>
            </a:br>
            <a:r>
              <a:rPr lang="en-US" dirty="0"/>
              <a:t>3. Hidden priorities (tools, soft skills, tone)</a:t>
            </a:r>
            <a:br>
              <a:rPr lang="en-US" dirty="0"/>
            </a:br>
            <a:br>
              <a:rPr lang="en-US" dirty="0"/>
            </a:br>
            <a:r>
              <a:rPr lang="en-US" b="1" dirty="0"/>
              <a:t>Outcome:</a:t>
            </a:r>
            <a:br>
              <a:rPr lang="en-US" dirty="0"/>
            </a:br>
            <a:r>
              <a:rPr lang="en-US" dirty="0"/>
              <a:t>YOU now understand the job at a deeper level than most applicants.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387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F5D2D1-C6BB-B995-171A-6B7BBD4C9B1B}"/>
              </a:ext>
            </a:extLst>
          </p:cNvPr>
          <p:cNvSpPr txBox="1"/>
          <p:nvPr/>
        </p:nvSpPr>
        <p:spPr>
          <a:xfrm>
            <a:off x="1091852" y="523613"/>
            <a:ext cx="1000829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/>
              <a:t>Step 2 — Map Your Experience Strategically</a:t>
            </a:r>
          </a:p>
          <a:p>
            <a:pPr>
              <a:buNone/>
            </a:pPr>
            <a:r>
              <a:rPr lang="en-US" sz="3600" dirty="0"/>
              <a:t>Align Yourself to the Role</a:t>
            </a:r>
          </a:p>
          <a:p>
            <a:pPr>
              <a:buNone/>
            </a:pPr>
            <a:r>
              <a:rPr lang="en-US" sz="3600" b="1" dirty="0"/>
              <a:t>Prompt:</a:t>
            </a:r>
            <a:endParaRPr lang="en-US" sz="3600" dirty="0"/>
          </a:p>
          <a:p>
            <a:pPr rtl="0">
              <a:buNone/>
            </a:pPr>
            <a:r>
              <a:rPr lang="en-US" sz="3600" dirty="0"/>
              <a:t>Based on these priorities, map my experience to each one.</a:t>
            </a:r>
            <a:br>
              <a:rPr lang="en-US" sz="3600" dirty="0"/>
            </a:br>
            <a:r>
              <a:rPr lang="en-US" sz="3600" dirty="0"/>
              <a:t>Highlight:</a:t>
            </a:r>
            <a:br>
              <a:rPr lang="en-US" sz="3600" dirty="0"/>
            </a:br>
            <a:r>
              <a:rPr lang="en-US" sz="3600" dirty="0"/>
              <a:t>- Strong matches</a:t>
            </a:r>
            <a:br>
              <a:rPr lang="en-US" sz="3600" dirty="0"/>
            </a:br>
            <a:r>
              <a:rPr lang="en-US" sz="3600" dirty="0"/>
              <a:t>- Gaps I should strengthen or reframe</a:t>
            </a:r>
          </a:p>
          <a:p>
            <a:pPr>
              <a:buNone/>
            </a:pPr>
            <a:r>
              <a:rPr lang="en-US" sz="3600" b="1" dirty="0"/>
              <a:t>Key concept:</a:t>
            </a:r>
            <a:endParaRPr lang="en-US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You are </a:t>
            </a:r>
            <a:r>
              <a:rPr lang="en-US" sz="3600" b="1" dirty="0"/>
              <a:t>positioning</a:t>
            </a:r>
            <a:r>
              <a:rPr lang="en-US" sz="3600" dirty="0"/>
              <a:t>, not just describing</a:t>
            </a:r>
          </a:p>
        </p:txBody>
      </p:sp>
    </p:spTree>
    <p:extLst>
      <p:ext uri="{BB962C8B-B14F-4D97-AF65-F5344CB8AC3E}">
        <p14:creationId xmlns:p14="http://schemas.microsoft.com/office/powerpoint/2010/main" val="2701962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8D1591-17CA-D92A-8E19-F09BD0512482}"/>
              </a:ext>
            </a:extLst>
          </p:cNvPr>
          <p:cNvSpPr txBox="1"/>
          <p:nvPr/>
        </p:nvSpPr>
        <p:spPr>
          <a:xfrm>
            <a:off x="701458" y="438411"/>
            <a:ext cx="1047175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/>
              <a:t>Step 3 — Generate a Targeted Cover Letter</a:t>
            </a:r>
          </a:p>
          <a:p>
            <a:pPr>
              <a:buNone/>
            </a:pPr>
            <a:r>
              <a:rPr lang="en-US" sz="3600" dirty="0"/>
              <a:t>Build a High-Impact Draft</a:t>
            </a:r>
          </a:p>
          <a:p>
            <a:pPr>
              <a:buNone/>
            </a:pPr>
            <a:endParaRPr lang="en-US" sz="3600" b="1" dirty="0"/>
          </a:p>
          <a:p>
            <a:pPr>
              <a:buNone/>
            </a:pPr>
            <a:r>
              <a:rPr lang="en-US" sz="3600" b="1" dirty="0"/>
              <a:t>Prompt:</a:t>
            </a:r>
            <a:endParaRPr lang="en-US" sz="3600" dirty="0"/>
          </a:p>
          <a:p>
            <a:pPr rtl="0"/>
            <a:r>
              <a:rPr lang="en-US" sz="3600" dirty="0"/>
              <a:t>Write a tailored cover letter that demonstrates strong alignment with the top priorities of this role. </a:t>
            </a:r>
          </a:p>
          <a:p>
            <a:pPr rtl="0"/>
            <a:r>
              <a:rPr lang="en-US" sz="3600" dirty="0"/>
              <a:t>Use specific examples and include measurable results where possible. Keep it concise, professional, and natural.</a:t>
            </a:r>
          </a:p>
        </p:txBody>
      </p:sp>
    </p:spTree>
    <p:extLst>
      <p:ext uri="{BB962C8B-B14F-4D97-AF65-F5344CB8AC3E}">
        <p14:creationId xmlns:p14="http://schemas.microsoft.com/office/powerpoint/2010/main" val="3675062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A1F96-7D4F-ECF9-F118-4BE92704C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r>
              <a:rPr lang="en-US" b="1" dirty="0"/>
              <a:t>Resume Optimization (Advanced)</a:t>
            </a:r>
            <a:br>
              <a:rPr lang="en-US" b="1" dirty="0"/>
            </a:br>
            <a:r>
              <a:rPr lang="en-US" dirty="0"/>
              <a:t>Turn Your Resume Into a Results Document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Rewrite my resume bullets to: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- Emphasize measurable impact</a:t>
            </a:r>
            <a:br>
              <a:rPr lang="en-US" dirty="0"/>
            </a:br>
            <a:r>
              <a:rPr lang="en-US" dirty="0"/>
              <a:t>- Use strong action verbs</a:t>
            </a:r>
            <a:br>
              <a:rPr lang="en-US" dirty="0"/>
            </a:br>
            <a:r>
              <a:rPr lang="en-US" dirty="0"/>
              <a:t>- Align directly with this job description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758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958E13B-53B4-6394-FCE3-32118913C8F9}"/>
              </a:ext>
            </a:extLst>
          </p:cNvPr>
          <p:cNvSpPr txBox="1"/>
          <p:nvPr/>
        </p:nvSpPr>
        <p:spPr>
          <a:xfrm>
            <a:off x="738553" y="187570"/>
            <a:ext cx="10984524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/>
              <a:t>Add Constraint (Important)</a:t>
            </a:r>
          </a:p>
          <a:p>
            <a:pPr>
              <a:buNone/>
            </a:pPr>
            <a:r>
              <a:rPr lang="en-US" sz="3600" dirty="0"/>
              <a:t>Every bullet must include: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Action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Skill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Result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600" dirty="0"/>
          </a:p>
          <a:p>
            <a:pPr>
              <a:buNone/>
            </a:pPr>
            <a:r>
              <a:rPr lang="en-US" sz="3600" b="1" dirty="0"/>
              <a:t>Example Transformation:</a:t>
            </a:r>
            <a:endParaRPr lang="en-US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Basic: “Managed social media”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Advanced: “Increased engagement by 40% by implementing AI-assisted content scheduling and analytics tracking”</a:t>
            </a:r>
          </a:p>
        </p:txBody>
      </p:sp>
    </p:spTree>
    <p:extLst>
      <p:ext uri="{BB962C8B-B14F-4D97-AF65-F5344CB8AC3E}">
        <p14:creationId xmlns:p14="http://schemas.microsoft.com/office/powerpoint/2010/main" val="461635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209A66-4CEC-B404-F3FC-3CC55D746992}"/>
              </a:ext>
            </a:extLst>
          </p:cNvPr>
          <p:cNvSpPr txBox="1"/>
          <p:nvPr/>
        </p:nvSpPr>
        <p:spPr>
          <a:xfrm>
            <a:off x="457200" y="175847"/>
            <a:ext cx="1056249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/>
              <a:t>PART 2 — Freelance &amp; Contract Work </a:t>
            </a:r>
          </a:p>
          <a:p>
            <a:pPr>
              <a:buNone/>
            </a:pPr>
            <a:r>
              <a:rPr lang="en-US" sz="3600" b="1" dirty="0"/>
              <a:t>(Strategic Positioning)</a:t>
            </a:r>
          </a:p>
          <a:p>
            <a:pPr>
              <a:buNone/>
            </a:pPr>
            <a:endParaRPr lang="en-US" sz="3600" b="1" dirty="0"/>
          </a:p>
          <a:p>
            <a:pPr>
              <a:buNone/>
            </a:pPr>
            <a:r>
              <a:rPr lang="en-US" sz="3600" b="1" dirty="0"/>
              <a:t>Where Opportunities Exist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Upwork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Fiverr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Contra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LinkedIn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We Work Remotely</a:t>
            </a:r>
          </a:p>
        </p:txBody>
      </p:sp>
    </p:spTree>
    <p:extLst>
      <p:ext uri="{BB962C8B-B14F-4D97-AF65-F5344CB8AC3E}">
        <p14:creationId xmlns:p14="http://schemas.microsoft.com/office/powerpoint/2010/main" val="360442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1B5B107-81BF-678E-13D8-AF7C34C1D7F9}"/>
              </a:ext>
            </a:extLst>
          </p:cNvPr>
          <p:cNvSpPr txBox="1"/>
          <p:nvPr/>
        </p:nvSpPr>
        <p:spPr>
          <a:xfrm>
            <a:off x="211015" y="199292"/>
            <a:ext cx="11828585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/>
              <a:t>The Real Question</a:t>
            </a:r>
          </a:p>
          <a:p>
            <a:pPr>
              <a:buNone/>
            </a:pPr>
            <a:r>
              <a:rPr lang="en-US" sz="3600" dirty="0"/>
              <a:t>Why Would a Client Hire You?</a:t>
            </a:r>
          </a:p>
          <a:p>
            <a:pPr rtl="0"/>
            <a:endParaRPr lang="en-US" sz="3600" dirty="0"/>
          </a:p>
          <a:p>
            <a:pPr rtl="0"/>
            <a:endParaRPr lang="en-US" sz="3600" dirty="0"/>
          </a:p>
          <a:p>
            <a:pPr rtl="0"/>
            <a:r>
              <a:rPr lang="en-US" sz="3600" dirty="0"/>
              <a:t>Act as a client hiring a freelance digital marketer or AI content creator.</a:t>
            </a:r>
          </a:p>
          <a:p>
            <a:pPr rtl="0"/>
            <a:br>
              <a:rPr lang="en-US" sz="3600" dirty="0"/>
            </a:br>
            <a:r>
              <a:rPr lang="en-US" sz="3600" dirty="0"/>
              <a:t>What specific skills, portfolio examples, and keywords would make a candidate stand out?</a:t>
            </a:r>
          </a:p>
        </p:txBody>
      </p:sp>
    </p:spTree>
    <p:extLst>
      <p:ext uri="{BB962C8B-B14F-4D97-AF65-F5344CB8AC3E}">
        <p14:creationId xmlns:p14="http://schemas.microsoft.com/office/powerpoint/2010/main" val="27019440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497</TotalTime>
  <Words>586</Words>
  <Application>Microsoft Macintosh PowerPoint</Application>
  <PresentationFormat>Widescreen</PresentationFormat>
  <Paragraphs>106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Celestial</vt:lpstr>
      <vt:lpstr>Work Readiness with AI: From User to Strategist</vt:lpstr>
      <vt:lpstr> </vt:lpstr>
      <vt:lpstr>Step 1 — Deconstruct the Job Extract What Employers Actually Want  TO DO:  Analyze this job description and identify: 1. Top 5 required skills 2. Key outcomes expected in the role 3. Hidden priorities (tools, soft skills, tone)  Outcome: YOU now understand the job at a deeper level than most applicants. </vt:lpstr>
      <vt:lpstr>PowerPoint Presentation</vt:lpstr>
      <vt:lpstr>PowerPoint Presentation</vt:lpstr>
      <vt:lpstr>        Resume Optimization (Advanced) Turn Your Resume Into a Results Document   Rewrite my resume bullets to:  - Emphasize measurable impact - Use strong action verbs - Align directly with this job description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Maya Park</dc:creator>
  <cp:lastModifiedBy>Maya Park</cp:lastModifiedBy>
  <cp:revision>1</cp:revision>
  <dcterms:created xsi:type="dcterms:W3CDTF">2026-04-14T13:12:13Z</dcterms:created>
  <dcterms:modified xsi:type="dcterms:W3CDTF">2026-04-14T21:29:24Z</dcterms:modified>
</cp:coreProperties>
</file>