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Garet ExtraBold" charset="1" panose="00000000000000000000"/>
      <p:regular r:id="rId40"/>
    </p:embeddedFont>
    <p:embeddedFont>
      <p:font typeface="Quicksand Medium" charset="1" panose="00000600000000000000"/>
      <p:regular r:id="rId41"/>
    </p:embeddedFont>
    <p:embeddedFont>
      <p:font typeface="Cooper Hewitt Bold Italics" charset="1" panose="00000000000000000000"/>
      <p:regular r:id="rId42"/>
    </p:embeddedFont>
    <p:embeddedFont>
      <p:font typeface="DM Sans" charset="1" panose="00000000000000000000"/>
      <p:regular r:id="rId46"/>
    </p:embeddedFont>
    <p:embeddedFont>
      <p:font typeface="Quicksand" charset="1" panose="00000500000000000000"/>
      <p:regular r:id="rId47"/>
    </p:embeddedFont>
    <p:embeddedFont>
      <p:font typeface="Quicksand Bold" charset="1" panose="00000800000000000000"/>
      <p:regular r:id="rId48"/>
    </p:embeddedFont>
    <p:embeddedFont>
      <p:font typeface="Canva Sans" charset="1" panose="020B0503030501040103"/>
      <p:regular r:id="rId49"/>
    </p:embeddedFont>
    <p:embeddedFont>
      <p:font typeface="Open Sauce Bold" charset="1" panose="00000800000000000000"/>
      <p:regular r:id="rId50"/>
    </p:embeddedFont>
    <p:embeddedFont>
      <p:font typeface="Open Sauce" charset="1" panose="0000050000000000000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Masters/notesMaster1.xml" Type="http://schemas.openxmlformats.org/officeDocument/2006/relationships/notesMaster"/><Relationship Id="rId44" Target="theme/theme2.xml" Type="http://schemas.openxmlformats.org/officeDocument/2006/relationships/theme"/><Relationship Id="rId45" Target="notesSlides/notesSlide1.xml" Type="http://schemas.openxmlformats.org/officeDocument/2006/relationships/note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many of you have used Canva before?</a:t>
            </a:r>
          </a:p>
          <a:p>
            <a:r>
              <a:rPr lang="en-US"/>
              <a:t/>
            </a:r>
          </a:p>
          <a:p>
            <a:r>
              <a:rPr lang="en-US"/>
              <a:t>What do you normally use Canva for?</a:t>
            </a:r>
          </a:p>
          <a:p>
            <a:r>
              <a:rPr lang="en-US"/>
              <a:t/>
            </a:r>
          </a:p>
          <a:p>
            <a:r>
              <a:rPr lang="en-US"/>
              <a:t>What would you like to learn?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VAGgEQdeuRE.mp4" Type="http://schemas.openxmlformats.org/officeDocument/2006/relationships/video"/><Relationship Id="rId4" Target="../media/VAGgEQdeuRE.mp4" Type="http://schemas.microsoft.com/office/2007/relationships/media"/></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 Id="rId3" Target="../media/image5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60.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jpeg" Type="http://schemas.openxmlformats.org/officeDocument/2006/relationships/image"/><Relationship Id="rId3" Target="../media/image71.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7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jpeg" Type="http://schemas.openxmlformats.org/officeDocument/2006/relationships/image"/><Relationship Id="rId3" Target="../media/image77.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jpeg" Type="http://schemas.openxmlformats.org/officeDocument/2006/relationships/image"/><Relationship Id="rId3" Target="../media/image78.png" Type="http://schemas.openxmlformats.org/officeDocument/2006/relationships/image"/><Relationship Id="rId4" Target="../media/image7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5.png" Type="http://schemas.openxmlformats.org/officeDocument/2006/relationships/image"/><Relationship Id="rId12" Target="../media/image6.svg" Type="http://schemas.openxmlformats.org/officeDocument/2006/relationships/image"/><Relationship Id="rId2" Target="../notesSlides/notesSlide1.xml" Type="http://schemas.openxmlformats.org/officeDocument/2006/relationships/notesSlid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7.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486025" y="1939163"/>
            <a:ext cx="13363575" cy="7477125"/>
            <a:chOff x="0" y="0"/>
            <a:chExt cx="3420621" cy="1913890"/>
          </a:xfrm>
        </p:grpSpPr>
        <p:sp>
          <p:nvSpPr>
            <p:cNvPr name="Freeform 4" id="4"/>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5" id="5"/>
          <p:cNvSpPr/>
          <p:nvPr/>
        </p:nvSpPr>
        <p:spPr>
          <a:xfrm flipH="false" flipV="false" rot="0">
            <a:off x="2308025" y="656615"/>
            <a:ext cx="13671950" cy="8973771"/>
          </a:xfrm>
          <a:custGeom>
            <a:avLst/>
            <a:gdLst/>
            <a:ahLst/>
            <a:cxnLst/>
            <a:rect r="r" b="b" t="t" l="l"/>
            <a:pathLst>
              <a:path h="8973771" w="13671950">
                <a:moveTo>
                  <a:pt x="0" y="0"/>
                </a:moveTo>
                <a:lnTo>
                  <a:pt x="13671950" y="0"/>
                </a:lnTo>
                <a:lnTo>
                  <a:pt x="13671950" y="8973770"/>
                </a:lnTo>
                <a:lnTo>
                  <a:pt x="0" y="89737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236163">
            <a:off x="1580301" y="5195494"/>
            <a:ext cx="1811447" cy="3343275"/>
          </a:xfrm>
          <a:custGeom>
            <a:avLst/>
            <a:gdLst/>
            <a:ahLst/>
            <a:cxnLst/>
            <a:rect r="r" b="b" t="t" l="l"/>
            <a:pathLst>
              <a:path h="3343275" w="1811447">
                <a:moveTo>
                  <a:pt x="0" y="0"/>
                </a:moveTo>
                <a:lnTo>
                  <a:pt x="1811448" y="0"/>
                </a:lnTo>
                <a:lnTo>
                  <a:pt x="1811448" y="3343275"/>
                </a:lnTo>
                <a:lnTo>
                  <a:pt x="0" y="33432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3506936" y="4254823"/>
            <a:ext cx="11274128" cy="2540328"/>
            <a:chOff x="0" y="0"/>
            <a:chExt cx="15032171" cy="3387104"/>
          </a:xfrm>
        </p:grpSpPr>
        <p:sp>
          <p:nvSpPr>
            <p:cNvPr name="TextBox 8" id="8"/>
            <p:cNvSpPr txBox="true"/>
            <p:nvPr/>
          </p:nvSpPr>
          <p:spPr>
            <a:xfrm rot="0">
              <a:off x="0" y="114300"/>
              <a:ext cx="15032171" cy="1969853"/>
            </a:xfrm>
            <a:prstGeom prst="rect">
              <a:avLst/>
            </a:prstGeom>
          </p:spPr>
          <p:txBody>
            <a:bodyPr anchor="t" rtlCol="false" tIns="0" lIns="0" bIns="0" rIns="0">
              <a:spAutoFit/>
            </a:bodyPr>
            <a:lstStyle/>
            <a:p>
              <a:pPr algn="ctr">
                <a:lnSpc>
                  <a:spcPts val="11226"/>
                </a:lnSpc>
              </a:pPr>
              <a:r>
                <a:rPr lang="en-US" sz="10299">
                  <a:solidFill>
                    <a:srgbClr val="E5645E"/>
                  </a:solidFill>
                  <a:latin typeface="Garet ExtraBold"/>
                  <a:ea typeface="Garet ExtraBold"/>
                  <a:cs typeface="Garet ExtraBold"/>
                  <a:sym typeface="Garet ExtraBold"/>
                </a:rPr>
                <a:t>Canva 101</a:t>
              </a:r>
            </a:p>
          </p:txBody>
        </p:sp>
        <p:sp>
          <p:nvSpPr>
            <p:cNvPr name="TextBox 9" id="9"/>
            <p:cNvSpPr txBox="true"/>
            <p:nvPr/>
          </p:nvSpPr>
          <p:spPr>
            <a:xfrm rot="0">
              <a:off x="3211278" y="2600974"/>
              <a:ext cx="8357614" cy="786130"/>
            </a:xfrm>
            <a:prstGeom prst="rect">
              <a:avLst/>
            </a:prstGeom>
          </p:spPr>
          <p:txBody>
            <a:bodyPr anchor="t" rtlCol="false" tIns="0" lIns="0" bIns="0" rIns="0">
              <a:spAutoFit/>
            </a:bodyPr>
            <a:lstStyle/>
            <a:p>
              <a:pPr algn="ctr">
                <a:lnSpc>
                  <a:spcPts val="5040"/>
                </a:lnSpc>
                <a:spcBef>
                  <a:spcPct val="0"/>
                </a:spcBef>
              </a:pPr>
              <a:r>
                <a:rPr lang="en-US" b="true" sz="3600">
                  <a:solidFill>
                    <a:srgbClr val="E5645E"/>
                  </a:solidFill>
                  <a:latin typeface="Quicksand Medium"/>
                  <a:ea typeface="Quicksand Medium"/>
                  <a:cs typeface="Quicksand Medium"/>
                  <a:sym typeface="Quicksand Medium"/>
                </a:rPr>
                <a:t>Free Edition</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1DACC"/>
        </a:solidFill>
      </p:bgPr>
    </p:bg>
    <p:spTree>
      <p:nvGrpSpPr>
        <p:cNvPr id="1" name=""/>
        <p:cNvGrpSpPr/>
        <p:nvPr/>
      </p:nvGrpSpPr>
      <p:grpSpPr>
        <a:xfrm>
          <a:off x="0" y="0"/>
          <a:ext cx="0" cy="0"/>
          <a:chOff x="0" y="0"/>
          <a:chExt cx="0" cy="0"/>
        </a:xfrm>
      </p:grpSpPr>
      <p:sp>
        <p:nvSpPr>
          <p:cNvPr name="Freeform 2" id="2"/>
          <p:cNvSpPr/>
          <p:nvPr/>
        </p:nvSpPr>
        <p:spPr>
          <a:xfrm flipH="false" flipV="false" rot="0">
            <a:off x="665201" y="2946470"/>
            <a:ext cx="7138482" cy="7138482"/>
          </a:xfrm>
          <a:custGeom>
            <a:avLst/>
            <a:gdLst/>
            <a:ahLst/>
            <a:cxnLst/>
            <a:rect r="r" b="b" t="t" l="l"/>
            <a:pathLst>
              <a:path h="7138482" w="7138482">
                <a:moveTo>
                  <a:pt x="0" y="0"/>
                </a:moveTo>
                <a:lnTo>
                  <a:pt x="7138482" y="0"/>
                </a:lnTo>
                <a:lnTo>
                  <a:pt x="7138482" y="7138482"/>
                </a:lnTo>
                <a:lnTo>
                  <a:pt x="0" y="7138482"/>
                </a:lnTo>
                <a:lnTo>
                  <a:pt x="0" y="0"/>
                </a:lnTo>
                <a:close/>
              </a:path>
            </a:pathLst>
          </a:custGeom>
          <a:blipFill>
            <a:blip r:embed="rId2"/>
            <a:stretch>
              <a:fillRect l="0" t="0" r="0" b="0"/>
            </a:stretch>
          </a:blipFill>
        </p:spPr>
      </p:sp>
      <p:sp>
        <p:nvSpPr>
          <p:cNvPr name="Freeform 3" id="3"/>
          <p:cNvSpPr/>
          <p:nvPr/>
        </p:nvSpPr>
        <p:spPr>
          <a:xfrm flipH="false" flipV="false" rot="0">
            <a:off x="10905414" y="3193368"/>
            <a:ext cx="6644686" cy="6644686"/>
          </a:xfrm>
          <a:custGeom>
            <a:avLst/>
            <a:gdLst/>
            <a:ahLst/>
            <a:cxnLst/>
            <a:rect r="r" b="b" t="t" l="l"/>
            <a:pathLst>
              <a:path h="6644686" w="6644686">
                <a:moveTo>
                  <a:pt x="0" y="0"/>
                </a:moveTo>
                <a:lnTo>
                  <a:pt x="6644686" y="0"/>
                </a:lnTo>
                <a:lnTo>
                  <a:pt x="6644686" y="6644685"/>
                </a:lnTo>
                <a:lnTo>
                  <a:pt x="0" y="6644685"/>
                </a:lnTo>
                <a:lnTo>
                  <a:pt x="0" y="0"/>
                </a:lnTo>
                <a:close/>
              </a:path>
            </a:pathLst>
          </a:custGeom>
          <a:blipFill>
            <a:blip r:embed="rId3"/>
            <a:stretch>
              <a:fillRect l="0" t="0" r="0" b="0"/>
            </a:stretch>
          </a:blipFill>
        </p:spPr>
      </p:sp>
      <p:sp>
        <p:nvSpPr>
          <p:cNvPr name="TextBox 4" id="4"/>
          <p:cNvSpPr txBox="true"/>
          <p:nvPr/>
        </p:nvSpPr>
        <p:spPr>
          <a:xfrm rot="0">
            <a:off x="6284066" y="721847"/>
            <a:ext cx="5770658" cy="613705"/>
          </a:xfrm>
          <a:prstGeom prst="rect">
            <a:avLst/>
          </a:prstGeom>
        </p:spPr>
        <p:txBody>
          <a:bodyPr anchor="t" rtlCol="false" tIns="0" lIns="0" bIns="0" rIns="0">
            <a:spAutoFit/>
          </a:bodyPr>
          <a:lstStyle/>
          <a:p>
            <a:pPr algn="ctr">
              <a:lnSpc>
                <a:spcPts val="4854"/>
              </a:lnSpc>
              <a:spcBef>
                <a:spcPct val="0"/>
              </a:spcBef>
            </a:pPr>
            <a:r>
              <a:rPr lang="en-US" sz="4045">
                <a:solidFill>
                  <a:srgbClr val="000000"/>
                </a:solidFill>
                <a:latin typeface="Quicksand"/>
                <a:ea typeface="Quicksand"/>
                <a:cs typeface="Quicksand"/>
                <a:sym typeface="Quicksand"/>
              </a:rPr>
              <a:t>with FREE elements only</a:t>
            </a:r>
          </a:p>
        </p:txBody>
      </p:sp>
      <p:sp>
        <p:nvSpPr>
          <p:cNvPr name="TextBox 5" id="5"/>
          <p:cNvSpPr txBox="true"/>
          <p:nvPr/>
        </p:nvSpPr>
        <p:spPr>
          <a:xfrm rot="0">
            <a:off x="2492510" y="1848967"/>
            <a:ext cx="2685852" cy="613705"/>
          </a:xfrm>
          <a:prstGeom prst="rect">
            <a:avLst/>
          </a:prstGeom>
        </p:spPr>
        <p:txBody>
          <a:bodyPr anchor="t" rtlCol="false" tIns="0" lIns="0" bIns="0" rIns="0">
            <a:spAutoFit/>
          </a:bodyPr>
          <a:lstStyle/>
          <a:p>
            <a:pPr algn="ctr">
              <a:lnSpc>
                <a:spcPts val="4854"/>
              </a:lnSpc>
              <a:spcBef>
                <a:spcPct val="0"/>
              </a:spcBef>
            </a:pPr>
            <a:r>
              <a:rPr lang="en-US" sz="4045">
                <a:solidFill>
                  <a:srgbClr val="000000"/>
                </a:solidFill>
                <a:latin typeface="Quicksand"/>
                <a:ea typeface="Quicksand"/>
                <a:cs typeface="Quicksand"/>
                <a:sym typeface="Quicksand"/>
              </a:rPr>
              <a:t>The design:</a:t>
            </a:r>
          </a:p>
        </p:txBody>
      </p:sp>
      <p:sp>
        <p:nvSpPr>
          <p:cNvPr name="TextBox 6" id="6"/>
          <p:cNvSpPr txBox="true"/>
          <p:nvPr/>
        </p:nvSpPr>
        <p:spPr>
          <a:xfrm rot="0">
            <a:off x="12054724" y="1848967"/>
            <a:ext cx="3928204" cy="613705"/>
          </a:xfrm>
          <a:prstGeom prst="rect">
            <a:avLst/>
          </a:prstGeom>
        </p:spPr>
        <p:txBody>
          <a:bodyPr anchor="t" rtlCol="false" tIns="0" lIns="0" bIns="0" rIns="0">
            <a:spAutoFit/>
          </a:bodyPr>
          <a:lstStyle/>
          <a:p>
            <a:pPr algn="ctr">
              <a:lnSpc>
                <a:spcPts val="4854"/>
              </a:lnSpc>
              <a:spcBef>
                <a:spcPct val="0"/>
              </a:spcBef>
            </a:pPr>
            <a:r>
              <a:rPr lang="en-US" sz="4045">
                <a:solidFill>
                  <a:srgbClr val="000000"/>
                </a:solidFill>
                <a:latin typeface="Quicksand"/>
                <a:ea typeface="Quicksand"/>
                <a:cs typeface="Quicksand"/>
                <a:sym typeface="Quicksand"/>
              </a:rPr>
              <a:t>How it was used: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AA2A2"/>
        </a:solidFill>
      </p:bgPr>
    </p:bg>
    <p:spTree>
      <p:nvGrpSpPr>
        <p:cNvPr id="1" name=""/>
        <p:cNvGrpSpPr/>
        <p:nvPr/>
      </p:nvGrpSpPr>
      <p:grpSpPr>
        <a:xfrm>
          <a:off x="0" y="0"/>
          <a:ext cx="0" cy="0"/>
          <a:chOff x="0" y="0"/>
          <a:chExt cx="0" cy="0"/>
        </a:xfrm>
      </p:grpSpPr>
      <p:sp>
        <p:nvSpPr>
          <p:cNvPr name="Freeform 2" id="2"/>
          <p:cNvSpPr/>
          <p:nvPr/>
        </p:nvSpPr>
        <p:spPr>
          <a:xfrm flipH="false" flipV="false" rot="0">
            <a:off x="3903882" y="1180661"/>
            <a:ext cx="10480235" cy="7925678"/>
          </a:xfrm>
          <a:custGeom>
            <a:avLst/>
            <a:gdLst/>
            <a:ahLst/>
            <a:cxnLst/>
            <a:rect r="r" b="b" t="t" l="l"/>
            <a:pathLst>
              <a:path h="7925678" w="10480235">
                <a:moveTo>
                  <a:pt x="0" y="0"/>
                </a:moveTo>
                <a:lnTo>
                  <a:pt x="10480236" y="0"/>
                </a:lnTo>
                <a:lnTo>
                  <a:pt x="10480236" y="7925678"/>
                </a:lnTo>
                <a:lnTo>
                  <a:pt x="0" y="79256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125270" y="4787508"/>
            <a:ext cx="9972335" cy="1181100"/>
          </a:xfrm>
          <a:prstGeom prst="rect">
            <a:avLst/>
          </a:prstGeom>
        </p:spPr>
        <p:txBody>
          <a:bodyPr anchor="t" rtlCol="false" tIns="0" lIns="0" bIns="0" rIns="0">
            <a:spAutoFit/>
          </a:bodyPr>
          <a:lstStyle/>
          <a:p>
            <a:pPr algn="ctr">
              <a:lnSpc>
                <a:spcPts val="9360"/>
              </a:lnSpc>
              <a:spcBef>
                <a:spcPct val="0"/>
              </a:spcBef>
            </a:pPr>
            <a:r>
              <a:rPr lang="en-US" b="true" sz="7800">
                <a:solidFill>
                  <a:srgbClr val="E5645E"/>
                </a:solidFill>
                <a:latin typeface="Garet ExtraBold"/>
                <a:ea typeface="Garet ExtraBold"/>
                <a:cs typeface="Garet ExtraBold"/>
                <a:sym typeface="Garet ExtraBold"/>
              </a:rPr>
              <a:t>Intermediate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48666" y="2514431"/>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2"/>
            <a:stretch>
              <a:fillRect l="0" t="0" r="0" b="0"/>
            </a:stretch>
          </a:blipFill>
        </p:spPr>
      </p:sp>
      <p:sp>
        <p:nvSpPr>
          <p:cNvPr name="TextBox 3" id="3"/>
          <p:cNvSpPr txBox="true"/>
          <p:nvPr/>
        </p:nvSpPr>
        <p:spPr>
          <a:xfrm rot="0">
            <a:off x="1657103" y="442315"/>
            <a:ext cx="15602197" cy="1151370"/>
          </a:xfrm>
          <a:prstGeom prst="rect">
            <a:avLst/>
          </a:prstGeom>
        </p:spPr>
        <p:txBody>
          <a:bodyPr anchor="t" rtlCol="false" tIns="0" lIns="0" bIns="0" rIns="0">
            <a:spAutoFit/>
          </a:bodyPr>
          <a:lstStyle/>
          <a:p>
            <a:pPr algn="ctr">
              <a:lnSpc>
                <a:spcPts val="9199"/>
              </a:lnSpc>
              <a:spcBef>
                <a:spcPct val="0"/>
              </a:spcBef>
            </a:pPr>
            <a:r>
              <a:rPr lang="en-US" b="true" sz="7666">
                <a:solidFill>
                  <a:srgbClr val="000000"/>
                </a:solidFill>
                <a:latin typeface="Quicksand Medium"/>
                <a:ea typeface="Quicksand Medium"/>
                <a:cs typeface="Quicksand Medium"/>
                <a:sym typeface="Quicksand Medium"/>
              </a:rPr>
              <a:t>Using Photo edit:</a:t>
            </a:r>
          </a:p>
        </p:txBody>
      </p:sp>
      <p:sp>
        <p:nvSpPr>
          <p:cNvPr name="TextBox 4" id="4"/>
          <p:cNvSpPr txBox="true"/>
          <p:nvPr/>
        </p:nvSpPr>
        <p:spPr>
          <a:xfrm rot="0">
            <a:off x="8966290" y="8766614"/>
            <a:ext cx="9321710" cy="896620"/>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Quicksand Bold"/>
                <a:ea typeface="Quicksand Bold"/>
                <a:cs typeface="Quicksand Bold"/>
                <a:sym typeface="Quicksand Bold"/>
              </a:rPr>
              <a:t>The inspiration to replicate</a:t>
            </a:r>
          </a:p>
        </p:txBody>
      </p:sp>
      <p:sp>
        <p:nvSpPr>
          <p:cNvPr name="TextBox 5" id="5"/>
          <p:cNvSpPr txBox="true"/>
          <p:nvPr/>
        </p:nvSpPr>
        <p:spPr>
          <a:xfrm rot="0">
            <a:off x="830413" y="8766614"/>
            <a:ext cx="6902946" cy="896620"/>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Quicksand Bold"/>
                <a:ea typeface="Quicksand Bold"/>
                <a:cs typeface="Quicksand Bold"/>
                <a:sym typeface="Quicksand Bold"/>
              </a:rPr>
              <a:t>Using a google image</a:t>
            </a:r>
          </a:p>
        </p:txBody>
      </p:sp>
      <p:sp>
        <p:nvSpPr>
          <p:cNvPr name="Freeform 6" id="6"/>
          <p:cNvSpPr/>
          <p:nvPr/>
        </p:nvSpPr>
        <p:spPr>
          <a:xfrm flipH="false" flipV="false" rot="0">
            <a:off x="1028700" y="2390168"/>
            <a:ext cx="5874699" cy="6877143"/>
          </a:xfrm>
          <a:custGeom>
            <a:avLst/>
            <a:gdLst/>
            <a:ahLst/>
            <a:cxnLst/>
            <a:rect r="r" b="b" t="t" l="l"/>
            <a:pathLst>
              <a:path h="6877143" w="5874699">
                <a:moveTo>
                  <a:pt x="0" y="0"/>
                </a:moveTo>
                <a:lnTo>
                  <a:pt x="5874699" y="0"/>
                </a:lnTo>
                <a:lnTo>
                  <a:pt x="5874699" y="6877143"/>
                </a:lnTo>
                <a:lnTo>
                  <a:pt x="0" y="6877143"/>
                </a:lnTo>
                <a:lnTo>
                  <a:pt x="0" y="0"/>
                </a:lnTo>
                <a:close/>
              </a:path>
            </a:pathLst>
          </a:custGeom>
          <a:blipFill>
            <a:blip r:embed="rId3"/>
            <a:stretch>
              <a:fillRect l="-231762" t="-121310" r="0" b="-20089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862684" y="2699534"/>
            <a:ext cx="7528853" cy="6954689"/>
          </a:xfrm>
          <a:custGeom>
            <a:avLst/>
            <a:gdLst/>
            <a:ahLst/>
            <a:cxnLst/>
            <a:rect r="r" b="b" t="t" l="l"/>
            <a:pathLst>
              <a:path h="6954689" w="7528853">
                <a:moveTo>
                  <a:pt x="0" y="0"/>
                </a:moveTo>
                <a:lnTo>
                  <a:pt x="7528853" y="0"/>
                </a:lnTo>
                <a:lnTo>
                  <a:pt x="7528853" y="6954689"/>
                </a:lnTo>
                <a:lnTo>
                  <a:pt x="0" y="6954689"/>
                </a:lnTo>
                <a:lnTo>
                  <a:pt x="0" y="0"/>
                </a:lnTo>
                <a:close/>
              </a:path>
            </a:pathLst>
          </a:custGeom>
          <a:blipFill>
            <a:blip r:embed="rId2"/>
            <a:stretch>
              <a:fillRect l="0" t="0" r="0" b="-40426"/>
            </a:stretch>
          </a:blipFill>
        </p:spPr>
      </p:sp>
      <p:sp>
        <p:nvSpPr>
          <p:cNvPr name="TextBox 3" id="3"/>
          <p:cNvSpPr txBox="true"/>
          <p:nvPr/>
        </p:nvSpPr>
        <p:spPr>
          <a:xfrm rot="0">
            <a:off x="1525592" y="457777"/>
            <a:ext cx="15602197" cy="1151370"/>
          </a:xfrm>
          <a:prstGeom prst="rect">
            <a:avLst/>
          </a:prstGeom>
        </p:spPr>
        <p:txBody>
          <a:bodyPr anchor="t" rtlCol="false" tIns="0" lIns="0" bIns="0" rIns="0">
            <a:spAutoFit/>
          </a:bodyPr>
          <a:lstStyle/>
          <a:p>
            <a:pPr algn="ctr">
              <a:lnSpc>
                <a:spcPts val="9199"/>
              </a:lnSpc>
              <a:spcBef>
                <a:spcPct val="0"/>
              </a:spcBef>
            </a:pPr>
            <a:r>
              <a:rPr lang="en-US" b="true" sz="7666">
                <a:solidFill>
                  <a:srgbClr val="000000"/>
                </a:solidFill>
                <a:latin typeface="Quicksand Medium"/>
                <a:ea typeface="Quicksand Medium"/>
                <a:cs typeface="Quicksand Medium"/>
                <a:sym typeface="Quicksand Medium"/>
              </a:rPr>
              <a:t>Using Photo edit:</a:t>
            </a:r>
          </a:p>
        </p:txBody>
      </p:sp>
      <p:sp>
        <p:nvSpPr>
          <p:cNvPr name="TextBox 4" id="4"/>
          <p:cNvSpPr txBox="true"/>
          <p:nvPr/>
        </p:nvSpPr>
        <p:spPr>
          <a:xfrm rot="0">
            <a:off x="1657103" y="3193741"/>
            <a:ext cx="4859685" cy="896620"/>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Quicksand Bold"/>
                <a:ea typeface="Quicksand Bold"/>
                <a:cs typeface="Quicksand Bold"/>
                <a:sym typeface="Quicksand Bold"/>
              </a:rPr>
              <a:t>Layering filters</a:t>
            </a:r>
          </a:p>
        </p:txBody>
      </p:sp>
      <p:sp>
        <p:nvSpPr>
          <p:cNvPr name="TextBox 5" id="5"/>
          <p:cNvSpPr txBox="true"/>
          <p:nvPr/>
        </p:nvSpPr>
        <p:spPr>
          <a:xfrm rot="0">
            <a:off x="12236500" y="8757602"/>
            <a:ext cx="5022800" cy="896620"/>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Quicksand Bold"/>
                <a:ea typeface="Quicksand Bold"/>
                <a:cs typeface="Quicksand Bold"/>
                <a:sym typeface="Quicksand Bold"/>
              </a:rPr>
              <a:t>Using paint tool</a:t>
            </a:r>
          </a:p>
        </p:txBody>
      </p:sp>
      <p:grpSp>
        <p:nvGrpSpPr>
          <p:cNvPr name="Group 6" id="6"/>
          <p:cNvGrpSpPr/>
          <p:nvPr/>
        </p:nvGrpSpPr>
        <p:grpSpPr>
          <a:xfrm rot="0">
            <a:off x="3945843" y="2463551"/>
            <a:ext cx="4196715" cy="945832"/>
            <a:chOff x="0" y="0"/>
            <a:chExt cx="5595620" cy="1261110"/>
          </a:xfrm>
        </p:grpSpPr>
        <p:sp>
          <p:nvSpPr>
            <p:cNvPr name="Freeform 7" id="7"/>
            <p:cNvSpPr/>
            <p:nvPr/>
          </p:nvSpPr>
          <p:spPr>
            <a:xfrm flipH="false" flipV="false" rot="0">
              <a:off x="49010" y="50383"/>
              <a:ext cx="5497229" cy="1159904"/>
            </a:xfrm>
            <a:custGeom>
              <a:avLst/>
              <a:gdLst/>
              <a:ahLst/>
              <a:cxnLst/>
              <a:rect r="r" b="b" t="t" l="l"/>
              <a:pathLst>
                <a:path h="1159904" w="5497229">
                  <a:moveTo>
                    <a:pt x="41160" y="538897"/>
                  </a:moveTo>
                  <a:cubicBezTo>
                    <a:pt x="1013980" y="255687"/>
                    <a:pt x="1274330" y="201077"/>
                    <a:pt x="1462290" y="162977"/>
                  </a:cubicBezTo>
                  <a:cubicBezTo>
                    <a:pt x="1595640" y="136307"/>
                    <a:pt x="1690890" y="121067"/>
                    <a:pt x="1806460" y="100747"/>
                  </a:cubicBezTo>
                  <a:cubicBezTo>
                    <a:pt x="1923300" y="81697"/>
                    <a:pt x="2042680" y="60107"/>
                    <a:pt x="2159520" y="44867"/>
                  </a:cubicBezTo>
                  <a:cubicBezTo>
                    <a:pt x="2272550" y="30897"/>
                    <a:pt x="2386850" y="20737"/>
                    <a:pt x="2494800" y="13117"/>
                  </a:cubicBezTo>
                  <a:cubicBezTo>
                    <a:pt x="2595130" y="6767"/>
                    <a:pt x="2682760" y="1687"/>
                    <a:pt x="2785630" y="417"/>
                  </a:cubicBezTo>
                  <a:cubicBezTo>
                    <a:pt x="2898660" y="-853"/>
                    <a:pt x="3030740" y="417"/>
                    <a:pt x="3145040" y="9307"/>
                  </a:cubicBezTo>
                  <a:cubicBezTo>
                    <a:pt x="3247910" y="16927"/>
                    <a:pt x="3329190" y="27087"/>
                    <a:pt x="3440950" y="47407"/>
                  </a:cubicBezTo>
                  <a:cubicBezTo>
                    <a:pt x="3588270" y="74077"/>
                    <a:pt x="3790200" y="119797"/>
                    <a:pt x="3948950" y="165517"/>
                  </a:cubicBezTo>
                  <a:cubicBezTo>
                    <a:pt x="4092460" y="206157"/>
                    <a:pt x="4232160" y="254417"/>
                    <a:pt x="4352810" y="305217"/>
                  </a:cubicBezTo>
                  <a:cubicBezTo>
                    <a:pt x="4456950" y="348397"/>
                    <a:pt x="4530610" y="383957"/>
                    <a:pt x="4633480" y="443647"/>
                  </a:cubicBezTo>
                  <a:cubicBezTo>
                    <a:pt x="4769370" y="522387"/>
                    <a:pt x="4966220" y="651927"/>
                    <a:pt x="5086870" y="747177"/>
                  </a:cubicBezTo>
                  <a:cubicBezTo>
                    <a:pt x="5174500" y="817027"/>
                    <a:pt x="5267210" y="880527"/>
                    <a:pt x="5301500" y="947837"/>
                  </a:cubicBezTo>
                  <a:cubicBezTo>
                    <a:pt x="5326900" y="996097"/>
                    <a:pt x="5335790" y="1067217"/>
                    <a:pt x="5318010" y="1095157"/>
                  </a:cubicBezTo>
                  <a:cubicBezTo>
                    <a:pt x="5305310" y="1115477"/>
                    <a:pt x="5272290" y="1115477"/>
                    <a:pt x="5238000" y="1120557"/>
                  </a:cubicBezTo>
                  <a:cubicBezTo>
                    <a:pt x="5180850" y="1128177"/>
                    <a:pt x="5043690" y="1133257"/>
                    <a:pt x="4999240" y="1114207"/>
                  </a:cubicBezTo>
                  <a:cubicBezTo>
                    <a:pt x="4978920" y="1105317"/>
                    <a:pt x="4967490" y="1090077"/>
                    <a:pt x="4959870" y="1076107"/>
                  </a:cubicBezTo>
                  <a:cubicBezTo>
                    <a:pt x="4953520" y="1064677"/>
                    <a:pt x="4952250" y="1051977"/>
                    <a:pt x="4952250" y="1039277"/>
                  </a:cubicBezTo>
                  <a:cubicBezTo>
                    <a:pt x="4953520" y="1027847"/>
                    <a:pt x="4956060" y="1015147"/>
                    <a:pt x="4962410" y="1003717"/>
                  </a:cubicBezTo>
                  <a:cubicBezTo>
                    <a:pt x="4971300" y="991017"/>
                    <a:pt x="4982730" y="975777"/>
                    <a:pt x="5005590" y="969427"/>
                  </a:cubicBezTo>
                  <a:cubicBezTo>
                    <a:pt x="5065280" y="951647"/>
                    <a:pt x="5339600" y="1039277"/>
                    <a:pt x="5361190" y="1007527"/>
                  </a:cubicBezTo>
                  <a:cubicBezTo>
                    <a:pt x="5372620" y="993557"/>
                    <a:pt x="5334520" y="961807"/>
                    <a:pt x="5329440" y="933867"/>
                  </a:cubicBezTo>
                  <a:cubicBezTo>
                    <a:pt x="5323090" y="899577"/>
                    <a:pt x="5326900" y="842427"/>
                    <a:pt x="5338330" y="814487"/>
                  </a:cubicBezTo>
                  <a:cubicBezTo>
                    <a:pt x="5345950" y="795437"/>
                    <a:pt x="5354840" y="781467"/>
                    <a:pt x="5370080" y="773847"/>
                  </a:cubicBezTo>
                  <a:cubicBezTo>
                    <a:pt x="5387860" y="763687"/>
                    <a:pt x="5424690" y="757337"/>
                    <a:pt x="5445010" y="766227"/>
                  </a:cubicBezTo>
                  <a:cubicBezTo>
                    <a:pt x="5466600" y="773847"/>
                    <a:pt x="5489460" y="801787"/>
                    <a:pt x="5494540" y="824647"/>
                  </a:cubicBezTo>
                  <a:cubicBezTo>
                    <a:pt x="5499620" y="846237"/>
                    <a:pt x="5489460" y="880527"/>
                    <a:pt x="5472950" y="897037"/>
                  </a:cubicBezTo>
                  <a:cubicBezTo>
                    <a:pt x="5457710" y="913547"/>
                    <a:pt x="5422150" y="922437"/>
                    <a:pt x="5401830" y="921167"/>
                  </a:cubicBezTo>
                  <a:cubicBezTo>
                    <a:pt x="5384050" y="919897"/>
                    <a:pt x="5366270" y="908467"/>
                    <a:pt x="5356110" y="897037"/>
                  </a:cubicBezTo>
                  <a:cubicBezTo>
                    <a:pt x="5344680" y="884337"/>
                    <a:pt x="5335790" y="865287"/>
                    <a:pt x="5334520" y="848777"/>
                  </a:cubicBezTo>
                  <a:cubicBezTo>
                    <a:pt x="5331980" y="833537"/>
                    <a:pt x="5337060" y="813217"/>
                    <a:pt x="5345950" y="799247"/>
                  </a:cubicBezTo>
                  <a:cubicBezTo>
                    <a:pt x="5354840" y="785277"/>
                    <a:pt x="5368810" y="770037"/>
                    <a:pt x="5385320" y="764957"/>
                  </a:cubicBezTo>
                  <a:cubicBezTo>
                    <a:pt x="5405640" y="759877"/>
                    <a:pt x="5442470" y="763687"/>
                    <a:pt x="5461520" y="773847"/>
                  </a:cubicBezTo>
                  <a:cubicBezTo>
                    <a:pt x="5475490" y="782737"/>
                    <a:pt x="5485650" y="794167"/>
                    <a:pt x="5492000" y="815757"/>
                  </a:cubicBezTo>
                  <a:cubicBezTo>
                    <a:pt x="5504700" y="860207"/>
                    <a:pt x="5492000" y="985937"/>
                    <a:pt x="5478030" y="1041817"/>
                  </a:cubicBezTo>
                  <a:cubicBezTo>
                    <a:pt x="5470410" y="1078647"/>
                    <a:pt x="5465330" y="1106587"/>
                    <a:pt x="5442470" y="1126907"/>
                  </a:cubicBezTo>
                  <a:cubicBezTo>
                    <a:pt x="5415800" y="1149767"/>
                    <a:pt x="5361190" y="1156117"/>
                    <a:pt x="5315470" y="1158657"/>
                  </a:cubicBezTo>
                  <a:cubicBezTo>
                    <a:pt x="5262130" y="1163737"/>
                    <a:pt x="5198630" y="1152307"/>
                    <a:pt x="5142750" y="1142147"/>
                  </a:cubicBezTo>
                  <a:cubicBezTo>
                    <a:pt x="5088140" y="1133257"/>
                    <a:pt x="5014480" y="1129447"/>
                    <a:pt x="4984000" y="1105317"/>
                  </a:cubicBezTo>
                  <a:cubicBezTo>
                    <a:pt x="4963680" y="1088807"/>
                    <a:pt x="4953520" y="1060867"/>
                    <a:pt x="4952250" y="1039277"/>
                  </a:cubicBezTo>
                  <a:cubicBezTo>
                    <a:pt x="4952250" y="1021497"/>
                    <a:pt x="4963680" y="1001177"/>
                    <a:pt x="4973840" y="988477"/>
                  </a:cubicBezTo>
                  <a:cubicBezTo>
                    <a:pt x="4982730" y="979587"/>
                    <a:pt x="4990350" y="973237"/>
                    <a:pt x="5005590" y="969427"/>
                  </a:cubicBezTo>
                  <a:cubicBezTo>
                    <a:pt x="5037340" y="959267"/>
                    <a:pt x="5121160" y="965617"/>
                    <a:pt x="5165610" y="970697"/>
                  </a:cubicBezTo>
                  <a:cubicBezTo>
                    <a:pt x="5197360" y="974507"/>
                    <a:pt x="5243080" y="974507"/>
                    <a:pt x="5246890" y="987207"/>
                  </a:cubicBezTo>
                  <a:cubicBezTo>
                    <a:pt x="5251970" y="999907"/>
                    <a:pt x="5217680" y="1046897"/>
                    <a:pt x="5196090" y="1046897"/>
                  </a:cubicBezTo>
                  <a:cubicBezTo>
                    <a:pt x="5164340" y="1046897"/>
                    <a:pt x="5123700" y="955457"/>
                    <a:pt x="5070360" y="904657"/>
                  </a:cubicBezTo>
                  <a:cubicBezTo>
                    <a:pt x="4994160" y="833537"/>
                    <a:pt x="4859540" y="738287"/>
                    <a:pt x="4769370" y="673517"/>
                  </a:cubicBezTo>
                  <a:cubicBezTo>
                    <a:pt x="4700790" y="623987"/>
                    <a:pt x="4649990" y="587157"/>
                    <a:pt x="4580140" y="546517"/>
                  </a:cubicBezTo>
                  <a:cubicBezTo>
                    <a:pt x="4500130" y="499527"/>
                    <a:pt x="4409960" y="453807"/>
                    <a:pt x="4310900" y="410627"/>
                  </a:cubicBezTo>
                  <a:cubicBezTo>
                    <a:pt x="4194060" y="362367"/>
                    <a:pt x="4060710" y="316647"/>
                    <a:pt x="3922280" y="276007"/>
                  </a:cubicBezTo>
                  <a:cubicBezTo>
                    <a:pt x="3768610" y="231557"/>
                    <a:pt x="3569220" y="187107"/>
                    <a:pt x="3425710" y="161707"/>
                  </a:cubicBezTo>
                  <a:cubicBezTo>
                    <a:pt x="3317760" y="141387"/>
                    <a:pt x="3241560" y="131227"/>
                    <a:pt x="3142500" y="123607"/>
                  </a:cubicBezTo>
                  <a:cubicBezTo>
                    <a:pt x="3030740" y="114717"/>
                    <a:pt x="2901200" y="113447"/>
                    <a:pt x="2790710" y="114717"/>
                  </a:cubicBezTo>
                  <a:cubicBezTo>
                    <a:pt x="2690380" y="115987"/>
                    <a:pt x="2604020" y="121067"/>
                    <a:pt x="2504960" y="127417"/>
                  </a:cubicBezTo>
                  <a:cubicBezTo>
                    <a:pt x="2399550" y="135037"/>
                    <a:pt x="2289060" y="143927"/>
                    <a:pt x="2177300" y="157897"/>
                  </a:cubicBezTo>
                  <a:cubicBezTo>
                    <a:pt x="2063000" y="173137"/>
                    <a:pt x="1942350" y="194727"/>
                    <a:pt x="1826780" y="215047"/>
                  </a:cubicBezTo>
                  <a:cubicBezTo>
                    <a:pt x="1712480" y="234097"/>
                    <a:pt x="1618500" y="249337"/>
                    <a:pt x="1486420" y="276007"/>
                  </a:cubicBezTo>
                  <a:cubicBezTo>
                    <a:pt x="1301000" y="314107"/>
                    <a:pt x="1045730" y="367447"/>
                    <a:pt x="817130" y="428407"/>
                  </a:cubicBezTo>
                  <a:cubicBezTo>
                    <a:pt x="574560" y="493177"/>
                    <a:pt x="165620" y="657007"/>
                    <a:pt x="69100" y="659547"/>
                  </a:cubicBezTo>
                  <a:cubicBezTo>
                    <a:pt x="46240" y="659547"/>
                    <a:pt x="37350" y="655737"/>
                    <a:pt x="25920" y="648117"/>
                  </a:cubicBezTo>
                  <a:cubicBezTo>
                    <a:pt x="14490" y="640497"/>
                    <a:pt x="4330" y="625257"/>
                    <a:pt x="1790" y="611287"/>
                  </a:cubicBezTo>
                  <a:cubicBezTo>
                    <a:pt x="-2020" y="598587"/>
                    <a:pt x="520" y="579537"/>
                    <a:pt x="6870" y="568107"/>
                  </a:cubicBezTo>
                  <a:cubicBezTo>
                    <a:pt x="14490" y="555407"/>
                    <a:pt x="41160" y="538897"/>
                    <a:pt x="41160" y="538897"/>
                  </a:cubicBezTo>
                </a:path>
              </a:pathLst>
            </a:custGeom>
            <a:solidFill>
              <a:srgbClr val="E7191F"/>
            </a:solidFill>
            <a:ln cap="sq">
              <a:noFill/>
              <a:prstDash val="solid"/>
              <a:miter/>
            </a:ln>
          </p:spPr>
        </p:sp>
      </p:grpSp>
      <p:grpSp>
        <p:nvGrpSpPr>
          <p:cNvPr name="Group 8" id="8"/>
          <p:cNvGrpSpPr/>
          <p:nvPr/>
        </p:nvGrpSpPr>
        <p:grpSpPr>
          <a:xfrm rot="0">
            <a:off x="11409045" y="7261860"/>
            <a:ext cx="1765935" cy="1439227"/>
            <a:chOff x="0" y="0"/>
            <a:chExt cx="2354580" cy="1918970"/>
          </a:xfrm>
        </p:grpSpPr>
        <p:sp>
          <p:nvSpPr>
            <p:cNvPr name="Freeform 9" id="9"/>
            <p:cNvSpPr/>
            <p:nvPr/>
          </p:nvSpPr>
          <p:spPr>
            <a:xfrm flipH="false" flipV="false" rot="0">
              <a:off x="44281" y="50639"/>
              <a:ext cx="2261566" cy="1818185"/>
            </a:xfrm>
            <a:custGeom>
              <a:avLst/>
              <a:gdLst/>
              <a:ahLst/>
              <a:cxnLst/>
              <a:rect r="r" b="b" t="t" l="l"/>
              <a:pathLst>
                <a:path h="1818185" w="2261566">
                  <a:moveTo>
                    <a:pt x="2131229" y="1792131"/>
                  </a:moveTo>
                  <a:cubicBezTo>
                    <a:pt x="1914059" y="1514001"/>
                    <a:pt x="1811189" y="1350171"/>
                    <a:pt x="1743879" y="1262541"/>
                  </a:cubicBezTo>
                  <a:cubicBezTo>
                    <a:pt x="1700699" y="1206661"/>
                    <a:pt x="1681649" y="1181261"/>
                    <a:pt x="1630849" y="1129191"/>
                  </a:cubicBezTo>
                  <a:cubicBezTo>
                    <a:pt x="1545759" y="1042831"/>
                    <a:pt x="1390819" y="908211"/>
                    <a:pt x="1267629" y="810421"/>
                  </a:cubicBezTo>
                  <a:cubicBezTo>
                    <a:pt x="1150789" y="717711"/>
                    <a:pt x="1042839" y="640241"/>
                    <a:pt x="913299" y="556421"/>
                  </a:cubicBezTo>
                  <a:cubicBezTo>
                    <a:pt x="763439" y="459901"/>
                    <a:pt x="543729" y="336711"/>
                    <a:pt x="417999" y="271941"/>
                  </a:cubicBezTo>
                  <a:cubicBezTo>
                    <a:pt x="344339" y="232571"/>
                    <a:pt x="279569" y="169071"/>
                    <a:pt x="237659" y="186851"/>
                  </a:cubicBezTo>
                  <a:cubicBezTo>
                    <a:pt x="194479" y="204631"/>
                    <a:pt x="198289" y="351951"/>
                    <a:pt x="165269" y="386241"/>
                  </a:cubicBezTo>
                  <a:cubicBezTo>
                    <a:pt x="144949" y="406561"/>
                    <a:pt x="117009" y="414181"/>
                    <a:pt x="95419" y="412911"/>
                  </a:cubicBezTo>
                  <a:cubicBezTo>
                    <a:pt x="76369" y="411641"/>
                    <a:pt x="56049" y="398941"/>
                    <a:pt x="44619" y="387511"/>
                  </a:cubicBezTo>
                  <a:cubicBezTo>
                    <a:pt x="34459" y="377351"/>
                    <a:pt x="31919" y="368461"/>
                    <a:pt x="26839" y="353221"/>
                  </a:cubicBezTo>
                  <a:cubicBezTo>
                    <a:pt x="16679" y="325281"/>
                    <a:pt x="10329" y="275751"/>
                    <a:pt x="7789" y="231301"/>
                  </a:cubicBezTo>
                  <a:cubicBezTo>
                    <a:pt x="2709" y="177961"/>
                    <a:pt x="-6181" y="94141"/>
                    <a:pt x="6519" y="57311"/>
                  </a:cubicBezTo>
                  <a:cubicBezTo>
                    <a:pt x="14139" y="36991"/>
                    <a:pt x="25569" y="24291"/>
                    <a:pt x="38269" y="15401"/>
                  </a:cubicBezTo>
                  <a:cubicBezTo>
                    <a:pt x="52239" y="5241"/>
                    <a:pt x="72559" y="161"/>
                    <a:pt x="90339" y="161"/>
                  </a:cubicBezTo>
                  <a:cubicBezTo>
                    <a:pt x="106849" y="1431"/>
                    <a:pt x="125899" y="9051"/>
                    <a:pt x="138599" y="20481"/>
                  </a:cubicBezTo>
                  <a:cubicBezTo>
                    <a:pt x="151299" y="30641"/>
                    <a:pt x="163999" y="48421"/>
                    <a:pt x="166539" y="66201"/>
                  </a:cubicBezTo>
                  <a:cubicBezTo>
                    <a:pt x="169079" y="86521"/>
                    <a:pt x="161459" y="123351"/>
                    <a:pt x="146219" y="141131"/>
                  </a:cubicBezTo>
                  <a:cubicBezTo>
                    <a:pt x="129709" y="157641"/>
                    <a:pt x="94149" y="169071"/>
                    <a:pt x="72559" y="165261"/>
                  </a:cubicBezTo>
                  <a:cubicBezTo>
                    <a:pt x="49699" y="161451"/>
                    <a:pt x="19219" y="138591"/>
                    <a:pt x="10329" y="118271"/>
                  </a:cubicBezTo>
                  <a:cubicBezTo>
                    <a:pt x="169" y="97951"/>
                    <a:pt x="2709" y="59851"/>
                    <a:pt x="14139" y="40801"/>
                  </a:cubicBezTo>
                  <a:cubicBezTo>
                    <a:pt x="25569" y="21751"/>
                    <a:pt x="59859" y="3971"/>
                    <a:pt x="81449" y="161"/>
                  </a:cubicBezTo>
                  <a:cubicBezTo>
                    <a:pt x="97959" y="-1109"/>
                    <a:pt x="118279" y="5241"/>
                    <a:pt x="132249" y="15401"/>
                  </a:cubicBezTo>
                  <a:cubicBezTo>
                    <a:pt x="146219" y="24291"/>
                    <a:pt x="155109" y="34451"/>
                    <a:pt x="163999" y="57311"/>
                  </a:cubicBezTo>
                  <a:cubicBezTo>
                    <a:pt x="183049" y="109381"/>
                    <a:pt x="198289" y="297341"/>
                    <a:pt x="183049" y="351951"/>
                  </a:cubicBezTo>
                  <a:cubicBezTo>
                    <a:pt x="176699" y="376081"/>
                    <a:pt x="163999" y="388781"/>
                    <a:pt x="150029" y="398941"/>
                  </a:cubicBezTo>
                  <a:cubicBezTo>
                    <a:pt x="139869" y="407831"/>
                    <a:pt x="128439" y="412911"/>
                    <a:pt x="114469" y="412911"/>
                  </a:cubicBezTo>
                  <a:cubicBezTo>
                    <a:pt x="95419" y="412911"/>
                    <a:pt x="59859" y="404021"/>
                    <a:pt x="44619" y="387511"/>
                  </a:cubicBezTo>
                  <a:cubicBezTo>
                    <a:pt x="29379" y="371001"/>
                    <a:pt x="24299" y="345601"/>
                    <a:pt x="25569" y="313851"/>
                  </a:cubicBezTo>
                  <a:cubicBezTo>
                    <a:pt x="30649" y="251621"/>
                    <a:pt x="87799" y="75091"/>
                    <a:pt x="137329" y="34451"/>
                  </a:cubicBezTo>
                  <a:cubicBezTo>
                    <a:pt x="166539" y="10321"/>
                    <a:pt x="195749" y="9051"/>
                    <a:pt x="236389" y="16671"/>
                  </a:cubicBezTo>
                  <a:cubicBezTo>
                    <a:pt x="315129" y="29371"/>
                    <a:pt x="434509" y="123351"/>
                    <a:pt x="555159" y="194471"/>
                  </a:cubicBezTo>
                  <a:cubicBezTo>
                    <a:pt x="716449" y="288451"/>
                    <a:pt x="939969" y="421801"/>
                    <a:pt x="1113959" y="541181"/>
                  </a:cubicBezTo>
                  <a:cubicBezTo>
                    <a:pt x="1275249" y="651671"/>
                    <a:pt x="1441619" y="777401"/>
                    <a:pt x="1564809" y="881541"/>
                  </a:cubicBezTo>
                  <a:cubicBezTo>
                    <a:pt x="1657519" y="960281"/>
                    <a:pt x="1712129" y="1006001"/>
                    <a:pt x="1798489" y="1102521"/>
                  </a:cubicBezTo>
                  <a:cubicBezTo>
                    <a:pt x="1930569" y="1251111"/>
                    <a:pt x="2217589" y="1618141"/>
                    <a:pt x="2253149" y="1712121"/>
                  </a:cubicBezTo>
                  <a:cubicBezTo>
                    <a:pt x="2263309" y="1737521"/>
                    <a:pt x="2263309" y="1748951"/>
                    <a:pt x="2258229" y="1764191"/>
                  </a:cubicBezTo>
                  <a:cubicBezTo>
                    <a:pt x="2254419" y="1780701"/>
                    <a:pt x="2241719" y="1797211"/>
                    <a:pt x="2227749" y="1806101"/>
                  </a:cubicBezTo>
                  <a:cubicBezTo>
                    <a:pt x="2215049" y="1814991"/>
                    <a:pt x="2193459" y="1820071"/>
                    <a:pt x="2176949" y="1817531"/>
                  </a:cubicBezTo>
                  <a:cubicBezTo>
                    <a:pt x="2161709" y="1814991"/>
                    <a:pt x="2131229" y="1792131"/>
                    <a:pt x="2131229" y="1792131"/>
                  </a:cubicBezTo>
                </a:path>
              </a:pathLst>
            </a:custGeom>
            <a:solidFill>
              <a:srgbClr val="E7191F"/>
            </a:solidFill>
            <a:ln cap="sq">
              <a:noFill/>
              <a:prstDash val="solid"/>
              <a:miter/>
            </a:ln>
          </p:spPr>
        </p:sp>
      </p:grpSp>
      <p:grpSp>
        <p:nvGrpSpPr>
          <p:cNvPr name="Group 10" id="10"/>
          <p:cNvGrpSpPr/>
          <p:nvPr/>
        </p:nvGrpSpPr>
        <p:grpSpPr>
          <a:xfrm rot="0">
            <a:off x="11409998" y="7187565"/>
            <a:ext cx="434340" cy="267653"/>
            <a:chOff x="0" y="0"/>
            <a:chExt cx="579120" cy="356870"/>
          </a:xfrm>
        </p:grpSpPr>
        <p:sp>
          <p:nvSpPr>
            <p:cNvPr name="Freeform 11" id="11"/>
            <p:cNvSpPr/>
            <p:nvPr/>
          </p:nvSpPr>
          <p:spPr>
            <a:xfrm flipH="false" flipV="false" rot="0">
              <a:off x="50800" y="50800"/>
              <a:ext cx="479108" cy="255682"/>
            </a:xfrm>
            <a:custGeom>
              <a:avLst/>
              <a:gdLst/>
              <a:ahLst/>
              <a:cxnLst/>
              <a:rect r="r" b="b" t="t" l="l"/>
              <a:pathLst>
                <a:path h="255682" w="479108">
                  <a:moveTo>
                    <a:pt x="49530" y="105410"/>
                  </a:moveTo>
                  <a:cubicBezTo>
                    <a:pt x="288290" y="22860"/>
                    <a:pt x="365760" y="-2540"/>
                    <a:pt x="405130" y="1270"/>
                  </a:cubicBezTo>
                  <a:cubicBezTo>
                    <a:pt x="426720" y="2540"/>
                    <a:pt x="440690" y="10160"/>
                    <a:pt x="452120" y="20320"/>
                  </a:cubicBezTo>
                  <a:cubicBezTo>
                    <a:pt x="464820" y="31750"/>
                    <a:pt x="474980" y="49530"/>
                    <a:pt x="477520" y="64770"/>
                  </a:cubicBezTo>
                  <a:cubicBezTo>
                    <a:pt x="480060" y="81280"/>
                    <a:pt x="477520" y="101600"/>
                    <a:pt x="471170" y="115570"/>
                  </a:cubicBezTo>
                  <a:cubicBezTo>
                    <a:pt x="463550" y="129540"/>
                    <a:pt x="450850" y="146050"/>
                    <a:pt x="434340" y="152400"/>
                  </a:cubicBezTo>
                  <a:cubicBezTo>
                    <a:pt x="415290" y="160020"/>
                    <a:pt x="379730" y="161290"/>
                    <a:pt x="359410" y="149860"/>
                  </a:cubicBezTo>
                  <a:cubicBezTo>
                    <a:pt x="340360" y="139700"/>
                    <a:pt x="321310" y="109220"/>
                    <a:pt x="320040" y="87630"/>
                  </a:cubicBezTo>
                  <a:cubicBezTo>
                    <a:pt x="317500" y="64770"/>
                    <a:pt x="334010" y="33020"/>
                    <a:pt x="349250" y="17780"/>
                  </a:cubicBezTo>
                  <a:cubicBezTo>
                    <a:pt x="360680" y="6350"/>
                    <a:pt x="381000" y="1270"/>
                    <a:pt x="396240" y="0"/>
                  </a:cubicBezTo>
                  <a:cubicBezTo>
                    <a:pt x="412750" y="0"/>
                    <a:pt x="431800" y="6350"/>
                    <a:pt x="445770" y="15240"/>
                  </a:cubicBezTo>
                  <a:cubicBezTo>
                    <a:pt x="458470" y="24130"/>
                    <a:pt x="471170" y="41910"/>
                    <a:pt x="474980" y="57150"/>
                  </a:cubicBezTo>
                  <a:cubicBezTo>
                    <a:pt x="480060" y="72390"/>
                    <a:pt x="481330" y="92710"/>
                    <a:pt x="473710" y="107950"/>
                  </a:cubicBezTo>
                  <a:cubicBezTo>
                    <a:pt x="466090" y="127000"/>
                    <a:pt x="448310" y="142240"/>
                    <a:pt x="419100" y="157480"/>
                  </a:cubicBezTo>
                  <a:cubicBezTo>
                    <a:pt x="354330" y="193040"/>
                    <a:pt x="132080" y="261620"/>
                    <a:pt x="68580" y="255270"/>
                  </a:cubicBezTo>
                  <a:cubicBezTo>
                    <a:pt x="44450" y="252730"/>
                    <a:pt x="31750" y="242570"/>
                    <a:pt x="20320" y="229870"/>
                  </a:cubicBezTo>
                  <a:cubicBezTo>
                    <a:pt x="8890" y="217170"/>
                    <a:pt x="1270" y="194310"/>
                    <a:pt x="0" y="179070"/>
                  </a:cubicBezTo>
                  <a:cubicBezTo>
                    <a:pt x="0" y="165100"/>
                    <a:pt x="2540" y="153670"/>
                    <a:pt x="8890" y="142240"/>
                  </a:cubicBezTo>
                  <a:cubicBezTo>
                    <a:pt x="16510" y="129540"/>
                    <a:pt x="49530" y="105410"/>
                    <a:pt x="49530" y="105410"/>
                  </a:cubicBezTo>
                </a:path>
              </a:pathLst>
            </a:custGeom>
            <a:solidFill>
              <a:srgbClr val="E7191F"/>
            </a:solidFill>
            <a:ln cap="sq">
              <a:noFill/>
              <a:prstDash val="solid"/>
              <a:miter/>
            </a:ln>
          </p:spPr>
        </p:sp>
      </p:grpSp>
      <p:sp>
        <p:nvSpPr>
          <p:cNvPr name="Freeform 12" id="12"/>
          <p:cNvSpPr/>
          <p:nvPr/>
        </p:nvSpPr>
        <p:spPr>
          <a:xfrm flipH="false" flipV="false" rot="0">
            <a:off x="14215373" y="2699534"/>
            <a:ext cx="2912416" cy="3409384"/>
          </a:xfrm>
          <a:custGeom>
            <a:avLst/>
            <a:gdLst/>
            <a:ahLst/>
            <a:cxnLst/>
            <a:rect r="r" b="b" t="t" l="l"/>
            <a:pathLst>
              <a:path h="3409384" w="2912416">
                <a:moveTo>
                  <a:pt x="0" y="0"/>
                </a:moveTo>
                <a:lnTo>
                  <a:pt x="2912416" y="0"/>
                </a:lnTo>
                <a:lnTo>
                  <a:pt x="2912416" y="3409383"/>
                </a:lnTo>
                <a:lnTo>
                  <a:pt x="0" y="3409383"/>
                </a:lnTo>
                <a:lnTo>
                  <a:pt x="0" y="0"/>
                </a:lnTo>
                <a:close/>
              </a:path>
            </a:pathLst>
          </a:custGeom>
          <a:blipFill>
            <a:blip r:embed="rId3"/>
            <a:stretch>
              <a:fillRect l="-231762" t="-121310" r="0" b="-200890"/>
            </a:stretch>
          </a:blipFill>
        </p:spPr>
      </p:sp>
      <p:sp>
        <p:nvSpPr>
          <p:cNvPr name="TextBox 13" id="13"/>
          <p:cNvSpPr txBox="true"/>
          <p:nvPr/>
        </p:nvSpPr>
        <p:spPr>
          <a:xfrm rot="0">
            <a:off x="13186673" y="1731538"/>
            <a:ext cx="4969816" cy="967995"/>
          </a:xfrm>
          <a:prstGeom prst="rect">
            <a:avLst/>
          </a:prstGeom>
        </p:spPr>
        <p:txBody>
          <a:bodyPr anchor="t" rtlCol="false" tIns="0" lIns="0" bIns="0" rIns="0">
            <a:spAutoFit/>
          </a:bodyPr>
          <a:lstStyle/>
          <a:p>
            <a:pPr algn="ctr" marL="0" indent="0" lvl="0">
              <a:lnSpc>
                <a:spcPts val="3864"/>
              </a:lnSpc>
              <a:spcBef>
                <a:spcPct val="0"/>
              </a:spcBef>
            </a:pPr>
            <a:r>
              <a:rPr lang="en-US" b="true" sz="2760">
                <a:solidFill>
                  <a:srgbClr val="000000"/>
                </a:solidFill>
                <a:latin typeface="Quicksand Bold"/>
                <a:ea typeface="Quicksand Bold"/>
                <a:cs typeface="Quicksand Bold"/>
                <a:sym typeface="Quicksand Bold"/>
              </a:rPr>
              <a:t>Click on the image &gt; edit &gt; Filters</a:t>
            </a:r>
          </a:p>
        </p:txBody>
      </p:sp>
      <p:sp>
        <p:nvSpPr>
          <p:cNvPr name="TextBox 14" id="14"/>
          <p:cNvSpPr txBox="true"/>
          <p:nvPr/>
        </p:nvSpPr>
        <p:spPr>
          <a:xfrm rot="0">
            <a:off x="126609" y="8643938"/>
            <a:ext cx="4190554" cy="1444358"/>
          </a:xfrm>
          <a:prstGeom prst="rect">
            <a:avLst/>
          </a:prstGeom>
        </p:spPr>
        <p:txBody>
          <a:bodyPr anchor="t" rtlCol="false" tIns="0" lIns="0" bIns="0" rIns="0">
            <a:spAutoFit/>
          </a:bodyPr>
          <a:lstStyle/>
          <a:p>
            <a:pPr algn="just">
              <a:lnSpc>
                <a:spcPts val="3864"/>
              </a:lnSpc>
            </a:pPr>
            <a:r>
              <a:rPr lang="en-US" sz="2760" b="true">
                <a:solidFill>
                  <a:srgbClr val="000000"/>
                </a:solidFill>
                <a:latin typeface="Quicksand Bold"/>
                <a:ea typeface="Quicksand Bold"/>
                <a:cs typeface="Quicksand Bold"/>
                <a:sym typeface="Quicksand Bold"/>
              </a:rPr>
              <a:t>Also used:</a:t>
            </a:r>
          </a:p>
          <a:p>
            <a:pPr algn="just" marL="595992" indent="-297996" lvl="1">
              <a:lnSpc>
                <a:spcPts val="3864"/>
              </a:lnSpc>
              <a:buFont typeface="Arial"/>
              <a:buChar char="•"/>
            </a:pPr>
            <a:r>
              <a:rPr lang="en-US" b="true" sz="2760">
                <a:solidFill>
                  <a:srgbClr val="000000"/>
                </a:solidFill>
                <a:latin typeface="Quicksand Bold"/>
                <a:ea typeface="Quicksand Bold"/>
                <a:cs typeface="Quicksand Bold"/>
                <a:sym typeface="Quicksand Bold"/>
              </a:rPr>
              <a:t>Background remover</a:t>
            </a:r>
          </a:p>
          <a:p>
            <a:pPr algn="just" marL="595992" indent="-297996" lvl="1">
              <a:lnSpc>
                <a:spcPts val="3864"/>
              </a:lnSpc>
              <a:buFont typeface="Arial"/>
              <a:buChar char="•"/>
            </a:pPr>
            <a:r>
              <a:rPr lang="en-US" b="true" sz="2760">
                <a:solidFill>
                  <a:srgbClr val="000000"/>
                </a:solidFill>
                <a:latin typeface="Quicksand Bold"/>
                <a:ea typeface="Quicksand Bold"/>
                <a:cs typeface="Quicksand Bold"/>
                <a:sym typeface="Quicksand Bold"/>
              </a:rPr>
              <a:t>Snagit to paint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7027354" y="1876061"/>
            <a:ext cx="4629150" cy="8229600"/>
          </a:xfrm>
          <a:prstGeom prst="rect">
            <a:avLst/>
          </a:prstGeom>
        </p:spPr>
      </p:pic>
      <p:sp>
        <p:nvSpPr>
          <p:cNvPr name="TextBox 3" id="3"/>
          <p:cNvSpPr txBox="true"/>
          <p:nvPr/>
        </p:nvSpPr>
        <p:spPr>
          <a:xfrm rot="0">
            <a:off x="1540831" y="724691"/>
            <a:ext cx="15602197" cy="1151370"/>
          </a:xfrm>
          <a:prstGeom prst="rect">
            <a:avLst/>
          </a:prstGeom>
        </p:spPr>
        <p:txBody>
          <a:bodyPr anchor="t" rtlCol="false" tIns="0" lIns="0" bIns="0" rIns="0">
            <a:spAutoFit/>
          </a:bodyPr>
          <a:lstStyle/>
          <a:p>
            <a:pPr algn="ctr">
              <a:lnSpc>
                <a:spcPts val="9199"/>
              </a:lnSpc>
              <a:spcBef>
                <a:spcPct val="0"/>
              </a:spcBef>
            </a:pPr>
            <a:r>
              <a:rPr lang="en-US" b="true" sz="7666">
                <a:solidFill>
                  <a:srgbClr val="000000"/>
                </a:solidFill>
                <a:latin typeface="Quicksand Medium"/>
                <a:ea typeface="Quicksand Medium"/>
                <a:cs typeface="Quicksand Medium"/>
                <a:sym typeface="Quicksand Medium"/>
              </a:rPr>
              <a:t>How we used it</a:t>
            </a:r>
          </a:p>
        </p:txBody>
      </p:sp>
    </p:spTree>
  </p:cSld>
  <p:clrMapOvr>
    <a:masterClrMapping/>
  </p:clrMapOvr>
  <p:timing>
    <p:tnLst>
      <p:par>
        <p:cTn dur="indefinite" restart="never" nodeType="tmRoot">
          <p:childTnLst>
            <p:video>
              <p:cMediaNode vol="0">
                <p:cTn fill="hold" display="false">
                  <p:stCondLst>
                    <p:cond delay="indefinite"/>
                  </p:stCondLst>
                </p:cTn>
                <p:tgtEl>
                  <p:spTgt spid="2"/>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grpSp>
        <p:nvGrpSpPr>
          <p:cNvPr name="Group 2" id="2"/>
          <p:cNvGrpSpPr/>
          <p:nvPr/>
        </p:nvGrpSpPr>
        <p:grpSpPr>
          <a:xfrm rot="0">
            <a:off x="1970948" y="1542493"/>
            <a:ext cx="14280979" cy="6179769"/>
            <a:chOff x="0" y="0"/>
            <a:chExt cx="19041306" cy="8239692"/>
          </a:xfrm>
        </p:grpSpPr>
        <p:grpSp>
          <p:nvGrpSpPr>
            <p:cNvPr name="Group 3" id="3"/>
            <p:cNvGrpSpPr/>
            <p:nvPr/>
          </p:nvGrpSpPr>
          <p:grpSpPr>
            <a:xfrm rot="0">
              <a:off x="148027" y="2347862"/>
              <a:ext cx="18760682" cy="5652794"/>
              <a:chOff x="0" y="0"/>
              <a:chExt cx="1844847" cy="555872"/>
            </a:xfrm>
          </p:grpSpPr>
          <p:sp>
            <p:nvSpPr>
              <p:cNvPr name="Freeform 4" id="4"/>
              <p:cNvSpPr/>
              <p:nvPr/>
            </p:nvSpPr>
            <p:spPr>
              <a:xfrm flipH="false" flipV="false" rot="0">
                <a:off x="0" y="0"/>
                <a:ext cx="1844847" cy="555872"/>
              </a:xfrm>
              <a:custGeom>
                <a:avLst/>
                <a:gdLst/>
                <a:ahLst/>
                <a:cxnLst/>
                <a:rect r="r" b="b" t="t" l="l"/>
                <a:pathLst>
                  <a:path h="555872" w="1844847">
                    <a:moveTo>
                      <a:pt x="0" y="0"/>
                    </a:moveTo>
                    <a:lnTo>
                      <a:pt x="1844847" y="0"/>
                    </a:lnTo>
                    <a:lnTo>
                      <a:pt x="1844847" y="555872"/>
                    </a:lnTo>
                    <a:lnTo>
                      <a:pt x="0" y="555872"/>
                    </a:lnTo>
                    <a:close/>
                  </a:path>
                </a:pathLst>
              </a:custGeom>
              <a:solidFill>
                <a:srgbClr val="FFFFFF"/>
              </a:solidFill>
            </p:spPr>
          </p:sp>
        </p:grpSp>
        <p:sp>
          <p:nvSpPr>
            <p:cNvPr name="Freeform 5" id="5"/>
            <p:cNvSpPr/>
            <p:nvPr/>
          </p:nvSpPr>
          <p:spPr>
            <a:xfrm flipH="false" flipV="false" rot="0">
              <a:off x="0" y="0"/>
              <a:ext cx="19041306" cy="8239692"/>
            </a:xfrm>
            <a:custGeom>
              <a:avLst/>
              <a:gdLst/>
              <a:ahLst/>
              <a:cxnLst/>
              <a:rect r="r" b="b" t="t" l="l"/>
              <a:pathLst>
                <a:path h="8239692" w="19041306">
                  <a:moveTo>
                    <a:pt x="0" y="0"/>
                  </a:moveTo>
                  <a:lnTo>
                    <a:pt x="19041306" y="0"/>
                  </a:lnTo>
                  <a:lnTo>
                    <a:pt x="19041306" y="8239692"/>
                  </a:lnTo>
                  <a:lnTo>
                    <a:pt x="0" y="8239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TextBox 6" id="6"/>
          <p:cNvSpPr txBox="true"/>
          <p:nvPr/>
        </p:nvSpPr>
        <p:spPr>
          <a:xfrm rot="0">
            <a:off x="4125270" y="4787508"/>
            <a:ext cx="9972335" cy="1181100"/>
          </a:xfrm>
          <a:prstGeom prst="rect">
            <a:avLst/>
          </a:prstGeom>
        </p:spPr>
        <p:txBody>
          <a:bodyPr anchor="t" rtlCol="false" tIns="0" lIns="0" bIns="0" rIns="0">
            <a:spAutoFit/>
          </a:bodyPr>
          <a:lstStyle/>
          <a:p>
            <a:pPr algn="ctr">
              <a:lnSpc>
                <a:spcPts val="9360"/>
              </a:lnSpc>
              <a:spcBef>
                <a:spcPct val="0"/>
              </a:spcBef>
            </a:pPr>
            <a:r>
              <a:rPr lang="en-US" b="true" sz="7800">
                <a:solidFill>
                  <a:srgbClr val="E5645E"/>
                </a:solidFill>
                <a:latin typeface="Garet ExtraBold"/>
                <a:ea typeface="Garet ExtraBold"/>
                <a:cs typeface="Garet ExtraBold"/>
                <a:sym typeface="Garet ExtraBold"/>
              </a:rPr>
              <a:t>Advanced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6895" y="1079322"/>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10230889" y="1028700"/>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3"/>
            <a:stretch>
              <a:fillRect l="0" t="0" r="0" b="0"/>
            </a:stretch>
          </a:blipFill>
        </p:spPr>
      </p:sp>
      <p:sp>
        <p:nvSpPr>
          <p:cNvPr name="TextBox 4" id="4"/>
          <p:cNvSpPr txBox="true"/>
          <p:nvPr/>
        </p:nvSpPr>
        <p:spPr>
          <a:xfrm rot="0">
            <a:off x="2598832" y="233538"/>
            <a:ext cx="3688876" cy="5905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BEFORE</a:t>
            </a:r>
          </a:p>
        </p:txBody>
      </p:sp>
      <p:sp>
        <p:nvSpPr>
          <p:cNvPr name="TextBox 5" id="5"/>
          <p:cNvSpPr txBox="true"/>
          <p:nvPr/>
        </p:nvSpPr>
        <p:spPr>
          <a:xfrm rot="0">
            <a:off x="11774870" y="233538"/>
            <a:ext cx="3688876" cy="5905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AFTER</a:t>
            </a:r>
          </a:p>
        </p:txBody>
      </p:sp>
      <p:sp>
        <p:nvSpPr>
          <p:cNvPr name="TextBox 6" id="6"/>
          <p:cNvSpPr txBox="true"/>
          <p:nvPr/>
        </p:nvSpPr>
        <p:spPr>
          <a:xfrm rot="0">
            <a:off x="1657103" y="7701040"/>
            <a:ext cx="15602197" cy="2312266"/>
          </a:xfrm>
          <a:prstGeom prst="rect">
            <a:avLst/>
          </a:prstGeom>
        </p:spPr>
        <p:txBody>
          <a:bodyPr anchor="t" rtlCol="false" tIns="0" lIns="0" bIns="0" rIns="0">
            <a:spAutoFit/>
          </a:bodyPr>
          <a:lstStyle/>
          <a:p>
            <a:pPr algn="ctr">
              <a:lnSpc>
                <a:spcPts val="9199"/>
              </a:lnSpc>
              <a:spcBef>
                <a:spcPct val="0"/>
              </a:spcBef>
            </a:pPr>
            <a:r>
              <a:rPr lang="en-US" b="true" sz="7666">
                <a:solidFill>
                  <a:srgbClr val="000000"/>
                </a:solidFill>
                <a:latin typeface="Quicksand Medium"/>
                <a:ea typeface="Quicksand Medium"/>
                <a:cs typeface="Quicksand Medium"/>
                <a:sym typeface="Quicksand Medium"/>
              </a:rPr>
              <a:t>Using AI to help generate images then using Canva to fix them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2351613"/>
            <a:ext cx="7384166" cy="7384166"/>
          </a:xfrm>
          <a:custGeom>
            <a:avLst/>
            <a:gdLst/>
            <a:ahLst/>
            <a:cxnLst/>
            <a:rect r="r" b="b" t="t" l="l"/>
            <a:pathLst>
              <a:path h="7384166" w="7384166">
                <a:moveTo>
                  <a:pt x="0" y="0"/>
                </a:moveTo>
                <a:lnTo>
                  <a:pt x="7384166" y="0"/>
                </a:lnTo>
                <a:lnTo>
                  <a:pt x="7384166" y="7384166"/>
                </a:lnTo>
                <a:lnTo>
                  <a:pt x="0" y="7384166"/>
                </a:lnTo>
                <a:lnTo>
                  <a:pt x="0" y="0"/>
                </a:lnTo>
                <a:close/>
              </a:path>
            </a:pathLst>
          </a:custGeom>
          <a:blipFill>
            <a:blip r:embed="rId2"/>
            <a:stretch>
              <a:fillRect l="0" t="0" r="0" b="0"/>
            </a:stretch>
          </a:blipFill>
        </p:spPr>
      </p:sp>
      <p:sp>
        <p:nvSpPr>
          <p:cNvPr name="Freeform 3" id="3"/>
          <p:cNvSpPr/>
          <p:nvPr/>
        </p:nvSpPr>
        <p:spPr>
          <a:xfrm flipH="false" flipV="false" rot="0">
            <a:off x="9764213" y="2144364"/>
            <a:ext cx="7591528" cy="7798664"/>
          </a:xfrm>
          <a:custGeom>
            <a:avLst/>
            <a:gdLst/>
            <a:ahLst/>
            <a:cxnLst/>
            <a:rect r="r" b="b" t="t" l="l"/>
            <a:pathLst>
              <a:path h="7798664" w="7591528">
                <a:moveTo>
                  <a:pt x="0" y="0"/>
                </a:moveTo>
                <a:lnTo>
                  <a:pt x="7591529" y="0"/>
                </a:lnTo>
                <a:lnTo>
                  <a:pt x="7591529" y="7798664"/>
                </a:lnTo>
                <a:lnTo>
                  <a:pt x="0" y="7798664"/>
                </a:lnTo>
                <a:lnTo>
                  <a:pt x="0" y="0"/>
                </a:lnTo>
                <a:close/>
              </a:path>
            </a:pathLst>
          </a:custGeom>
          <a:blipFill>
            <a:blip r:embed="rId3"/>
            <a:stretch>
              <a:fillRect l="0" t="-13170" r="0" b="-12841"/>
            </a:stretch>
          </a:blipFill>
        </p:spPr>
      </p:sp>
      <p:sp>
        <p:nvSpPr>
          <p:cNvPr name="TextBox 4" id="4"/>
          <p:cNvSpPr txBox="true"/>
          <p:nvPr/>
        </p:nvSpPr>
        <p:spPr>
          <a:xfrm rot="0">
            <a:off x="2598832" y="1328226"/>
            <a:ext cx="3688876" cy="5905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BEFORE</a:t>
            </a:r>
          </a:p>
        </p:txBody>
      </p:sp>
      <p:sp>
        <p:nvSpPr>
          <p:cNvPr name="TextBox 5" id="5"/>
          <p:cNvSpPr txBox="true"/>
          <p:nvPr/>
        </p:nvSpPr>
        <p:spPr>
          <a:xfrm rot="0">
            <a:off x="11789866" y="1328226"/>
            <a:ext cx="3688876" cy="5905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AFTER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2652" y="2369578"/>
            <a:ext cx="8615995" cy="4921887"/>
          </a:xfrm>
          <a:custGeom>
            <a:avLst/>
            <a:gdLst/>
            <a:ahLst/>
            <a:cxnLst/>
            <a:rect r="r" b="b" t="t" l="l"/>
            <a:pathLst>
              <a:path h="4921887" w="8615995">
                <a:moveTo>
                  <a:pt x="0" y="0"/>
                </a:moveTo>
                <a:lnTo>
                  <a:pt x="8615995" y="0"/>
                </a:lnTo>
                <a:lnTo>
                  <a:pt x="8615995" y="4921887"/>
                </a:lnTo>
                <a:lnTo>
                  <a:pt x="0" y="4921887"/>
                </a:lnTo>
                <a:lnTo>
                  <a:pt x="0" y="0"/>
                </a:lnTo>
                <a:close/>
              </a:path>
            </a:pathLst>
          </a:custGeom>
          <a:blipFill>
            <a:blip r:embed="rId2"/>
            <a:stretch>
              <a:fillRect l="0" t="0" r="0" b="0"/>
            </a:stretch>
          </a:blipFill>
        </p:spPr>
      </p:sp>
      <p:sp>
        <p:nvSpPr>
          <p:cNvPr name="TextBox 3" id="3"/>
          <p:cNvSpPr txBox="true"/>
          <p:nvPr/>
        </p:nvSpPr>
        <p:spPr>
          <a:xfrm rot="0">
            <a:off x="2756212" y="1379652"/>
            <a:ext cx="3688876" cy="5905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BEFORE</a:t>
            </a:r>
          </a:p>
        </p:txBody>
      </p:sp>
      <p:grpSp>
        <p:nvGrpSpPr>
          <p:cNvPr name="Group 4" id="4"/>
          <p:cNvGrpSpPr/>
          <p:nvPr/>
        </p:nvGrpSpPr>
        <p:grpSpPr>
          <a:xfrm rot="0">
            <a:off x="9144000" y="2369578"/>
            <a:ext cx="8660986" cy="4921887"/>
            <a:chOff x="0" y="0"/>
            <a:chExt cx="11547981" cy="6562516"/>
          </a:xfrm>
        </p:grpSpPr>
        <p:sp>
          <p:nvSpPr>
            <p:cNvPr name="Freeform 5" id="5"/>
            <p:cNvSpPr/>
            <p:nvPr/>
          </p:nvSpPr>
          <p:spPr>
            <a:xfrm flipH="false" flipV="false" rot="0">
              <a:off x="0" y="0"/>
              <a:ext cx="11547981" cy="6562516"/>
            </a:xfrm>
            <a:custGeom>
              <a:avLst/>
              <a:gdLst/>
              <a:ahLst/>
              <a:cxnLst/>
              <a:rect r="r" b="b" t="t" l="l"/>
              <a:pathLst>
                <a:path h="6562516" w="11547981">
                  <a:moveTo>
                    <a:pt x="0" y="0"/>
                  </a:moveTo>
                  <a:lnTo>
                    <a:pt x="11547981" y="0"/>
                  </a:lnTo>
                  <a:lnTo>
                    <a:pt x="11547981" y="6562516"/>
                  </a:lnTo>
                  <a:lnTo>
                    <a:pt x="0" y="6562516"/>
                  </a:lnTo>
                  <a:lnTo>
                    <a:pt x="0" y="0"/>
                  </a:lnTo>
                  <a:close/>
                </a:path>
              </a:pathLst>
            </a:custGeom>
            <a:blipFill>
              <a:blip r:embed="rId3"/>
              <a:stretch>
                <a:fillRect l="0" t="0" r="0" b="-127791"/>
              </a:stretch>
            </a:blipFill>
          </p:spPr>
        </p:sp>
        <p:grpSp>
          <p:nvGrpSpPr>
            <p:cNvPr name="Group 6" id="6"/>
            <p:cNvGrpSpPr/>
            <p:nvPr/>
          </p:nvGrpSpPr>
          <p:grpSpPr>
            <a:xfrm rot="0">
              <a:off x="8428894" y="924122"/>
              <a:ext cx="254735" cy="266056"/>
              <a:chOff x="0" y="0"/>
              <a:chExt cx="228600" cy="238760"/>
            </a:xfrm>
          </p:grpSpPr>
          <p:sp>
            <p:nvSpPr>
              <p:cNvPr name="Freeform 7" id="7"/>
              <p:cNvSpPr/>
              <p:nvPr/>
            </p:nvSpPr>
            <p:spPr>
              <a:xfrm flipH="false" flipV="false" rot="0">
                <a:off x="50660" y="50601"/>
                <a:ext cx="125870" cy="137359"/>
              </a:xfrm>
              <a:custGeom>
                <a:avLst/>
                <a:gdLst/>
                <a:ahLst/>
                <a:cxnLst/>
                <a:rect r="r" b="b" t="t" l="l"/>
                <a:pathLst>
                  <a:path h="137359" w="125870">
                    <a:moveTo>
                      <a:pt x="116980" y="137359"/>
                    </a:moveTo>
                    <a:cubicBezTo>
                      <a:pt x="29350" y="67509"/>
                      <a:pt x="-2400" y="21789"/>
                      <a:pt x="140" y="7819"/>
                    </a:cubicBezTo>
                    <a:cubicBezTo>
                      <a:pt x="140" y="4009"/>
                      <a:pt x="5220" y="-1071"/>
                      <a:pt x="9030" y="199"/>
                    </a:cubicBezTo>
                    <a:cubicBezTo>
                      <a:pt x="19190" y="1469"/>
                      <a:pt x="39510" y="59889"/>
                      <a:pt x="59830" y="81479"/>
                    </a:cubicBezTo>
                    <a:cubicBezTo>
                      <a:pt x="78880" y="101799"/>
                      <a:pt x="124600" y="118309"/>
                      <a:pt x="125870" y="127199"/>
                    </a:cubicBezTo>
                    <a:cubicBezTo>
                      <a:pt x="125870" y="131009"/>
                      <a:pt x="116980" y="137359"/>
                      <a:pt x="116980" y="137359"/>
                    </a:cubicBezTo>
                  </a:path>
                </a:pathLst>
              </a:custGeom>
              <a:solidFill>
                <a:srgbClr val="050018"/>
              </a:solidFill>
              <a:ln cap="sq">
                <a:noFill/>
                <a:prstDash val="solid"/>
                <a:miter/>
              </a:ln>
            </p:spPr>
          </p:sp>
        </p:grpSp>
        <p:grpSp>
          <p:nvGrpSpPr>
            <p:cNvPr name="Group 8" id="8"/>
            <p:cNvGrpSpPr/>
            <p:nvPr/>
          </p:nvGrpSpPr>
          <p:grpSpPr>
            <a:xfrm rot="0">
              <a:off x="8610039" y="1071302"/>
              <a:ext cx="230677" cy="155671"/>
              <a:chOff x="0" y="0"/>
              <a:chExt cx="207010" cy="139700"/>
            </a:xfrm>
          </p:grpSpPr>
          <p:sp>
            <p:nvSpPr>
              <p:cNvPr name="Freeform 9" id="9"/>
              <p:cNvSpPr/>
              <p:nvPr/>
            </p:nvSpPr>
            <p:spPr>
              <a:xfrm flipH="false" flipV="false" rot="0">
                <a:off x="50089" y="50800"/>
                <a:ext cx="105681" cy="39248"/>
              </a:xfrm>
              <a:custGeom>
                <a:avLst/>
                <a:gdLst/>
                <a:ahLst/>
                <a:cxnLst/>
                <a:rect r="r" b="b" t="t" l="l"/>
                <a:pathLst>
                  <a:path h="39248" w="105681">
                    <a:moveTo>
                      <a:pt x="3251" y="0"/>
                    </a:moveTo>
                    <a:cubicBezTo>
                      <a:pt x="107391" y="29210"/>
                      <a:pt x="102311" y="38100"/>
                      <a:pt x="102311" y="38100"/>
                    </a:cubicBezTo>
                    <a:cubicBezTo>
                      <a:pt x="102311" y="38100"/>
                      <a:pt x="104851" y="25400"/>
                      <a:pt x="104851" y="25400"/>
                    </a:cubicBezTo>
                    <a:cubicBezTo>
                      <a:pt x="104851" y="25400"/>
                      <a:pt x="107391" y="35560"/>
                      <a:pt x="103581" y="38100"/>
                    </a:cubicBezTo>
                    <a:cubicBezTo>
                      <a:pt x="93421" y="44450"/>
                      <a:pt x="7061" y="22860"/>
                      <a:pt x="711" y="12700"/>
                    </a:cubicBezTo>
                    <a:cubicBezTo>
                      <a:pt x="-1829" y="8890"/>
                      <a:pt x="3251" y="0"/>
                      <a:pt x="3251" y="0"/>
                    </a:cubicBezTo>
                  </a:path>
                </a:pathLst>
              </a:custGeom>
              <a:solidFill>
                <a:srgbClr val="050018"/>
              </a:solidFill>
              <a:ln cap="sq">
                <a:noFill/>
                <a:prstDash val="solid"/>
                <a:miter/>
              </a:ln>
            </p:spPr>
          </p:sp>
        </p:grpSp>
        <p:grpSp>
          <p:nvGrpSpPr>
            <p:cNvPr name="Group 10" id="10"/>
            <p:cNvGrpSpPr/>
            <p:nvPr/>
          </p:nvGrpSpPr>
          <p:grpSpPr>
            <a:xfrm rot="0">
              <a:off x="268887" y="663726"/>
              <a:ext cx="632592" cy="745807"/>
              <a:chOff x="0" y="0"/>
              <a:chExt cx="567690" cy="669290"/>
            </a:xfrm>
          </p:grpSpPr>
          <p:sp>
            <p:nvSpPr>
              <p:cNvPr name="Freeform 11" id="11"/>
              <p:cNvSpPr/>
              <p:nvPr/>
            </p:nvSpPr>
            <p:spPr>
              <a:xfrm flipH="false" flipV="false" rot="0">
                <a:off x="50800" y="50132"/>
                <a:ext cx="467087" cy="567088"/>
              </a:xfrm>
              <a:custGeom>
                <a:avLst/>
                <a:gdLst/>
                <a:ahLst/>
                <a:cxnLst/>
                <a:rect r="r" b="b" t="t" l="l"/>
                <a:pathLst>
                  <a:path h="567088" w="467087">
                    <a:moveTo>
                      <a:pt x="195580" y="567088"/>
                    </a:moveTo>
                    <a:cubicBezTo>
                      <a:pt x="36830" y="564548"/>
                      <a:pt x="20320" y="560738"/>
                      <a:pt x="11430" y="553118"/>
                    </a:cubicBezTo>
                    <a:cubicBezTo>
                      <a:pt x="5080" y="548038"/>
                      <a:pt x="0" y="540418"/>
                      <a:pt x="0" y="534068"/>
                    </a:cubicBezTo>
                    <a:cubicBezTo>
                      <a:pt x="1270" y="527718"/>
                      <a:pt x="7620" y="520098"/>
                      <a:pt x="16510" y="513748"/>
                    </a:cubicBezTo>
                    <a:cubicBezTo>
                      <a:pt x="29210" y="504858"/>
                      <a:pt x="55880" y="511208"/>
                      <a:pt x="78740" y="494698"/>
                    </a:cubicBezTo>
                    <a:cubicBezTo>
                      <a:pt x="124460" y="462948"/>
                      <a:pt x="190500" y="347378"/>
                      <a:pt x="237490" y="278798"/>
                    </a:cubicBezTo>
                    <a:cubicBezTo>
                      <a:pt x="279400" y="219108"/>
                      <a:pt x="331470" y="159418"/>
                      <a:pt x="346710" y="108618"/>
                    </a:cubicBezTo>
                    <a:cubicBezTo>
                      <a:pt x="358140" y="73058"/>
                      <a:pt x="340360" y="23528"/>
                      <a:pt x="349250" y="9558"/>
                    </a:cubicBezTo>
                    <a:cubicBezTo>
                      <a:pt x="353060" y="3208"/>
                      <a:pt x="359410" y="-1872"/>
                      <a:pt x="365760" y="668"/>
                    </a:cubicBezTo>
                    <a:cubicBezTo>
                      <a:pt x="387350" y="5748"/>
                      <a:pt x="477520" y="137828"/>
                      <a:pt x="466090" y="160688"/>
                    </a:cubicBezTo>
                    <a:cubicBezTo>
                      <a:pt x="459740" y="174658"/>
                      <a:pt x="425450" y="155608"/>
                      <a:pt x="402590" y="169578"/>
                    </a:cubicBezTo>
                    <a:cubicBezTo>
                      <a:pt x="347980" y="205138"/>
                      <a:pt x="208280" y="480728"/>
                      <a:pt x="203200" y="478188"/>
                    </a:cubicBezTo>
                    <a:cubicBezTo>
                      <a:pt x="200660" y="475648"/>
                      <a:pt x="228600" y="414688"/>
                      <a:pt x="250190" y="375318"/>
                    </a:cubicBezTo>
                    <a:cubicBezTo>
                      <a:pt x="281940" y="319438"/>
                      <a:pt x="354330" y="212758"/>
                      <a:pt x="381000" y="177198"/>
                    </a:cubicBezTo>
                    <a:cubicBezTo>
                      <a:pt x="392430" y="161958"/>
                      <a:pt x="394970" y="153068"/>
                      <a:pt x="406400" y="147988"/>
                    </a:cubicBezTo>
                    <a:cubicBezTo>
                      <a:pt x="419100" y="142908"/>
                      <a:pt x="453390" y="160688"/>
                      <a:pt x="457200" y="154338"/>
                    </a:cubicBezTo>
                    <a:cubicBezTo>
                      <a:pt x="461010" y="147988"/>
                      <a:pt x="421640" y="117508"/>
                      <a:pt x="406400" y="95918"/>
                    </a:cubicBezTo>
                    <a:cubicBezTo>
                      <a:pt x="389890" y="70518"/>
                      <a:pt x="368300" y="9558"/>
                      <a:pt x="361950" y="12098"/>
                    </a:cubicBezTo>
                    <a:cubicBezTo>
                      <a:pt x="356870" y="13368"/>
                      <a:pt x="370840" y="55278"/>
                      <a:pt x="367030" y="80678"/>
                    </a:cubicBezTo>
                    <a:cubicBezTo>
                      <a:pt x="360680" y="111158"/>
                      <a:pt x="342900" y="140368"/>
                      <a:pt x="318770" y="181008"/>
                    </a:cubicBezTo>
                    <a:cubicBezTo>
                      <a:pt x="273050" y="259748"/>
                      <a:pt x="149860" y="455328"/>
                      <a:pt x="88900" y="502318"/>
                    </a:cubicBezTo>
                    <a:cubicBezTo>
                      <a:pt x="60960" y="523908"/>
                      <a:pt x="16510" y="521368"/>
                      <a:pt x="15240" y="531528"/>
                    </a:cubicBezTo>
                    <a:cubicBezTo>
                      <a:pt x="13970" y="539148"/>
                      <a:pt x="36830" y="550578"/>
                      <a:pt x="54610" y="555658"/>
                    </a:cubicBezTo>
                    <a:cubicBezTo>
                      <a:pt x="87630" y="563278"/>
                      <a:pt x="185420" y="542958"/>
                      <a:pt x="195580" y="554388"/>
                    </a:cubicBezTo>
                    <a:cubicBezTo>
                      <a:pt x="199390" y="556928"/>
                      <a:pt x="195580" y="567088"/>
                      <a:pt x="195580" y="567088"/>
                    </a:cubicBezTo>
                  </a:path>
                </a:pathLst>
              </a:custGeom>
              <a:solidFill>
                <a:srgbClr val="050018"/>
              </a:solidFill>
              <a:ln cap="sq">
                <a:noFill/>
                <a:prstDash val="solid"/>
                <a:miter/>
              </a:ln>
            </p:spPr>
          </p:sp>
        </p:grpSp>
        <p:grpSp>
          <p:nvGrpSpPr>
            <p:cNvPr name="Group 12" id="12"/>
            <p:cNvGrpSpPr/>
            <p:nvPr/>
          </p:nvGrpSpPr>
          <p:grpSpPr>
            <a:xfrm rot="0">
              <a:off x="164162" y="761374"/>
              <a:ext cx="396254" cy="365120"/>
              <a:chOff x="0" y="0"/>
              <a:chExt cx="355600" cy="327660"/>
            </a:xfrm>
          </p:grpSpPr>
          <p:sp>
            <p:nvSpPr>
              <p:cNvPr name="Freeform 13" id="13"/>
              <p:cNvSpPr/>
              <p:nvPr/>
            </p:nvSpPr>
            <p:spPr>
              <a:xfrm flipH="false" flipV="false" rot="0">
                <a:off x="50800" y="49107"/>
                <a:ext cx="255006" cy="231568"/>
              </a:xfrm>
              <a:custGeom>
                <a:avLst/>
                <a:gdLst/>
                <a:ahLst/>
                <a:cxnLst/>
                <a:rect r="r" b="b" t="t" l="l"/>
                <a:pathLst>
                  <a:path h="231568" w="255006">
                    <a:moveTo>
                      <a:pt x="165100" y="1693"/>
                    </a:moveTo>
                    <a:cubicBezTo>
                      <a:pt x="179070" y="168063"/>
                      <a:pt x="227330" y="165523"/>
                      <a:pt x="241300" y="179493"/>
                    </a:cubicBezTo>
                    <a:cubicBezTo>
                      <a:pt x="250190" y="187113"/>
                      <a:pt x="257810" y="199813"/>
                      <a:pt x="254000" y="206163"/>
                    </a:cubicBezTo>
                    <a:cubicBezTo>
                      <a:pt x="242570" y="226483"/>
                      <a:pt x="60960" y="239183"/>
                      <a:pt x="24130" y="226483"/>
                    </a:cubicBezTo>
                    <a:cubicBezTo>
                      <a:pt x="10160" y="221403"/>
                      <a:pt x="1270" y="209973"/>
                      <a:pt x="0" y="202353"/>
                    </a:cubicBezTo>
                    <a:cubicBezTo>
                      <a:pt x="0" y="196003"/>
                      <a:pt x="7620" y="188383"/>
                      <a:pt x="16510" y="184573"/>
                    </a:cubicBezTo>
                    <a:cubicBezTo>
                      <a:pt x="29210" y="176953"/>
                      <a:pt x="72390" y="168063"/>
                      <a:pt x="80010" y="173143"/>
                    </a:cubicBezTo>
                    <a:cubicBezTo>
                      <a:pt x="83820" y="175683"/>
                      <a:pt x="85090" y="182033"/>
                      <a:pt x="82550" y="185843"/>
                    </a:cubicBezTo>
                    <a:cubicBezTo>
                      <a:pt x="76200" y="193463"/>
                      <a:pt x="30480" y="189653"/>
                      <a:pt x="20320" y="196003"/>
                    </a:cubicBezTo>
                    <a:cubicBezTo>
                      <a:pt x="15240" y="199813"/>
                      <a:pt x="12700" y="204893"/>
                      <a:pt x="12700" y="208703"/>
                    </a:cubicBezTo>
                    <a:cubicBezTo>
                      <a:pt x="13970" y="211243"/>
                      <a:pt x="17780" y="212513"/>
                      <a:pt x="24130" y="213783"/>
                    </a:cubicBezTo>
                    <a:cubicBezTo>
                      <a:pt x="52070" y="218863"/>
                      <a:pt x="238760" y="221403"/>
                      <a:pt x="242570" y="204893"/>
                    </a:cubicBezTo>
                    <a:cubicBezTo>
                      <a:pt x="246380" y="193463"/>
                      <a:pt x="168910" y="179493"/>
                      <a:pt x="153670" y="150283"/>
                    </a:cubicBezTo>
                    <a:cubicBezTo>
                      <a:pt x="133350" y="115993"/>
                      <a:pt x="142240" y="13123"/>
                      <a:pt x="152400" y="1693"/>
                    </a:cubicBezTo>
                    <a:cubicBezTo>
                      <a:pt x="156210" y="-2117"/>
                      <a:pt x="165100" y="1693"/>
                      <a:pt x="165100" y="1693"/>
                    </a:cubicBezTo>
                  </a:path>
                </a:pathLst>
              </a:custGeom>
              <a:solidFill>
                <a:srgbClr val="050018"/>
              </a:solidFill>
              <a:ln cap="sq">
                <a:noFill/>
                <a:prstDash val="solid"/>
                <a:miter/>
              </a:ln>
            </p:spPr>
          </p:sp>
        </p:grpSp>
        <p:grpSp>
          <p:nvGrpSpPr>
            <p:cNvPr name="Group 14" id="14"/>
            <p:cNvGrpSpPr/>
            <p:nvPr/>
          </p:nvGrpSpPr>
          <p:grpSpPr>
            <a:xfrm rot="0">
              <a:off x="213694" y="455692"/>
              <a:ext cx="513715" cy="424558"/>
              <a:chOff x="0" y="0"/>
              <a:chExt cx="461010" cy="381000"/>
            </a:xfrm>
          </p:grpSpPr>
          <p:sp>
            <p:nvSpPr>
              <p:cNvPr name="Freeform 15" id="15"/>
              <p:cNvSpPr/>
              <p:nvPr/>
            </p:nvSpPr>
            <p:spPr>
              <a:xfrm flipH="false" flipV="false" rot="0">
                <a:off x="50639" y="49162"/>
                <a:ext cx="362068" cy="281706"/>
              </a:xfrm>
              <a:custGeom>
                <a:avLst/>
                <a:gdLst/>
                <a:ahLst/>
                <a:cxnLst/>
                <a:rect r="r" b="b" t="t" l="l"/>
                <a:pathLst>
                  <a:path h="281706" w="362068">
                    <a:moveTo>
                      <a:pt x="198281" y="268338"/>
                    </a:moveTo>
                    <a:cubicBezTo>
                      <a:pt x="337981" y="156578"/>
                      <a:pt x="341791" y="147688"/>
                      <a:pt x="345601" y="133718"/>
                    </a:cubicBezTo>
                    <a:cubicBezTo>
                      <a:pt x="349411" y="118478"/>
                      <a:pt x="353221" y="96888"/>
                      <a:pt x="346871" y="81648"/>
                    </a:cubicBezTo>
                    <a:cubicBezTo>
                      <a:pt x="337981" y="63868"/>
                      <a:pt x="312581" y="44818"/>
                      <a:pt x="290991" y="34658"/>
                    </a:cubicBezTo>
                    <a:cubicBezTo>
                      <a:pt x="268131" y="23228"/>
                      <a:pt x="244001" y="21958"/>
                      <a:pt x="212251" y="19418"/>
                    </a:cubicBezTo>
                    <a:cubicBezTo>
                      <a:pt x="163991" y="14338"/>
                      <a:pt x="50961" y="5448"/>
                      <a:pt x="25561" y="18148"/>
                    </a:cubicBezTo>
                    <a:cubicBezTo>
                      <a:pt x="16671" y="21958"/>
                      <a:pt x="11591" y="28308"/>
                      <a:pt x="12861" y="33388"/>
                    </a:cubicBezTo>
                    <a:cubicBezTo>
                      <a:pt x="14131" y="38468"/>
                      <a:pt x="40801" y="38468"/>
                      <a:pt x="43341" y="43548"/>
                    </a:cubicBezTo>
                    <a:cubicBezTo>
                      <a:pt x="43341" y="46088"/>
                      <a:pt x="36991" y="54978"/>
                      <a:pt x="36991" y="54978"/>
                    </a:cubicBezTo>
                    <a:cubicBezTo>
                      <a:pt x="36991" y="54978"/>
                      <a:pt x="42071" y="43548"/>
                      <a:pt x="42071" y="43548"/>
                    </a:cubicBezTo>
                    <a:cubicBezTo>
                      <a:pt x="42071" y="43548"/>
                      <a:pt x="40801" y="53708"/>
                      <a:pt x="36991" y="54978"/>
                    </a:cubicBezTo>
                    <a:cubicBezTo>
                      <a:pt x="31911" y="57518"/>
                      <a:pt x="1431" y="41008"/>
                      <a:pt x="161" y="30848"/>
                    </a:cubicBezTo>
                    <a:cubicBezTo>
                      <a:pt x="-1109" y="24498"/>
                      <a:pt x="5241" y="13068"/>
                      <a:pt x="15401" y="7988"/>
                    </a:cubicBezTo>
                    <a:cubicBezTo>
                      <a:pt x="34451" y="-3442"/>
                      <a:pt x="87791" y="368"/>
                      <a:pt x="129701" y="1638"/>
                    </a:cubicBezTo>
                    <a:cubicBezTo>
                      <a:pt x="176691" y="2908"/>
                      <a:pt x="247811" y="7988"/>
                      <a:pt x="283371" y="18148"/>
                    </a:cubicBezTo>
                    <a:cubicBezTo>
                      <a:pt x="303691" y="24498"/>
                      <a:pt x="316391" y="30848"/>
                      <a:pt x="329091" y="41008"/>
                    </a:cubicBezTo>
                    <a:cubicBezTo>
                      <a:pt x="341791" y="51168"/>
                      <a:pt x="353221" y="63868"/>
                      <a:pt x="358301" y="79108"/>
                    </a:cubicBezTo>
                    <a:cubicBezTo>
                      <a:pt x="364651" y="95618"/>
                      <a:pt x="362111" y="119748"/>
                      <a:pt x="357031" y="136258"/>
                    </a:cubicBezTo>
                    <a:cubicBezTo>
                      <a:pt x="353221" y="152768"/>
                      <a:pt x="348141" y="165468"/>
                      <a:pt x="335441" y="180708"/>
                    </a:cubicBezTo>
                    <a:cubicBezTo>
                      <a:pt x="312581" y="208648"/>
                      <a:pt x="249081" y="259448"/>
                      <a:pt x="223681" y="272148"/>
                    </a:cubicBezTo>
                    <a:cubicBezTo>
                      <a:pt x="212251" y="278498"/>
                      <a:pt x="199551" y="283578"/>
                      <a:pt x="197011" y="281038"/>
                    </a:cubicBezTo>
                    <a:cubicBezTo>
                      <a:pt x="194471" y="278498"/>
                      <a:pt x="198281" y="268338"/>
                      <a:pt x="198281" y="268338"/>
                    </a:cubicBezTo>
                  </a:path>
                </a:pathLst>
              </a:custGeom>
              <a:solidFill>
                <a:srgbClr val="050018"/>
              </a:solidFill>
              <a:ln cap="sq">
                <a:noFill/>
                <a:prstDash val="solid"/>
                <a:miter/>
              </a:ln>
            </p:spPr>
          </p:sp>
        </p:grpSp>
        <p:grpSp>
          <p:nvGrpSpPr>
            <p:cNvPr name="Group 16" id="16"/>
            <p:cNvGrpSpPr/>
            <p:nvPr/>
          </p:nvGrpSpPr>
          <p:grpSpPr>
            <a:xfrm rot="0">
              <a:off x="275963" y="525037"/>
              <a:ext cx="131613" cy="462768"/>
              <a:chOff x="0" y="0"/>
              <a:chExt cx="118110" cy="415290"/>
            </a:xfrm>
          </p:grpSpPr>
          <p:sp>
            <p:nvSpPr>
              <p:cNvPr name="Freeform 17" id="17"/>
              <p:cNvSpPr/>
              <p:nvPr/>
            </p:nvSpPr>
            <p:spPr>
              <a:xfrm flipH="false" flipV="false" rot="0">
                <a:off x="45744" y="49107"/>
                <a:ext cx="17756" cy="144583"/>
              </a:xfrm>
              <a:custGeom>
                <a:avLst/>
                <a:gdLst/>
                <a:ahLst/>
                <a:cxnLst/>
                <a:rect r="r" b="b" t="t" l="l"/>
                <a:pathLst>
                  <a:path h="144583" w="17756">
                    <a:moveTo>
                      <a:pt x="17756" y="1693"/>
                    </a:moveTo>
                    <a:cubicBezTo>
                      <a:pt x="17756" y="314113"/>
                      <a:pt x="-11454" y="19473"/>
                      <a:pt x="5056" y="1693"/>
                    </a:cubicBezTo>
                    <a:cubicBezTo>
                      <a:pt x="7596" y="-2117"/>
                      <a:pt x="17756" y="1693"/>
                      <a:pt x="17756" y="1693"/>
                    </a:cubicBezTo>
                  </a:path>
                </a:pathLst>
              </a:custGeom>
              <a:solidFill>
                <a:srgbClr val="050018"/>
              </a:solidFill>
              <a:ln cap="sq">
                <a:noFill/>
                <a:prstDash val="solid"/>
                <a:miter/>
              </a:ln>
            </p:spPr>
          </p:sp>
        </p:grpSp>
        <p:grpSp>
          <p:nvGrpSpPr>
            <p:cNvPr name="Group 18" id="18"/>
            <p:cNvGrpSpPr/>
            <p:nvPr/>
          </p:nvGrpSpPr>
          <p:grpSpPr>
            <a:xfrm rot="0">
              <a:off x="376442" y="771281"/>
              <a:ext cx="274548" cy="352383"/>
              <a:chOff x="0" y="0"/>
              <a:chExt cx="246380" cy="316230"/>
            </a:xfrm>
          </p:grpSpPr>
          <p:sp>
            <p:nvSpPr>
              <p:cNvPr name="Freeform 19" id="19"/>
              <p:cNvSpPr/>
              <p:nvPr/>
            </p:nvSpPr>
            <p:spPr>
              <a:xfrm flipH="false" flipV="false" rot="0">
                <a:off x="50741" y="50800"/>
                <a:ext cx="144013" cy="214630"/>
              </a:xfrm>
              <a:custGeom>
                <a:avLst/>
                <a:gdLst/>
                <a:ahLst/>
                <a:cxnLst/>
                <a:rect r="r" b="b" t="t" l="l"/>
                <a:pathLst>
                  <a:path h="214630" w="144013">
                    <a:moveTo>
                      <a:pt x="130869" y="214630"/>
                    </a:moveTo>
                    <a:cubicBezTo>
                      <a:pt x="77529" y="107950"/>
                      <a:pt x="-2481" y="26670"/>
                      <a:pt x="59" y="8890"/>
                    </a:cubicBezTo>
                    <a:cubicBezTo>
                      <a:pt x="1329" y="5080"/>
                      <a:pt x="11489" y="2540"/>
                      <a:pt x="11489" y="2540"/>
                    </a:cubicBezTo>
                    <a:cubicBezTo>
                      <a:pt x="11489" y="1270"/>
                      <a:pt x="59" y="8890"/>
                      <a:pt x="59" y="7620"/>
                    </a:cubicBezTo>
                    <a:cubicBezTo>
                      <a:pt x="59" y="7620"/>
                      <a:pt x="5139" y="0"/>
                      <a:pt x="8949" y="0"/>
                    </a:cubicBezTo>
                    <a:cubicBezTo>
                      <a:pt x="16569" y="1270"/>
                      <a:pt x="29269" y="19050"/>
                      <a:pt x="40699" y="34290"/>
                    </a:cubicBezTo>
                    <a:cubicBezTo>
                      <a:pt x="61019" y="59690"/>
                      <a:pt x="94039" y="109220"/>
                      <a:pt x="111819" y="140970"/>
                    </a:cubicBezTo>
                    <a:cubicBezTo>
                      <a:pt x="125789" y="166370"/>
                      <a:pt x="147379" y="203200"/>
                      <a:pt x="143569" y="210820"/>
                    </a:cubicBezTo>
                    <a:cubicBezTo>
                      <a:pt x="142299" y="214630"/>
                      <a:pt x="130869" y="214630"/>
                      <a:pt x="130869" y="214630"/>
                    </a:cubicBezTo>
                  </a:path>
                </a:pathLst>
              </a:custGeom>
              <a:solidFill>
                <a:srgbClr val="050018"/>
              </a:solidFill>
              <a:ln cap="sq">
                <a:noFill/>
                <a:prstDash val="solid"/>
                <a:miter/>
              </a:ln>
            </p:spPr>
          </p:sp>
        </p:grpSp>
        <p:grpSp>
          <p:nvGrpSpPr>
            <p:cNvPr name="Group 20" id="20"/>
            <p:cNvGrpSpPr/>
            <p:nvPr/>
          </p:nvGrpSpPr>
          <p:grpSpPr>
            <a:xfrm rot="0">
              <a:off x="442956" y="733070"/>
              <a:ext cx="244829" cy="317003"/>
              <a:chOff x="0" y="0"/>
              <a:chExt cx="219710" cy="284480"/>
            </a:xfrm>
          </p:grpSpPr>
          <p:sp>
            <p:nvSpPr>
              <p:cNvPr name="Freeform 21" id="21"/>
              <p:cNvSpPr/>
              <p:nvPr/>
            </p:nvSpPr>
            <p:spPr>
              <a:xfrm flipH="false" flipV="false" rot="0">
                <a:off x="52070" y="50800"/>
                <a:ext cx="116995" cy="182880"/>
              </a:xfrm>
              <a:custGeom>
                <a:avLst/>
                <a:gdLst/>
                <a:ahLst/>
                <a:cxnLst/>
                <a:rect r="r" b="b" t="t" l="l"/>
                <a:pathLst>
                  <a:path h="182880" w="116995">
                    <a:moveTo>
                      <a:pt x="105410" y="182880"/>
                    </a:moveTo>
                    <a:cubicBezTo>
                      <a:pt x="0" y="1270"/>
                      <a:pt x="10160" y="0"/>
                      <a:pt x="10160" y="1270"/>
                    </a:cubicBezTo>
                    <a:cubicBezTo>
                      <a:pt x="10160" y="1270"/>
                      <a:pt x="0" y="7620"/>
                      <a:pt x="0" y="7620"/>
                    </a:cubicBezTo>
                    <a:cubicBezTo>
                      <a:pt x="0" y="7620"/>
                      <a:pt x="6350" y="0"/>
                      <a:pt x="10160" y="0"/>
                    </a:cubicBezTo>
                    <a:cubicBezTo>
                      <a:pt x="17780" y="2540"/>
                      <a:pt x="24130" y="22860"/>
                      <a:pt x="34290" y="39370"/>
                    </a:cubicBezTo>
                    <a:cubicBezTo>
                      <a:pt x="53340" y="71120"/>
                      <a:pt x="120650" y="160020"/>
                      <a:pt x="116840" y="176530"/>
                    </a:cubicBezTo>
                    <a:cubicBezTo>
                      <a:pt x="115570" y="181610"/>
                      <a:pt x="105410" y="182880"/>
                      <a:pt x="105410" y="182880"/>
                    </a:cubicBezTo>
                  </a:path>
                </a:pathLst>
              </a:custGeom>
              <a:solidFill>
                <a:srgbClr val="050018"/>
              </a:solidFill>
              <a:ln cap="sq">
                <a:noFill/>
                <a:prstDash val="solid"/>
                <a:miter/>
              </a:ln>
            </p:spPr>
          </p:sp>
        </p:grpSp>
        <p:grpSp>
          <p:nvGrpSpPr>
            <p:cNvPr name="Group 22" id="22"/>
            <p:cNvGrpSpPr/>
            <p:nvPr/>
          </p:nvGrpSpPr>
          <p:grpSpPr>
            <a:xfrm rot="0">
              <a:off x="574569" y="997712"/>
              <a:ext cx="399085" cy="425973"/>
              <a:chOff x="0" y="0"/>
              <a:chExt cx="358140" cy="382270"/>
            </a:xfrm>
          </p:grpSpPr>
          <p:sp>
            <p:nvSpPr>
              <p:cNvPr name="Freeform 23" id="23"/>
              <p:cNvSpPr/>
              <p:nvPr/>
            </p:nvSpPr>
            <p:spPr>
              <a:xfrm flipH="false" flipV="false" rot="0">
                <a:off x="50714" y="50597"/>
                <a:ext cx="255848" cy="281483"/>
              </a:xfrm>
              <a:custGeom>
                <a:avLst/>
                <a:gdLst/>
                <a:ahLst/>
                <a:cxnLst/>
                <a:rect r="r" b="b" t="t" l="l"/>
                <a:pathLst>
                  <a:path h="281483" w="255848">
                    <a:moveTo>
                      <a:pt x="36916" y="203"/>
                    </a:moveTo>
                    <a:cubicBezTo>
                      <a:pt x="182966" y="212293"/>
                      <a:pt x="250276" y="214833"/>
                      <a:pt x="255356" y="230073"/>
                    </a:cubicBezTo>
                    <a:cubicBezTo>
                      <a:pt x="257896" y="237693"/>
                      <a:pt x="250276" y="247853"/>
                      <a:pt x="240116" y="255473"/>
                    </a:cubicBezTo>
                    <a:cubicBezTo>
                      <a:pt x="217256" y="270713"/>
                      <a:pt x="132166" y="279603"/>
                      <a:pt x="92796" y="280873"/>
                    </a:cubicBezTo>
                    <a:cubicBezTo>
                      <a:pt x="67396" y="280873"/>
                      <a:pt x="36916" y="284683"/>
                      <a:pt x="29296" y="273253"/>
                    </a:cubicBezTo>
                    <a:cubicBezTo>
                      <a:pt x="21676" y="261823"/>
                      <a:pt x="53426" y="233883"/>
                      <a:pt x="53426" y="208483"/>
                    </a:cubicBezTo>
                    <a:cubicBezTo>
                      <a:pt x="52156" y="171653"/>
                      <a:pt x="-2454" y="75133"/>
                      <a:pt x="86" y="73863"/>
                    </a:cubicBezTo>
                    <a:cubicBezTo>
                      <a:pt x="2626" y="72593"/>
                      <a:pt x="59776" y="171653"/>
                      <a:pt x="64856" y="203403"/>
                    </a:cubicBezTo>
                    <a:cubicBezTo>
                      <a:pt x="67396" y="221183"/>
                      <a:pt x="64856" y="235153"/>
                      <a:pt x="59776" y="246583"/>
                    </a:cubicBezTo>
                    <a:cubicBezTo>
                      <a:pt x="54696" y="255473"/>
                      <a:pt x="36916" y="261823"/>
                      <a:pt x="38186" y="265633"/>
                    </a:cubicBezTo>
                    <a:cubicBezTo>
                      <a:pt x="43266" y="275793"/>
                      <a:pt x="241386" y="256743"/>
                      <a:pt x="243926" y="240233"/>
                    </a:cubicBezTo>
                    <a:cubicBezTo>
                      <a:pt x="245196" y="227533"/>
                      <a:pt x="168996" y="216103"/>
                      <a:pt x="138516" y="189433"/>
                    </a:cubicBezTo>
                    <a:cubicBezTo>
                      <a:pt x="100416" y="156413"/>
                      <a:pt x="61046" y="84023"/>
                      <a:pt x="43266" y="49733"/>
                    </a:cubicBezTo>
                    <a:cubicBezTo>
                      <a:pt x="33106" y="30683"/>
                      <a:pt x="20406" y="9093"/>
                      <a:pt x="24216" y="2743"/>
                    </a:cubicBezTo>
                    <a:cubicBezTo>
                      <a:pt x="26756" y="-1067"/>
                      <a:pt x="36916" y="203"/>
                      <a:pt x="36916" y="203"/>
                    </a:cubicBezTo>
                  </a:path>
                </a:pathLst>
              </a:custGeom>
              <a:solidFill>
                <a:srgbClr val="050018"/>
              </a:solidFill>
              <a:ln cap="sq">
                <a:noFill/>
                <a:prstDash val="solid"/>
                <a:miter/>
              </a:ln>
            </p:spPr>
          </p:sp>
        </p:grpSp>
        <p:grpSp>
          <p:nvGrpSpPr>
            <p:cNvPr name="Group 24" id="24"/>
            <p:cNvGrpSpPr/>
            <p:nvPr/>
          </p:nvGrpSpPr>
          <p:grpSpPr>
            <a:xfrm rot="0">
              <a:off x="7477884" y="1631718"/>
              <a:ext cx="670802" cy="793924"/>
              <a:chOff x="0" y="0"/>
              <a:chExt cx="601980" cy="712470"/>
            </a:xfrm>
          </p:grpSpPr>
          <p:sp>
            <p:nvSpPr>
              <p:cNvPr name="Freeform 25" id="25"/>
              <p:cNvSpPr/>
              <p:nvPr/>
            </p:nvSpPr>
            <p:spPr>
              <a:xfrm flipH="false" flipV="false" rot="0">
                <a:off x="49927" y="50800"/>
                <a:ext cx="502324" cy="610892"/>
              </a:xfrm>
              <a:custGeom>
                <a:avLst/>
                <a:gdLst/>
                <a:ahLst/>
                <a:cxnLst/>
                <a:rect r="r" b="b" t="t" l="l"/>
                <a:pathLst>
                  <a:path h="610892" w="502324">
                    <a:moveTo>
                      <a:pt x="2143" y="0"/>
                    </a:moveTo>
                    <a:cubicBezTo>
                      <a:pt x="285353" y="119380"/>
                      <a:pt x="300593" y="129540"/>
                      <a:pt x="320913" y="146050"/>
                    </a:cubicBezTo>
                    <a:cubicBezTo>
                      <a:pt x="339963" y="162560"/>
                      <a:pt x="356473" y="179070"/>
                      <a:pt x="374253" y="204470"/>
                    </a:cubicBezTo>
                    <a:cubicBezTo>
                      <a:pt x="402193" y="240030"/>
                      <a:pt x="437753" y="288290"/>
                      <a:pt x="458073" y="344170"/>
                    </a:cubicBezTo>
                    <a:cubicBezTo>
                      <a:pt x="484743" y="416560"/>
                      <a:pt x="507603" y="608330"/>
                      <a:pt x="501253" y="610870"/>
                    </a:cubicBezTo>
                    <a:cubicBezTo>
                      <a:pt x="497443" y="612140"/>
                      <a:pt x="477123" y="558800"/>
                      <a:pt x="468233" y="524510"/>
                    </a:cubicBezTo>
                    <a:cubicBezTo>
                      <a:pt x="455533" y="476250"/>
                      <a:pt x="464423" y="398780"/>
                      <a:pt x="445373" y="345440"/>
                    </a:cubicBezTo>
                    <a:cubicBezTo>
                      <a:pt x="427593" y="294640"/>
                      <a:pt x="390763" y="246380"/>
                      <a:pt x="365363" y="212090"/>
                    </a:cubicBezTo>
                    <a:cubicBezTo>
                      <a:pt x="347583" y="187960"/>
                      <a:pt x="332343" y="172720"/>
                      <a:pt x="313293" y="156210"/>
                    </a:cubicBezTo>
                    <a:cubicBezTo>
                      <a:pt x="294243" y="139700"/>
                      <a:pt x="279003" y="130810"/>
                      <a:pt x="249793" y="115570"/>
                    </a:cubicBezTo>
                    <a:cubicBezTo>
                      <a:pt x="195183" y="86360"/>
                      <a:pt x="13573" y="34290"/>
                      <a:pt x="873" y="12700"/>
                    </a:cubicBezTo>
                    <a:cubicBezTo>
                      <a:pt x="-1667" y="7620"/>
                      <a:pt x="2143" y="0"/>
                      <a:pt x="2143" y="0"/>
                    </a:cubicBezTo>
                  </a:path>
                </a:pathLst>
              </a:custGeom>
              <a:solidFill>
                <a:srgbClr val="33292E"/>
              </a:solidFill>
              <a:ln cap="sq">
                <a:noFill/>
                <a:prstDash val="solid"/>
                <a:miter/>
              </a:ln>
            </p:spPr>
          </p:sp>
        </p:grpSp>
        <p:grpSp>
          <p:nvGrpSpPr>
            <p:cNvPr name="Group 26" id="26"/>
            <p:cNvGrpSpPr/>
            <p:nvPr/>
          </p:nvGrpSpPr>
          <p:grpSpPr>
            <a:xfrm rot="0">
              <a:off x="3489868" y="1552468"/>
              <a:ext cx="864683" cy="754298"/>
              <a:chOff x="0" y="0"/>
              <a:chExt cx="775970" cy="676910"/>
            </a:xfrm>
          </p:grpSpPr>
          <p:sp>
            <p:nvSpPr>
              <p:cNvPr name="Freeform 27" id="27"/>
              <p:cNvSpPr/>
              <p:nvPr/>
            </p:nvSpPr>
            <p:spPr>
              <a:xfrm flipH="false" flipV="false" rot="0">
                <a:off x="50342" y="49530"/>
                <a:ext cx="673762" cy="575319"/>
              </a:xfrm>
              <a:custGeom>
                <a:avLst/>
                <a:gdLst/>
                <a:ahLst/>
                <a:cxnLst/>
                <a:rect r="r" b="b" t="t" l="l"/>
                <a:pathLst>
                  <a:path h="575319" w="673762">
                    <a:moveTo>
                      <a:pt x="669748" y="13970"/>
                    </a:moveTo>
                    <a:cubicBezTo>
                      <a:pt x="480518" y="63500"/>
                      <a:pt x="434798" y="77470"/>
                      <a:pt x="375108" y="109220"/>
                    </a:cubicBezTo>
                    <a:cubicBezTo>
                      <a:pt x="284938" y="158750"/>
                      <a:pt x="105868" y="288290"/>
                      <a:pt x="53798" y="334010"/>
                    </a:cubicBezTo>
                    <a:cubicBezTo>
                      <a:pt x="34748" y="350520"/>
                      <a:pt x="25858" y="358140"/>
                      <a:pt x="19508" y="372110"/>
                    </a:cubicBezTo>
                    <a:cubicBezTo>
                      <a:pt x="13158" y="383540"/>
                      <a:pt x="10618" y="392430"/>
                      <a:pt x="13158" y="407670"/>
                    </a:cubicBezTo>
                    <a:cubicBezTo>
                      <a:pt x="15698" y="434340"/>
                      <a:pt x="53798" y="485140"/>
                      <a:pt x="58878" y="516890"/>
                    </a:cubicBezTo>
                    <a:cubicBezTo>
                      <a:pt x="62688" y="538480"/>
                      <a:pt x="60148" y="575310"/>
                      <a:pt x="55068" y="575310"/>
                    </a:cubicBezTo>
                    <a:cubicBezTo>
                      <a:pt x="47448" y="576580"/>
                      <a:pt x="2998" y="444500"/>
                      <a:pt x="458" y="407670"/>
                    </a:cubicBezTo>
                    <a:cubicBezTo>
                      <a:pt x="-812" y="391160"/>
                      <a:pt x="458" y="382270"/>
                      <a:pt x="5538" y="369570"/>
                    </a:cubicBezTo>
                    <a:cubicBezTo>
                      <a:pt x="11888" y="355600"/>
                      <a:pt x="22048" y="345440"/>
                      <a:pt x="42368" y="327660"/>
                    </a:cubicBezTo>
                    <a:cubicBezTo>
                      <a:pt x="95708" y="278130"/>
                      <a:pt x="270968" y="149860"/>
                      <a:pt x="372568" y="97790"/>
                    </a:cubicBezTo>
                    <a:cubicBezTo>
                      <a:pt x="447498" y="57150"/>
                      <a:pt x="532588" y="33020"/>
                      <a:pt x="583388" y="16510"/>
                    </a:cubicBezTo>
                    <a:cubicBezTo>
                      <a:pt x="611328" y="8890"/>
                      <a:pt x="634188" y="2540"/>
                      <a:pt x="650698" y="1270"/>
                    </a:cubicBezTo>
                    <a:cubicBezTo>
                      <a:pt x="660858" y="0"/>
                      <a:pt x="671018" y="-1270"/>
                      <a:pt x="673558" y="2540"/>
                    </a:cubicBezTo>
                    <a:cubicBezTo>
                      <a:pt x="674828" y="5080"/>
                      <a:pt x="669748" y="13970"/>
                      <a:pt x="669748" y="13970"/>
                    </a:cubicBezTo>
                  </a:path>
                </a:pathLst>
              </a:custGeom>
              <a:solidFill>
                <a:srgbClr val="33292E"/>
              </a:solidFill>
              <a:ln cap="sq">
                <a:noFill/>
                <a:prstDash val="solid"/>
                <a:miter/>
              </a:ln>
            </p:spPr>
          </p:sp>
        </p:grpSp>
        <p:grpSp>
          <p:nvGrpSpPr>
            <p:cNvPr name="Group 28" id="28"/>
            <p:cNvGrpSpPr/>
            <p:nvPr/>
          </p:nvGrpSpPr>
          <p:grpSpPr>
            <a:xfrm rot="0">
              <a:off x="188221" y="979314"/>
              <a:ext cx="301436" cy="127367"/>
              <a:chOff x="0" y="0"/>
              <a:chExt cx="270510" cy="114300"/>
            </a:xfrm>
          </p:grpSpPr>
          <p:sp>
            <p:nvSpPr>
              <p:cNvPr name="Freeform 29" id="29"/>
              <p:cNvSpPr/>
              <p:nvPr/>
            </p:nvSpPr>
            <p:spPr>
              <a:xfrm flipH="false" flipV="false" rot="0">
                <a:off x="49671" y="50800"/>
                <a:ext cx="79103" cy="16015"/>
              </a:xfrm>
              <a:custGeom>
                <a:avLst/>
                <a:gdLst/>
                <a:ahLst/>
                <a:cxnLst/>
                <a:rect r="r" b="b" t="t" l="l"/>
                <a:pathLst>
                  <a:path h="16015" w="79103">
                    <a:moveTo>
                      <a:pt x="1129" y="0"/>
                    </a:moveTo>
                    <a:cubicBezTo>
                      <a:pt x="170039" y="2540"/>
                      <a:pt x="13829" y="24130"/>
                      <a:pt x="1129" y="12700"/>
                    </a:cubicBezTo>
                    <a:cubicBezTo>
                      <a:pt x="-1411" y="8890"/>
                      <a:pt x="1129" y="0"/>
                      <a:pt x="1129" y="0"/>
                    </a:cubicBezTo>
                  </a:path>
                </a:pathLst>
              </a:custGeom>
              <a:solidFill>
                <a:srgbClr val="050018"/>
              </a:solidFill>
              <a:ln cap="sq">
                <a:noFill/>
                <a:prstDash val="solid"/>
                <a:miter/>
              </a:ln>
            </p:spPr>
          </p:sp>
        </p:grpSp>
        <p:grpSp>
          <p:nvGrpSpPr>
            <p:cNvPr name="Group 30" id="30"/>
            <p:cNvGrpSpPr/>
            <p:nvPr/>
          </p:nvGrpSpPr>
          <p:grpSpPr>
            <a:xfrm rot="0">
              <a:off x="349553" y="517961"/>
              <a:ext cx="292945" cy="317003"/>
              <a:chOff x="0" y="0"/>
              <a:chExt cx="262890" cy="284480"/>
            </a:xfrm>
          </p:grpSpPr>
          <p:sp>
            <p:nvSpPr>
              <p:cNvPr name="Freeform 31" id="31"/>
              <p:cNvSpPr/>
              <p:nvPr/>
            </p:nvSpPr>
            <p:spPr>
              <a:xfrm flipH="false" flipV="false" rot="0">
                <a:off x="45289" y="48093"/>
                <a:ext cx="167465" cy="185040"/>
              </a:xfrm>
              <a:custGeom>
                <a:avLst/>
                <a:gdLst/>
                <a:ahLst/>
                <a:cxnLst/>
                <a:rect r="r" b="b" t="t" l="l"/>
                <a:pathLst>
                  <a:path h="185040" w="167465">
                    <a:moveTo>
                      <a:pt x="6781" y="172887"/>
                    </a:moveTo>
                    <a:cubicBezTo>
                      <a:pt x="114731" y="124627"/>
                      <a:pt x="146481" y="97957"/>
                      <a:pt x="154101" y="78907"/>
                    </a:cubicBezTo>
                    <a:cubicBezTo>
                      <a:pt x="159181" y="67477"/>
                      <a:pt x="157911" y="53507"/>
                      <a:pt x="151561" y="44617"/>
                    </a:cubicBezTo>
                    <a:cubicBezTo>
                      <a:pt x="146481" y="33187"/>
                      <a:pt x="132511" y="24297"/>
                      <a:pt x="116001" y="20487"/>
                    </a:cubicBezTo>
                    <a:cubicBezTo>
                      <a:pt x="91871" y="12867"/>
                      <a:pt x="34721" y="3977"/>
                      <a:pt x="14401" y="23027"/>
                    </a:cubicBezTo>
                    <a:cubicBezTo>
                      <a:pt x="-9729" y="47157"/>
                      <a:pt x="5511" y="181777"/>
                      <a:pt x="5511" y="181777"/>
                    </a:cubicBezTo>
                    <a:cubicBezTo>
                      <a:pt x="5511" y="181777"/>
                      <a:pt x="-10999" y="36997"/>
                      <a:pt x="13131" y="11597"/>
                    </a:cubicBezTo>
                    <a:cubicBezTo>
                      <a:pt x="29641" y="-6183"/>
                      <a:pt x="71551" y="1437"/>
                      <a:pt x="94411" y="2707"/>
                    </a:cubicBezTo>
                    <a:cubicBezTo>
                      <a:pt x="109651" y="3977"/>
                      <a:pt x="123621" y="7787"/>
                      <a:pt x="135051" y="14137"/>
                    </a:cubicBezTo>
                    <a:cubicBezTo>
                      <a:pt x="145211" y="20487"/>
                      <a:pt x="156641" y="26837"/>
                      <a:pt x="161721" y="36997"/>
                    </a:cubicBezTo>
                    <a:cubicBezTo>
                      <a:pt x="168071" y="47157"/>
                      <a:pt x="168071" y="63667"/>
                      <a:pt x="166801" y="75097"/>
                    </a:cubicBezTo>
                    <a:cubicBezTo>
                      <a:pt x="165531" y="85257"/>
                      <a:pt x="165531" y="94147"/>
                      <a:pt x="159181" y="103037"/>
                    </a:cubicBezTo>
                    <a:cubicBezTo>
                      <a:pt x="149021" y="119547"/>
                      <a:pt x="118541" y="138597"/>
                      <a:pt x="94411" y="152567"/>
                    </a:cubicBezTo>
                    <a:cubicBezTo>
                      <a:pt x="69011" y="166537"/>
                      <a:pt x="19481" y="189397"/>
                      <a:pt x="10591" y="184317"/>
                    </a:cubicBezTo>
                    <a:cubicBezTo>
                      <a:pt x="6781" y="183047"/>
                      <a:pt x="6781" y="172887"/>
                      <a:pt x="6781" y="172887"/>
                    </a:cubicBezTo>
                  </a:path>
                </a:pathLst>
              </a:custGeom>
              <a:solidFill>
                <a:srgbClr val="050018"/>
              </a:solidFill>
              <a:ln cap="sq">
                <a:noFill/>
                <a:prstDash val="solid"/>
                <a:miter/>
              </a:ln>
            </p:spPr>
          </p:sp>
        </p:grpSp>
        <p:grpSp>
          <p:nvGrpSpPr>
            <p:cNvPr name="Group 32" id="32"/>
            <p:cNvGrpSpPr/>
            <p:nvPr/>
          </p:nvGrpSpPr>
          <p:grpSpPr>
            <a:xfrm rot="0">
              <a:off x="326910" y="505224"/>
              <a:ext cx="325495" cy="346722"/>
              <a:chOff x="0" y="0"/>
              <a:chExt cx="292100" cy="311150"/>
            </a:xfrm>
          </p:grpSpPr>
          <p:sp>
            <p:nvSpPr>
              <p:cNvPr name="Freeform 33" id="33"/>
              <p:cNvSpPr/>
              <p:nvPr/>
            </p:nvSpPr>
            <p:spPr>
              <a:xfrm flipH="false" flipV="false" rot="0">
                <a:off x="50726" y="47771"/>
                <a:ext cx="192363" cy="213171"/>
              </a:xfrm>
              <a:custGeom>
                <a:avLst/>
                <a:gdLst/>
                <a:ahLst/>
                <a:cxnLst/>
                <a:rect r="r" b="b" t="t" l="l"/>
                <a:pathLst>
                  <a:path h="213171" w="192363">
                    <a:moveTo>
                      <a:pt x="34364" y="199879"/>
                    </a:moveTo>
                    <a:cubicBezTo>
                      <a:pt x="116914" y="161779"/>
                      <a:pt x="138504" y="138919"/>
                      <a:pt x="152474" y="121139"/>
                    </a:cubicBezTo>
                    <a:cubicBezTo>
                      <a:pt x="163904" y="107169"/>
                      <a:pt x="174064" y="95739"/>
                      <a:pt x="177874" y="83039"/>
                    </a:cubicBezTo>
                    <a:cubicBezTo>
                      <a:pt x="180414" y="71609"/>
                      <a:pt x="180414" y="61449"/>
                      <a:pt x="177874" y="51289"/>
                    </a:cubicBezTo>
                    <a:cubicBezTo>
                      <a:pt x="176604" y="41129"/>
                      <a:pt x="172794" y="29699"/>
                      <a:pt x="165174" y="24619"/>
                    </a:cubicBezTo>
                    <a:cubicBezTo>
                      <a:pt x="158824" y="18269"/>
                      <a:pt x="149934" y="18269"/>
                      <a:pt x="137234" y="16999"/>
                    </a:cubicBezTo>
                    <a:cubicBezTo>
                      <a:pt x="113104" y="13189"/>
                      <a:pt x="53414" y="6839"/>
                      <a:pt x="31824" y="18269"/>
                    </a:cubicBezTo>
                    <a:cubicBezTo>
                      <a:pt x="20394" y="23349"/>
                      <a:pt x="15314" y="46209"/>
                      <a:pt x="8964" y="47479"/>
                    </a:cubicBezTo>
                    <a:cubicBezTo>
                      <a:pt x="6424" y="47479"/>
                      <a:pt x="74" y="39859"/>
                      <a:pt x="74" y="39859"/>
                    </a:cubicBezTo>
                    <a:cubicBezTo>
                      <a:pt x="74" y="39859"/>
                      <a:pt x="10234" y="46209"/>
                      <a:pt x="10234" y="46209"/>
                    </a:cubicBezTo>
                    <a:cubicBezTo>
                      <a:pt x="10234" y="46209"/>
                      <a:pt x="74" y="43669"/>
                      <a:pt x="74" y="39859"/>
                    </a:cubicBezTo>
                    <a:cubicBezTo>
                      <a:pt x="-1196" y="33509"/>
                      <a:pt x="14044" y="13189"/>
                      <a:pt x="29284" y="5569"/>
                    </a:cubicBezTo>
                    <a:cubicBezTo>
                      <a:pt x="49604" y="-3321"/>
                      <a:pt x="91514" y="489"/>
                      <a:pt x="118184" y="3029"/>
                    </a:cubicBezTo>
                    <a:cubicBezTo>
                      <a:pt x="141044" y="6839"/>
                      <a:pt x="168984" y="8109"/>
                      <a:pt x="180414" y="22079"/>
                    </a:cubicBezTo>
                    <a:cubicBezTo>
                      <a:pt x="191844" y="36049"/>
                      <a:pt x="195654" y="65259"/>
                      <a:pt x="189304" y="88119"/>
                    </a:cubicBezTo>
                    <a:cubicBezTo>
                      <a:pt x="179144" y="119869"/>
                      <a:pt x="132154" y="165589"/>
                      <a:pt x="104214" y="185909"/>
                    </a:cubicBezTo>
                    <a:cubicBezTo>
                      <a:pt x="82624" y="201149"/>
                      <a:pt x="50874" y="216389"/>
                      <a:pt x="40714" y="212579"/>
                    </a:cubicBezTo>
                    <a:cubicBezTo>
                      <a:pt x="36904" y="211309"/>
                      <a:pt x="34364" y="199879"/>
                      <a:pt x="34364" y="199879"/>
                    </a:cubicBezTo>
                  </a:path>
                </a:pathLst>
              </a:custGeom>
              <a:solidFill>
                <a:srgbClr val="050018"/>
              </a:solidFill>
              <a:ln cap="sq">
                <a:noFill/>
                <a:prstDash val="solid"/>
                <a:miter/>
              </a:ln>
            </p:spPr>
          </p:sp>
        </p:grpSp>
        <p:grpSp>
          <p:nvGrpSpPr>
            <p:cNvPr name="Group 34" id="34"/>
            <p:cNvGrpSpPr/>
            <p:nvPr/>
          </p:nvGrpSpPr>
          <p:grpSpPr>
            <a:xfrm rot="0">
              <a:off x="227846" y="479751"/>
              <a:ext cx="183975" cy="271717"/>
              <a:chOff x="0" y="0"/>
              <a:chExt cx="165100" cy="243840"/>
            </a:xfrm>
          </p:grpSpPr>
          <p:sp>
            <p:nvSpPr>
              <p:cNvPr name="Freeform 35" id="35"/>
              <p:cNvSpPr/>
              <p:nvPr/>
            </p:nvSpPr>
            <p:spPr>
              <a:xfrm flipH="false" flipV="false" rot="0">
                <a:off x="50800" y="50800"/>
                <a:ext cx="60544" cy="142240"/>
              </a:xfrm>
              <a:custGeom>
                <a:avLst/>
                <a:gdLst/>
                <a:ahLst/>
                <a:cxnLst/>
                <a:rect r="r" b="b" t="t" l="l"/>
                <a:pathLst>
                  <a:path h="142240" w="60544">
                    <a:moveTo>
                      <a:pt x="8890" y="0"/>
                    </a:moveTo>
                    <a:cubicBezTo>
                      <a:pt x="73660" y="67310"/>
                      <a:pt x="59690" y="142240"/>
                      <a:pt x="58420" y="142240"/>
                    </a:cubicBezTo>
                    <a:cubicBezTo>
                      <a:pt x="55880" y="142240"/>
                      <a:pt x="63500" y="67310"/>
                      <a:pt x="50800" y="44450"/>
                    </a:cubicBezTo>
                    <a:cubicBezTo>
                      <a:pt x="40640" y="26670"/>
                      <a:pt x="1270" y="17780"/>
                      <a:pt x="0" y="10160"/>
                    </a:cubicBezTo>
                    <a:cubicBezTo>
                      <a:pt x="0" y="6350"/>
                      <a:pt x="8890" y="0"/>
                      <a:pt x="8890" y="0"/>
                    </a:cubicBezTo>
                  </a:path>
                </a:pathLst>
              </a:custGeom>
              <a:solidFill>
                <a:srgbClr val="050018"/>
              </a:solidFill>
              <a:ln cap="sq">
                <a:noFill/>
                <a:prstDash val="solid"/>
                <a:miter/>
              </a:ln>
            </p:spPr>
          </p:sp>
        </p:grpSp>
        <p:grpSp>
          <p:nvGrpSpPr>
            <p:cNvPr name="Group 36" id="36"/>
            <p:cNvGrpSpPr/>
            <p:nvPr/>
          </p:nvGrpSpPr>
          <p:grpSpPr>
            <a:xfrm rot="0">
              <a:off x="234922" y="462768"/>
              <a:ext cx="438710" cy="267472"/>
              <a:chOff x="0" y="0"/>
              <a:chExt cx="393700" cy="240030"/>
            </a:xfrm>
          </p:grpSpPr>
          <p:sp>
            <p:nvSpPr>
              <p:cNvPr name="Freeform 37" id="37"/>
              <p:cNvSpPr/>
              <p:nvPr/>
            </p:nvSpPr>
            <p:spPr>
              <a:xfrm flipH="false" flipV="false" rot="0">
                <a:off x="49479" y="50800"/>
                <a:ext cx="293452" cy="137175"/>
              </a:xfrm>
              <a:custGeom>
                <a:avLst/>
                <a:gdLst/>
                <a:ahLst/>
                <a:cxnLst/>
                <a:rect r="r" b="b" t="t" l="l"/>
                <a:pathLst>
                  <a:path h="137175" w="293452">
                    <a:moveTo>
                      <a:pt x="31801" y="0"/>
                    </a:moveTo>
                    <a:cubicBezTo>
                      <a:pt x="124511" y="7620"/>
                      <a:pt x="165151" y="12700"/>
                      <a:pt x="170231" y="21590"/>
                    </a:cubicBezTo>
                    <a:cubicBezTo>
                      <a:pt x="172771" y="25400"/>
                      <a:pt x="171501" y="31750"/>
                      <a:pt x="167691" y="34290"/>
                    </a:cubicBezTo>
                    <a:cubicBezTo>
                      <a:pt x="154991" y="43180"/>
                      <a:pt x="30531" y="13970"/>
                      <a:pt x="30531" y="8890"/>
                    </a:cubicBezTo>
                    <a:cubicBezTo>
                      <a:pt x="31801" y="5080"/>
                      <a:pt x="142291" y="0"/>
                      <a:pt x="176581" y="5080"/>
                    </a:cubicBezTo>
                    <a:cubicBezTo>
                      <a:pt x="195631" y="7620"/>
                      <a:pt x="212141" y="13970"/>
                      <a:pt x="218491" y="20320"/>
                    </a:cubicBezTo>
                    <a:cubicBezTo>
                      <a:pt x="223571" y="22860"/>
                      <a:pt x="226111" y="29210"/>
                      <a:pt x="224841" y="30480"/>
                    </a:cubicBezTo>
                    <a:cubicBezTo>
                      <a:pt x="223571" y="34290"/>
                      <a:pt x="205791" y="34290"/>
                      <a:pt x="203251" y="30480"/>
                    </a:cubicBezTo>
                    <a:cubicBezTo>
                      <a:pt x="201981" y="29210"/>
                      <a:pt x="205791" y="21590"/>
                      <a:pt x="209601" y="20320"/>
                    </a:cubicBezTo>
                    <a:cubicBezTo>
                      <a:pt x="214681" y="17780"/>
                      <a:pt x="229921" y="25400"/>
                      <a:pt x="241351" y="30480"/>
                    </a:cubicBezTo>
                    <a:cubicBezTo>
                      <a:pt x="256591" y="38100"/>
                      <a:pt x="294691" y="55880"/>
                      <a:pt x="293421" y="63500"/>
                    </a:cubicBezTo>
                    <a:cubicBezTo>
                      <a:pt x="293421" y="67310"/>
                      <a:pt x="280721" y="72390"/>
                      <a:pt x="273101" y="71120"/>
                    </a:cubicBezTo>
                    <a:cubicBezTo>
                      <a:pt x="261671" y="68580"/>
                      <a:pt x="235001" y="44450"/>
                      <a:pt x="236271" y="43180"/>
                    </a:cubicBezTo>
                    <a:cubicBezTo>
                      <a:pt x="237541" y="41910"/>
                      <a:pt x="280721" y="59690"/>
                      <a:pt x="283261" y="67310"/>
                    </a:cubicBezTo>
                    <a:cubicBezTo>
                      <a:pt x="284531" y="72390"/>
                      <a:pt x="280721" y="80010"/>
                      <a:pt x="276911" y="81280"/>
                    </a:cubicBezTo>
                    <a:cubicBezTo>
                      <a:pt x="270561" y="82550"/>
                      <a:pt x="246431" y="62230"/>
                      <a:pt x="246431" y="62230"/>
                    </a:cubicBezTo>
                    <a:cubicBezTo>
                      <a:pt x="246431" y="62230"/>
                      <a:pt x="274371" y="73660"/>
                      <a:pt x="276911" y="78740"/>
                    </a:cubicBezTo>
                    <a:cubicBezTo>
                      <a:pt x="278181" y="82550"/>
                      <a:pt x="275641" y="88900"/>
                      <a:pt x="271831" y="88900"/>
                    </a:cubicBezTo>
                    <a:cubicBezTo>
                      <a:pt x="264211" y="91440"/>
                      <a:pt x="242621" y="64770"/>
                      <a:pt x="222301" y="58420"/>
                    </a:cubicBezTo>
                    <a:cubicBezTo>
                      <a:pt x="194361" y="50800"/>
                      <a:pt x="139751" y="50800"/>
                      <a:pt x="116891" y="55880"/>
                    </a:cubicBezTo>
                    <a:cubicBezTo>
                      <a:pt x="105461" y="58420"/>
                      <a:pt x="99111" y="60960"/>
                      <a:pt x="91491" y="68580"/>
                    </a:cubicBezTo>
                    <a:cubicBezTo>
                      <a:pt x="82601" y="78740"/>
                      <a:pt x="77521" y="118110"/>
                      <a:pt x="72441" y="116840"/>
                    </a:cubicBezTo>
                    <a:cubicBezTo>
                      <a:pt x="64821" y="116840"/>
                      <a:pt x="76251" y="30480"/>
                      <a:pt x="59741" y="16510"/>
                    </a:cubicBezTo>
                    <a:cubicBezTo>
                      <a:pt x="49581" y="7620"/>
                      <a:pt x="15291" y="24130"/>
                      <a:pt x="8941" y="19050"/>
                    </a:cubicBezTo>
                    <a:cubicBezTo>
                      <a:pt x="5131" y="16510"/>
                      <a:pt x="3861" y="10160"/>
                      <a:pt x="6401" y="7620"/>
                    </a:cubicBezTo>
                    <a:cubicBezTo>
                      <a:pt x="11481" y="2540"/>
                      <a:pt x="77521" y="8890"/>
                      <a:pt x="91491" y="27940"/>
                    </a:cubicBezTo>
                    <a:cubicBezTo>
                      <a:pt x="108001" y="48260"/>
                      <a:pt x="87681" y="137160"/>
                      <a:pt x="87681" y="137160"/>
                    </a:cubicBezTo>
                    <a:cubicBezTo>
                      <a:pt x="87681" y="137160"/>
                      <a:pt x="82601" y="100330"/>
                      <a:pt x="87681" y="85090"/>
                    </a:cubicBezTo>
                    <a:cubicBezTo>
                      <a:pt x="92761" y="69850"/>
                      <a:pt x="118161" y="49530"/>
                      <a:pt x="115621" y="45720"/>
                    </a:cubicBezTo>
                    <a:cubicBezTo>
                      <a:pt x="114351" y="44450"/>
                      <a:pt x="104191" y="46990"/>
                      <a:pt x="104191" y="48260"/>
                    </a:cubicBezTo>
                    <a:cubicBezTo>
                      <a:pt x="104191" y="48260"/>
                      <a:pt x="114351" y="46990"/>
                      <a:pt x="116891" y="50800"/>
                    </a:cubicBezTo>
                    <a:cubicBezTo>
                      <a:pt x="121971" y="60960"/>
                      <a:pt x="94031" y="138430"/>
                      <a:pt x="88951" y="137160"/>
                    </a:cubicBezTo>
                    <a:cubicBezTo>
                      <a:pt x="82601" y="137160"/>
                      <a:pt x="99111" y="55880"/>
                      <a:pt x="82601" y="36830"/>
                    </a:cubicBezTo>
                    <a:cubicBezTo>
                      <a:pt x="67361" y="19050"/>
                      <a:pt x="8941" y="27940"/>
                      <a:pt x="1321" y="19050"/>
                    </a:cubicBezTo>
                    <a:cubicBezTo>
                      <a:pt x="-1219" y="15240"/>
                      <a:pt x="51" y="10160"/>
                      <a:pt x="3861" y="6350"/>
                    </a:cubicBezTo>
                    <a:cubicBezTo>
                      <a:pt x="10211" y="0"/>
                      <a:pt x="57201" y="-3810"/>
                      <a:pt x="69901" y="8890"/>
                    </a:cubicBezTo>
                    <a:cubicBezTo>
                      <a:pt x="86411" y="25400"/>
                      <a:pt x="68631" y="116840"/>
                      <a:pt x="72441" y="116840"/>
                    </a:cubicBezTo>
                    <a:cubicBezTo>
                      <a:pt x="73711" y="118110"/>
                      <a:pt x="73711" y="71120"/>
                      <a:pt x="82601" y="59690"/>
                    </a:cubicBezTo>
                    <a:cubicBezTo>
                      <a:pt x="88951" y="50800"/>
                      <a:pt x="96571" y="46990"/>
                      <a:pt x="109271" y="44450"/>
                    </a:cubicBezTo>
                    <a:cubicBezTo>
                      <a:pt x="133401" y="38100"/>
                      <a:pt x="195631" y="38100"/>
                      <a:pt x="223571" y="46990"/>
                    </a:cubicBezTo>
                    <a:cubicBezTo>
                      <a:pt x="243891" y="52070"/>
                      <a:pt x="265481" y="63500"/>
                      <a:pt x="271831" y="73660"/>
                    </a:cubicBezTo>
                    <a:cubicBezTo>
                      <a:pt x="274371" y="78740"/>
                      <a:pt x="273101" y="88900"/>
                      <a:pt x="270561" y="88900"/>
                    </a:cubicBezTo>
                    <a:cubicBezTo>
                      <a:pt x="266751" y="90170"/>
                      <a:pt x="240081" y="57150"/>
                      <a:pt x="242621" y="54610"/>
                    </a:cubicBezTo>
                    <a:cubicBezTo>
                      <a:pt x="243891" y="52070"/>
                      <a:pt x="275641" y="71120"/>
                      <a:pt x="276911" y="69850"/>
                    </a:cubicBezTo>
                    <a:cubicBezTo>
                      <a:pt x="276911" y="68580"/>
                      <a:pt x="235001" y="46990"/>
                      <a:pt x="235001" y="44450"/>
                    </a:cubicBezTo>
                    <a:cubicBezTo>
                      <a:pt x="236271" y="43180"/>
                      <a:pt x="284531" y="59690"/>
                      <a:pt x="284531" y="58420"/>
                    </a:cubicBezTo>
                    <a:cubicBezTo>
                      <a:pt x="284531" y="58420"/>
                      <a:pt x="207061" y="40640"/>
                      <a:pt x="203251" y="30480"/>
                    </a:cubicBezTo>
                    <a:cubicBezTo>
                      <a:pt x="203251" y="27940"/>
                      <a:pt x="208331" y="20320"/>
                      <a:pt x="210871" y="20320"/>
                    </a:cubicBezTo>
                    <a:cubicBezTo>
                      <a:pt x="212141" y="20320"/>
                      <a:pt x="215951" y="30480"/>
                      <a:pt x="214681" y="31750"/>
                    </a:cubicBezTo>
                    <a:cubicBezTo>
                      <a:pt x="210871" y="35560"/>
                      <a:pt x="177851" y="17780"/>
                      <a:pt x="154991" y="13970"/>
                    </a:cubicBezTo>
                    <a:cubicBezTo>
                      <a:pt x="124511" y="7620"/>
                      <a:pt x="44501" y="7620"/>
                      <a:pt x="44501" y="8890"/>
                    </a:cubicBezTo>
                    <a:cubicBezTo>
                      <a:pt x="44501" y="8890"/>
                      <a:pt x="160071" y="10160"/>
                      <a:pt x="168961" y="21590"/>
                    </a:cubicBezTo>
                    <a:cubicBezTo>
                      <a:pt x="171501" y="25400"/>
                      <a:pt x="171501" y="31750"/>
                      <a:pt x="167691" y="34290"/>
                    </a:cubicBezTo>
                    <a:cubicBezTo>
                      <a:pt x="156261" y="43180"/>
                      <a:pt x="39421" y="24130"/>
                      <a:pt x="29261" y="12700"/>
                    </a:cubicBezTo>
                    <a:cubicBezTo>
                      <a:pt x="26721" y="8890"/>
                      <a:pt x="31801" y="0"/>
                      <a:pt x="31801" y="0"/>
                    </a:cubicBezTo>
                  </a:path>
                </a:pathLst>
              </a:custGeom>
              <a:solidFill>
                <a:srgbClr val="050018"/>
              </a:solidFill>
              <a:ln cap="sq">
                <a:noFill/>
                <a:prstDash val="solid"/>
                <a:miter/>
              </a:ln>
            </p:spPr>
          </p:sp>
        </p:grpSp>
        <p:grpSp>
          <p:nvGrpSpPr>
            <p:cNvPr name="Group 38" id="38"/>
            <p:cNvGrpSpPr/>
            <p:nvPr/>
          </p:nvGrpSpPr>
          <p:grpSpPr>
            <a:xfrm rot="0">
              <a:off x="317003" y="643913"/>
              <a:ext cx="372196" cy="483996"/>
              <a:chOff x="0" y="0"/>
              <a:chExt cx="334010" cy="434340"/>
            </a:xfrm>
          </p:grpSpPr>
          <p:sp>
            <p:nvSpPr>
              <p:cNvPr name="Freeform 39" id="39"/>
              <p:cNvSpPr/>
              <p:nvPr/>
            </p:nvSpPr>
            <p:spPr>
              <a:xfrm flipH="false" flipV="false" rot="0">
                <a:off x="50065" y="50686"/>
                <a:ext cx="232016" cy="332854"/>
              </a:xfrm>
              <a:custGeom>
                <a:avLst/>
                <a:gdLst/>
                <a:ahLst/>
                <a:cxnLst/>
                <a:rect r="r" b="b" t="t" l="l"/>
                <a:pathLst>
                  <a:path h="332854" w="232016">
                    <a:moveTo>
                      <a:pt x="51535" y="81394"/>
                    </a:moveTo>
                    <a:cubicBezTo>
                      <a:pt x="-535" y="75044"/>
                      <a:pt x="-1805" y="68694"/>
                      <a:pt x="735" y="64884"/>
                    </a:cubicBezTo>
                    <a:cubicBezTo>
                      <a:pt x="8355" y="54724"/>
                      <a:pt x="88365" y="39484"/>
                      <a:pt x="98525" y="45834"/>
                    </a:cubicBezTo>
                    <a:cubicBezTo>
                      <a:pt x="101065" y="47104"/>
                      <a:pt x="102335" y="52184"/>
                      <a:pt x="101065" y="54724"/>
                    </a:cubicBezTo>
                    <a:cubicBezTo>
                      <a:pt x="97255" y="63614"/>
                      <a:pt x="42645" y="85204"/>
                      <a:pt x="33755" y="81394"/>
                    </a:cubicBezTo>
                    <a:cubicBezTo>
                      <a:pt x="29945" y="80124"/>
                      <a:pt x="27405" y="73774"/>
                      <a:pt x="28675" y="69964"/>
                    </a:cubicBezTo>
                    <a:cubicBezTo>
                      <a:pt x="35025" y="57264"/>
                      <a:pt x="134085" y="24244"/>
                      <a:pt x="139165" y="31864"/>
                    </a:cubicBezTo>
                    <a:cubicBezTo>
                      <a:pt x="144245" y="38214"/>
                      <a:pt x="103605" y="86474"/>
                      <a:pt x="95985" y="85204"/>
                    </a:cubicBezTo>
                    <a:cubicBezTo>
                      <a:pt x="92175" y="85204"/>
                      <a:pt x="88365" y="78854"/>
                      <a:pt x="89635" y="75044"/>
                    </a:cubicBezTo>
                    <a:cubicBezTo>
                      <a:pt x="92175" y="61074"/>
                      <a:pt x="169645" y="6464"/>
                      <a:pt x="182345" y="7734"/>
                    </a:cubicBezTo>
                    <a:cubicBezTo>
                      <a:pt x="187425" y="9004"/>
                      <a:pt x="189965" y="14084"/>
                      <a:pt x="189965" y="17894"/>
                    </a:cubicBezTo>
                    <a:cubicBezTo>
                      <a:pt x="188695" y="28054"/>
                      <a:pt x="141705" y="62344"/>
                      <a:pt x="131545" y="59804"/>
                    </a:cubicBezTo>
                    <a:cubicBezTo>
                      <a:pt x="127735" y="59804"/>
                      <a:pt x="123925" y="53454"/>
                      <a:pt x="123925" y="49644"/>
                    </a:cubicBezTo>
                    <a:cubicBezTo>
                      <a:pt x="126465" y="38214"/>
                      <a:pt x="206475" y="-2426"/>
                      <a:pt x="207745" y="114"/>
                    </a:cubicBezTo>
                    <a:cubicBezTo>
                      <a:pt x="209015" y="2654"/>
                      <a:pt x="130275" y="76314"/>
                      <a:pt x="115035" y="77584"/>
                    </a:cubicBezTo>
                    <a:cubicBezTo>
                      <a:pt x="111225" y="77584"/>
                      <a:pt x="106145" y="73774"/>
                      <a:pt x="106145" y="71234"/>
                    </a:cubicBezTo>
                    <a:cubicBezTo>
                      <a:pt x="106145" y="61074"/>
                      <a:pt x="202665" y="2654"/>
                      <a:pt x="205205" y="6464"/>
                    </a:cubicBezTo>
                    <a:cubicBezTo>
                      <a:pt x="207745" y="9004"/>
                      <a:pt x="135355" y="53454"/>
                      <a:pt x="129005" y="83934"/>
                    </a:cubicBezTo>
                    <a:cubicBezTo>
                      <a:pt x="121385" y="114414"/>
                      <a:pt x="174725" y="188074"/>
                      <a:pt x="168375" y="193154"/>
                    </a:cubicBezTo>
                    <a:cubicBezTo>
                      <a:pt x="165835" y="194424"/>
                      <a:pt x="158215" y="190614"/>
                      <a:pt x="153135" y="184264"/>
                    </a:cubicBezTo>
                    <a:cubicBezTo>
                      <a:pt x="140435" y="170294"/>
                      <a:pt x="115035" y="106794"/>
                      <a:pt x="120115" y="97904"/>
                    </a:cubicBezTo>
                    <a:cubicBezTo>
                      <a:pt x="121385" y="94094"/>
                      <a:pt x="127735" y="92824"/>
                      <a:pt x="131545" y="95364"/>
                    </a:cubicBezTo>
                    <a:cubicBezTo>
                      <a:pt x="145515" y="102984"/>
                      <a:pt x="188695" y="221094"/>
                      <a:pt x="182345" y="224904"/>
                    </a:cubicBezTo>
                    <a:cubicBezTo>
                      <a:pt x="179805" y="226174"/>
                      <a:pt x="164565" y="210934"/>
                      <a:pt x="154405" y="196964"/>
                    </a:cubicBezTo>
                    <a:cubicBezTo>
                      <a:pt x="136625" y="174104"/>
                      <a:pt x="94715" y="99174"/>
                      <a:pt x="99795" y="86474"/>
                    </a:cubicBezTo>
                    <a:cubicBezTo>
                      <a:pt x="101065" y="82664"/>
                      <a:pt x="107415" y="80124"/>
                      <a:pt x="111225" y="81394"/>
                    </a:cubicBezTo>
                    <a:cubicBezTo>
                      <a:pt x="121385" y="83934"/>
                      <a:pt x="137895" y="119494"/>
                      <a:pt x="151865" y="139814"/>
                    </a:cubicBezTo>
                    <a:cubicBezTo>
                      <a:pt x="164565" y="161404"/>
                      <a:pt x="191235" y="196964"/>
                      <a:pt x="189965" y="208394"/>
                    </a:cubicBezTo>
                    <a:cubicBezTo>
                      <a:pt x="188695" y="212204"/>
                      <a:pt x="183615" y="217284"/>
                      <a:pt x="181075" y="216014"/>
                    </a:cubicBezTo>
                    <a:cubicBezTo>
                      <a:pt x="169645" y="214744"/>
                      <a:pt x="127735" y="128384"/>
                      <a:pt x="130275" y="113144"/>
                    </a:cubicBezTo>
                    <a:cubicBezTo>
                      <a:pt x="131545" y="108064"/>
                      <a:pt x="136625" y="104254"/>
                      <a:pt x="140435" y="104254"/>
                    </a:cubicBezTo>
                    <a:cubicBezTo>
                      <a:pt x="156945" y="108064"/>
                      <a:pt x="225525" y="254114"/>
                      <a:pt x="216635" y="266814"/>
                    </a:cubicBezTo>
                    <a:cubicBezTo>
                      <a:pt x="214095" y="270624"/>
                      <a:pt x="205205" y="269354"/>
                      <a:pt x="198855" y="265544"/>
                    </a:cubicBezTo>
                    <a:cubicBezTo>
                      <a:pt x="186155" y="260464"/>
                      <a:pt x="153135" y="222364"/>
                      <a:pt x="154405" y="212204"/>
                    </a:cubicBezTo>
                    <a:cubicBezTo>
                      <a:pt x="154405" y="208394"/>
                      <a:pt x="159485" y="204584"/>
                      <a:pt x="163295" y="204584"/>
                    </a:cubicBezTo>
                    <a:cubicBezTo>
                      <a:pt x="170915" y="205854"/>
                      <a:pt x="181075" y="229984"/>
                      <a:pt x="189965" y="247764"/>
                    </a:cubicBezTo>
                    <a:cubicBezTo>
                      <a:pt x="201395" y="270624"/>
                      <a:pt x="226795" y="331584"/>
                      <a:pt x="225525" y="332854"/>
                    </a:cubicBezTo>
                    <a:cubicBezTo>
                      <a:pt x="225525" y="332854"/>
                      <a:pt x="220445" y="325234"/>
                      <a:pt x="220445" y="322694"/>
                    </a:cubicBezTo>
                    <a:cubicBezTo>
                      <a:pt x="221715" y="321424"/>
                      <a:pt x="231875" y="322694"/>
                      <a:pt x="231875" y="323964"/>
                    </a:cubicBezTo>
                    <a:cubicBezTo>
                      <a:pt x="233145" y="325234"/>
                      <a:pt x="225525" y="331584"/>
                      <a:pt x="221715" y="330314"/>
                    </a:cubicBezTo>
                    <a:cubicBezTo>
                      <a:pt x="206475" y="325234"/>
                      <a:pt x="150595" y="227444"/>
                      <a:pt x="154405" y="212204"/>
                    </a:cubicBezTo>
                    <a:cubicBezTo>
                      <a:pt x="154405" y="208394"/>
                      <a:pt x="159485" y="204584"/>
                      <a:pt x="163295" y="204584"/>
                    </a:cubicBezTo>
                    <a:cubicBezTo>
                      <a:pt x="174725" y="205854"/>
                      <a:pt x="219175" y="257924"/>
                      <a:pt x="216635" y="266814"/>
                    </a:cubicBezTo>
                    <a:cubicBezTo>
                      <a:pt x="216635" y="270624"/>
                      <a:pt x="210285" y="273164"/>
                      <a:pt x="205205" y="271894"/>
                    </a:cubicBezTo>
                    <a:cubicBezTo>
                      <a:pt x="191235" y="265544"/>
                      <a:pt x="158215" y="171564"/>
                      <a:pt x="144245" y="142354"/>
                    </a:cubicBezTo>
                    <a:cubicBezTo>
                      <a:pt x="137895" y="127114"/>
                      <a:pt x="126465" y="114414"/>
                      <a:pt x="129005" y="109334"/>
                    </a:cubicBezTo>
                    <a:cubicBezTo>
                      <a:pt x="130275" y="105524"/>
                      <a:pt x="136625" y="102984"/>
                      <a:pt x="140435" y="104254"/>
                    </a:cubicBezTo>
                    <a:cubicBezTo>
                      <a:pt x="154405" y="110604"/>
                      <a:pt x="192505" y="193154"/>
                      <a:pt x="189965" y="208394"/>
                    </a:cubicBezTo>
                    <a:cubicBezTo>
                      <a:pt x="188695" y="212204"/>
                      <a:pt x="184885" y="217284"/>
                      <a:pt x="181075" y="216014"/>
                    </a:cubicBezTo>
                    <a:cubicBezTo>
                      <a:pt x="167105" y="214744"/>
                      <a:pt x="94715" y="95364"/>
                      <a:pt x="99795" y="86474"/>
                    </a:cubicBezTo>
                    <a:cubicBezTo>
                      <a:pt x="101065" y="83934"/>
                      <a:pt x="109955" y="83934"/>
                      <a:pt x="115035" y="87744"/>
                    </a:cubicBezTo>
                    <a:cubicBezTo>
                      <a:pt x="132815" y="100444"/>
                      <a:pt x="182345" y="224904"/>
                      <a:pt x="182345" y="224904"/>
                    </a:cubicBezTo>
                    <a:cubicBezTo>
                      <a:pt x="183615" y="223634"/>
                      <a:pt x="106145" y="114414"/>
                      <a:pt x="116305" y="77584"/>
                    </a:cubicBezTo>
                    <a:cubicBezTo>
                      <a:pt x="123925" y="45834"/>
                      <a:pt x="205205" y="5194"/>
                      <a:pt x="205205" y="6464"/>
                    </a:cubicBezTo>
                    <a:cubicBezTo>
                      <a:pt x="206475" y="6464"/>
                      <a:pt x="148055" y="66154"/>
                      <a:pt x="129005" y="72504"/>
                    </a:cubicBezTo>
                    <a:cubicBezTo>
                      <a:pt x="120115" y="75044"/>
                      <a:pt x="107415" y="73774"/>
                      <a:pt x="106145" y="71234"/>
                    </a:cubicBezTo>
                    <a:cubicBezTo>
                      <a:pt x="103605" y="63614"/>
                      <a:pt x="206475" y="-1156"/>
                      <a:pt x="207745" y="114"/>
                    </a:cubicBezTo>
                    <a:cubicBezTo>
                      <a:pt x="207745" y="114"/>
                      <a:pt x="142975" y="62344"/>
                      <a:pt x="131545" y="59804"/>
                    </a:cubicBezTo>
                    <a:cubicBezTo>
                      <a:pt x="127735" y="59804"/>
                      <a:pt x="123925" y="53454"/>
                      <a:pt x="123925" y="49644"/>
                    </a:cubicBezTo>
                    <a:cubicBezTo>
                      <a:pt x="126465" y="39484"/>
                      <a:pt x="172185" y="6464"/>
                      <a:pt x="182345" y="7734"/>
                    </a:cubicBezTo>
                    <a:cubicBezTo>
                      <a:pt x="186155" y="9004"/>
                      <a:pt x="189965" y="14084"/>
                      <a:pt x="189965" y="17894"/>
                    </a:cubicBezTo>
                    <a:cubicBezTo>
                      <a:pt x="187425" y="30594"/>
                      <a:pt x="107415" y="87744"/>
                      <a:pt x="95985" y="85204"/>
                    </a:cubicBezTo>
                    <a:cubicBezTo>
                      <a:pt x="90905" y="83934"/>
                      <a:pt x="88365" y="78854"/>
                      <a:pt x="89635" y="75044"/>
                    </a:cubicBezTo>
                    <a:cubicBezTo>
                      <a:pt x="90905" y="64884"/>
                      <a:pt x="134085" y="29324"/>
                      <a:pt x="139165" y="31864"/>
                    </a:cubicBezTo>
                    <a:cubicBezTo>
                      <a:pt x="141705" y="33134"/>
                      <a:pt x="144245" y="39484"/>
                      <a:pt x="141705" y="43294"/>
                    </a:cubicBezTo>
                    <a:cubicBezTo>
                      <a:pt x="135355" y="54724"/>
                      <a:pt x="75665" y="75044"/>
                      <a:pt x="55345" y="80124"/>
                    </a:cubicBezTo>
                    <a:cubicBezTo>
                      <a:pt x="43915" y="82664"/>
                      <a:pt x="32485" y="85204"/>
                      <a:pt x="28675" y="81394"/>
                    </a:cubicBezTo>
                    <a:cubicBezTo>
                      <a:pt x="26135" y="78854"/>
                      <a:pt x="24865" y="73774"/>
                      <a:pt x="27405" y="69964"/>
                    </a:cubicBezTo>
                    <a:cubicBezTo>
                      <a:pt x="32485" y="62344"/>
                      <a:pt x="93445" y="49644"/>
                      <a:pt x="93445" y="48374"/>
                    </a:cubicBezTo>
                    <a:cubicBezTo>
                      <a:pt x="92175" y="47104"/>
                      <a:pt x="7085" y="63614"/>
                      <a:pt x="7085" y="66154"/>
                    </a:cubicBezTo>
                    <a:cubicBezTo>
                      <a:pt x="7085" y="68694"/>
                      <a:pt x="50265" y="63614"/>
                      <a:pt x="55345" y="69964"/>
                    </a:cubicBezTo>
                    <a:cubicBezTo>
                      <a:pt x="56615" y="72504"/>
                      <a:pt x="51535" y="81394"/>
                      <a:pt x="51535" y="81394"/>
                    </a:cubicBezTo>
                  </a:path>
                </a:pathLst>
              </a:custGeom>
              <a:solidFill>
                <a:srgbClr val="050018"/>
              </a:solidFill>
              <a:ln cap="sq">
                <a:noFill/>
                <a:prstDash val="solid"/>
                <a:miter/>
              </a:ln>
            </p:spPr>
          </p:sp>
        </p:grpSp>
        <p:grpSp>
          <p:nvGrpSpPr>
            <p:cNvPr name="Group 40" id="40"/>
            <p:cNvGrpSpPr/>
            <p:nvPr/>
          </p:nvGrpSpPr>
          <p:grpSpPr>
            <a:xfrm rot="0">
              <a:off x="476920" y="979314"/>
              <a:ext cx="232092" cy="294360"/>
              <a:chOff x="0" y="0"/>
              <a:chExt cx="208280" cy="264160"/>
            </a:xfrm>
          </p:grpSpPr>
          <p:sp>
            <p:nvSpPr>
              <p:cNvPr name="Freeform 41" id="41"/>
              <p:cNvSpPr/>
              <p:nvPr/>
            </p:nvSpPr>
            <p:spPr>
              <a:xfrm flipH="false" flipV="false" rot="0">
                <a:off x="50699" y="50800"/>
                <a:ext cx="105585" cy="162890"/>
              </a:xfrm>
              <a:custGeom>
                <a:avLst/>
                <a:gdLst/>
                <a:ahLst/>
                <a:cxnLst/>
                <a:rect r="r" b="b" t="t" l="l"/>
                <a:pathLst>
                  <a:path h="162890" w="105585">
                    <a:moveTo>
                      <a:pt x="57251" y="99060"/>
                    </a:moveTo>
                    <a:cubicBezTo>
                      <a:pt x="45821" y="113030"/>
                      <a:pt x="43281" y="104140"/>
                      <a:pt x="44551" y="96520"/>
                    </a:cubicBezTo>
                    <a:cubicBezTo>
                      <a:pt x="45821" y="77470"/>
                      <a:pt x="85191" y="0"/>
                      <a:pt x="94081" y="0"/>
                    </a:cubicBezTo>
                    <a:cubicBezTo>
                      <a:pt x="96621" y="0"/>
                      <a:pt x="100431" y="7620"/>
                      <a:pt x="99161" y="15240"/>
                    </a:cubicBezTo>
                    <a:cubicBezTo>
                      <a:pt x="97891" y="38100"/>
                      <a:pt x="29311" y="147320"/>
                      <a:pt x="11531" y="152400"/>
                    </a:cubicBezTo>
                    <a:cubicBezTo>
                      <a:pt x="7721" y="154940"/>
                      <a:pt x="1371" y="152400"/>
                      <a:pt x="101" y="147320"/>
                    </a:cubicBezTo>
                    <a:cubicBezTo>
                      <a:pt x="-3709" y="133350"/>
                      <a:pt x="101701" y="5080"/>
                      <a:pt x="104241" y="7620"/>
                    </a:cubicBezTo>
                    <a:cubicBezTo>
                      <a:pt x="108051" y="10160"/>
                      <a:pt x="33121" y="161290"/>
                      <a:pt x="19151" y="161290"/>
                    </a:cubicBezTo>
                    <a:cubicBezTo>
                      <a:pt x="15341" y="161290"/>
                      <a:pt x="11531" y="154940"/>
                      <a:pt x="11531" y="148590"/>
                    </a:cubicBezTo>
                    <a:cubicBezTo>
                      <a:pt x="11531" y="133350"/>
                      <a:pt x="48361" y="66040"/>
                      <a:pt x="61061" y="60960"/>
                    </a:cubicBezTo>
                    <a:cubicBezTo>
                      <a:pt x="64871" y="59690"/>
                      <a:pt x="72491" y="64770"/>
                      <a:pt x="72491" y="64770"/>
                    </a:cubicBezTo>
                    <a:cubicBezTo>
                      <a:pt x="72491" y="64770"/>
                      <a:pt x="61061" y="60960"/>
                      <a:pt x="61061" y="62230"/>
                    </a:cubicBezTo>
                    <a:cubicBezTo>
                      <a:pt x="61061" y="62230"/>
                      <a:pt x="71221" y="62230"/>
                      <a:pt x="72491" y="66040"/>
                    </a:cubicBezTo>
                    <a:cubicBezTo>
                      <a:pt x="76301" y="77470"/>
                      <a:pt x="31851" y="157480"/>
                      <a:pt x="17881" y="162560"/>
                    </a:cubicBezTo>
                    <a:cubicBezTo>
                      <a:pt x="14071" y="163830"/>
                      <a:pt x="8991" y="161290"/>
                      <a:pt x="7721" y="157480"/>
                    </a:cubicBezTo>
                    <a:cubicBezTo>
                      <a:pt x="5181" y="152400"/>
                      <a:pt x="14071" y="138430"/>
                      <a:pt x="22961" y="124460"/>
                    </a:cubicBezTo>
                    <a:cubicBezTo>
                      <a:pt x="38201" y="96520"/>
                      <a:pt x="104241" y="7620"/>
                      <a:pt x="105511" y="8890"/>
                    </a:cubicBezTo>
                    <a:cubicBezTo>
                      <a:pt x="108051" y="10160"/>
                      <a:pt x="44551" y="111760"/>
                      <a:pt x="26771" y="135890"/>
                    </a:cubicBezTo>
                    <a:cubicBezTo>
                      <a:pt x="19151" y="146050"/>
                      <a:pt x="12801" y="156210"/>
                      <a:pt x="8991" y="156210"/>
                    </a:cubicBezTo>
                    <a:cubicBezTo>
                      <a:pt x="5181" y="154940"/>
                      <a:pt x="2641" y="148590"/>
                      <a:pt x="2641" y="142240"/>
                    </a:cubicBezTo>
                    <a:cubicBezTo>
                      <a:pt x="5181" y="119380"/>
                      <a:pt x="77571" y="2540"/>
                      <a:pt x="94081" y="0"/>
                    </a:cubicBezTo>
                    <a:cubicBezTo>
                      <a:pt x="97891" y="0"/>
                      <a:pt x="102971" y="2540"/>
                      <a:pt x="104241" y="7620"/>
                    </a:cubicBezTo>
                    <a:cubicBezTo>
                      <a:pt x="106781" y="21590"/>
                      <a:pt x="64871" y="109220"/>
                      <a:pt x="54711" y="110490"/>
                    </a:cubicBezTo>
                    <a:cubicBezTo>
                      <a:pt x="50901" y="110490"/>
                      <a:pt x="43281" y="96520"/>
                      <a:pt x="44551" y="95250"/>
                    </a:cubicBezTo>
                    <a:cubicBezTo>
                      <a:pt x="45821" y="93980"/>
                      <a:pt x="57251" y="99060"/>
                      <a:pt x="57251" y="99060"/>
                    </a:cubicBezTo>
                  </a:path>
                </a:pathLst>
              </a:custGeom>
              <a:solidFill>
                <a:srgbClr val="050018"/>
              </a:solidFill>
              <a:ln cap="sq">
                <a:noFill/>
                <a:prstDash val="solid"/>
                <a:miter/>
              </a:ln>
            </p:spPr>
          </p:sp>
        </p:grpSp>
        <p:grpSp>
          <p:nvGrpSpPr>
            <p:cNvPr name="Group 42" id="42"/>
            <p:cNvGrpSpPr/>
            <p:nvPr/>
          </p:nvGrpSpPr>
          <p:grpSpPr>
            <a:xfrm rot="0">
              <a:off x="295775" y="1243955"/>
              <a:ext cx="216525" cy="150011"/>
              <a:chOff x="0" y="0"/>
              <a:chExt cx="194310" cy="134620"/>
            </a:xfrm>
          </p:grpSpPr>
          <p:sp>
            <p:nvSpPr>
              <p:cNvPr name="Freeform 43" id="43"/>
              <p:cNvSpPr/>
              <p:nvPr/>
            </p:nvSpPr>
            <p:spPr>
              <a:xfrm flipH="false" flipV="false" rot="0">
                <a:off x="49927" y="48446"/>
                <a:ext cx="94417" cy="35817"/>
              </a:xfrm>
              <a:custGeom>
                <a:avLst/>
                <a:gdLst/>
                <a:ahLst/>
                <a:cxnLst/>
                <a:rect r="r" b="b" t="t" l="l"/>
                <a:pathLst>
                  <a:path h="35817" w="94417">
                    <a:moveTo>
                      <a:pt x="2143" y="12514"/>
                    </a:moveTo>
                    <a:cubicBezTo>
                      <a:pt x="60563" y="16324"/>
                      <a:pt x="9763" y="26484"/>
                      <a:pt x="9763" y="27754"/>
                    </a:cubicBezTo>
                    <a:cubicBezTo>
                      <a:pt x="11033" y="30294"/>
                      <a:pt x="82153" y="9974"/>
                      <a:pt x="89773" y="16324"/>
                    </a:cubicBezTo>
                    <a:cubicBezTo>
                      <a:pt x="92313" y="18864"/>
                      <a:pt x="93583" y="25214"/>
                      <a:pt x="89773" y="29024"/>
                    </a:cubicBezTo>
                    <a:cubicBezTo>
                      <a:pt x="82153" y="36644"/>
                      <a:pt x="3413" y="30294"/>
                      <a:pt x="873" y="22674"/>
                    </a:cubicBezTo>
                    <a:cubicBezTo>
                      <a:pt x="-1667" y="17594"/>
                      <a:pt x="9763" y="6164"/>
                      <a:pt x="19923" y="2354"/>
                    </a:cubicBezTo>
                    <a:cubicBezTo>
                      <a:pt x="35163" y="-2726"/>
                      <a:pt x="87233" y="1084"/>
                      <a:pt x="91043" y="7434"/>
                    </a:cubicBezTo>
                    <a:cubicBezTo>
                      <a:pt x="93583" y="9974"/>
                      <a:pt x="87233" y="17594"/>
                      <a:pt x="85963" y="17594"/>
                    </a:cubicBezTo>
                    <a:cubicBezTo>
                      <a:pt x="85963" y="17594"/>
                      <a:pt x="89773" y="4894"/>
                      <a:pt x="89773" y="4894"/>
                    </a:cubicBezTo>
                    <a:cubicBezTo>
                      <a:pt x="89773" y="6164"/>
                      <a:pt x="91043" y="15054"/>
                      <a:pt x="87233" y="17594"/>
                    </a:cubicBezTo>
                    <a:cubicBezTo>
                      <a:pt x="78343" y="23944"/>
                      <a:pt x="12303" y="17594"/>
                      <a:pt x="12303" y="17594"/>
                    </a:cubicBezTo>
                    <a:cubicBezTo>
                      <a:pt x="12303" y="17594"/>
                      <a:pt x="84693" y="9974"/>
                      <a:pt x="92313" y="16324"/>
                    </a:cubicBezTo>
                    <a:cubicBezTo>
                      <a:pt x="94853" y="18864"/>
                      <a:pt x="94853" y="25214"/>
                      <a:pt x="93583" y="27754"/>
                    </a:cubicBezTo>
                    <a:cubicBezTo>
                      <a:pt x="89773" y="32834"/>
                      <a:pt x="74533" y="35374"/>
                      <a:pt x="61833" y="35374"/>
                    </a:cubicBezTo>
                    <a:cubicBezTo>
                      <a:pt x="45323" y="36644"/>
                      <a:pt x="3413" y="35374"/>
                      <a:pt x="873" y="29024"/>
                    </a:cubicBezTo>
                    <a:cubicBezTo>
                      <a:pt x="-397" y="25214"/>
                      <a:pt x="7223" y="17594"/>
                      <a:pt x="13573" y="13784"/>
                    </a:cubicBezTo>
                    <a:cubicBezTo>
                      <a:pt x="22463" y="8704"/>
                      <a:pt x="55483" y="7434"/>
                      <a:pt x="56753" y="11244"/>
                    </a:cubicBezTo>
                    <a:cubicBezTo>
                      <a:pt x="58023" y="13784"/>
                      <a:pt x="44053" y="22674"/>
                      <a:pt x="36433" y="25214"/>
                    </a:cubicBezTo>
                    <a:cubicBezTo>
                      <a:pt x="26273" y="29024"/>
                      <a:pt x="4683" y="30294"/>
                      <a:pt x="873" y="25214"/>
                    </a:cubicBezTo>
                    <a:cubicBezTo>
                      <a:pt x="-1667" y="22674"/>
                      <a:pt x="2143" y="12514"/>
                      <a:pt x="2143" y="12514"/>
                    </a:cubicBezTo>
                  </a:path>
                </a:pathLst>
              </a:custGeom>
              <a:solidFill>
                <a:srgbClr val="050018"/>
              </a:solidFill>
              <a:ln cap="sq">
                <a:noFill/>
                <a:prstDash val="solid"/>
                <a:miter/>
              </a:ln>
            </p:spPr>
          </p:sp>
        </p:grpSp>
        <p:grpSp>
          <p:nvGrpSpPr>
            <p:cNvPr name="Group 44" id="44"/>
            <p:cNvGrpSpPr/>
            <p:nvPr/>
          </p:nvGrpSpPr>
          <p:grpSpPr>
            <a:xfrm rot="0">
              <a:off x="673632" y="1195839"/>
              <a:ext cx="287284" cy="212279"/>
              <a:chOff x="0" y="0"/>
              <a:chExt cx="257810" cy="190500"/>
            </a:xfrm>
          </p:grpSpPr>
          <p:sp>
            <p:nvSpPr>
              <p:cNvPr name="Freeform 45" id="45"/>
              <p:cNvSpPr/>
              <p:nvPr/>
            </p:nvSpPr>
            <p:spPr>
              <a:xfrm flipH="false" flipV="false" rot="0">
                <a:off x="50768" y="50614"/>
                <a:ext cx="157377" cy="88265"/>
              </a:xfrm>
              <a:custGeom>
                <a:avLst/>
                <a:gdLst/>
                <a:ahLst/>
                <a:cxnLst/>
                <a:rect r="r" b="b" t="t" l="l"/>
                <a:pathLst>
                  <a:path h="88265" w="157377">
                    <a:moveTo>
                      <a:pt x="95282" y="43366"/>
                    </a:moveTo>
                    <a:cubicBezTo>
                      <a:pt x="72422" y="35746"/>
                      <a:pt x="74962" y="28126"/>
                      <a:pt x="78772" y="26856"/>
                    </a:cubicBezTo>
                    <a:cubicBezTo>
                      <a:pt x="88932" y="23046"/>
                      <a:pt x="148622" y="49716"/>
                      <a:pt x="154972" y="61146"/>
                    </a:cubicBezTo>
                    <a:cubicBezTo>
                      <a:pt x="157512" y="64956"/>
                      <a:pt x="158782" y="68766"/>
                      <a:pt x="154972" y="71306"/>
                    </a:cubicBezTo>
                    <a:cubicBezTo>
                      <a:pt x="147352" y="78926"/>
                      <a:pt x="86392" y="62416"/>
                      <a:pt x="59722" y="66226"/>
                    </a:cubicBezTo>
                    <a:cubicBezTo>
                      <a:pt x="38132" y="70036"/>
                      <a:pt x="8922" y="91626"/>
                      <a:pt x="2572" y="87816"/>
                    </a:cubicBezTo>
                    <a:cubicBezTo>
                      <a:pt x="32" y="85276"/>
                      <a:pt x="32" y="78926"/>
                      <a:pt x="2572" y="75116"/>
                    </a:cubicBezTo>
                    <a:cubicBezTo>
                      <a:pt x="12732" y="61146"/>
                      <a:pt x="132112" y="33206"/>
                      <a:pt x="147352" y="39556"/>
                    </a:cubicBezTo>
                    <a:cubicBezTo>
                      <a:pt x="152432" y="40826"/>
                      <a:pt x="154972" y="47176"/>
                      <a:pt x="153702" y="48446"/>
                    </a:cubicBezTo>
                    <a:cubicBezTo>
                      <a:pt x="151162" y="53526"/>
                      <a:pt x="101632" y="50986"/>
                      <a:pt x="83852" y="42096"/>
                    </a:cubicBezTo>
                    <a:cubicBezTo>
                      <a:pt x="67342" y="33206"/>
                      <a:pt x="49562" y="-2354"/>
                      <a:pt x="45752" y="186"/>
                    </a:cubicBezTo>
                    <a:cubicBezTo>
                      <a:pt x="44482" y="186"/>
                      <a:pt x="45752" y="11616"/>
                      <a:pt x="47022" y="11616"/>
                    </a:cubicBezTo>
                    <a:cubicBezTo>
                      <a:pt x="48292" y="11616"/>
                      <a:pt x="48292" y="186"/>
                      <a:pt x="52102" y="186"/>
                    </a:cubicBezTo>
                    <a:cubicBezTo>
                      <a:pt x="57182" y="-2354"/>
                      <a:pt x="72422" y="21776"/>
                      <a:pt x="87662" y="29396"/>
                    </a:cubicBezTo>
                    <a:cubicBezTo>
                      <a:pt x="105442" y="39556"/>
                      <a:pt x="153702" y="42096"/>
                      <a:pt x="153702" y="48446"/>
                    </a:cubicBezTo>
                    <a:cubicBezTo>
                      <a:pt x="153702" y="59876"/>
                      <a:pt x="2572" y="91626"/>
                      <a:pt x="32" y="86546"/>
                    </a:cubicBezTo>
                    <a:cubicBezTo>
                      <a:pt x="-1238" y="82736"/>
                      <a:pt x="35592" y="58606"/>
                      <a:pt x="58452" y="53526"/>
                    </a:cubicBezTo>
                    <a:cubicBezTo>
                      <a:pt x="85122" y="47176"/>
                      <a:pt x="147352" y="52256"/>
                      <a:pt x="154972" y="61146"/>
                    </a:cubicBezTo>
                    <a:cubicBezTo>
                      <a:pt x="158782" y="63686"/>
                      <a:pt x="157512" y="70036"/>
                      <a:pt x="154972" y="71306"/>
                    </a:cubicBezTo>
                    <a:cubicBezTo>
                      <a:pt x="147352" y="76386"/>
                      <a:pt x="78772" y="48446"/>
                      <a:pt x="73692" y="38286"/>
                    </a:cubicBezTo>
                    <a:cubicBezTo>
                      <a:pt x="72422" y="34476"/>
                      <a:pt x="74962" y="29396"/>
                      <a:pt x="77502" y="26856"/>
                    </a:cubicBezTo>
                    <a:cubicBezTo>
                      <a:pt x="81312" y="24316"/>
                      <a:pt x="97822" y="28126"/>
                      <a:pt x="100362" y="31936"/>
                    </a:cubicBezTo>
                    <a:cubicBezTo>
                      <a:pt x="101632" y="34476"/>
                      <a:pt x="95282" y="43366"/>
                      <a:pt x="95282" y="43366"/>
                    </a:cubicBezTo>
                  </a:path>
                </a:pathLst>
              </a:custGeom>
              <a:solidFill>
                <a:srgbClr val="050018"/>
              </a:solidFill>
              <a:ln cap="sq">
                <a:noFill/>
                <a:prstDash val="solid"/>
                <a:miter/>
              </a:ln>
            </p:spPr>
          </p:sp>
        </p:grpSp>
        <p:grpSp>
          <p:nvGrpSpPr>
            <p:cNvPr name="Group 46" id="46"/>
            <p:cNvGrpSpPr/>
            <p:nvPr/>
          </p:nvGrpSpPr>
          <p:grpSpPr>
            <a:xfrm rot="0">
              <a:off x="549095" y="943934"/>
              <a:ext cx="203788" cy="285869"/>
              <a:chOff x="0" y="0"/>
              <a:chExt cx="182880" cy="256540"/>
            </a:xfrm>
          </p:grpSpPr>
          <p:sp>
            <p:nvSpPr>
              <p:cNvPr name="Freeform 47" id="47"/>
              <p:cNvSpPr/>
              <p:nvPr/>
            </p:nvSpPr>
            <p:spPr>
              <a:xfrm flipH="false" flipV="false" rot="0">
                <a:off x="50484" y="50470"/>
                <a:ext cx="82724" cy="154168"/>
              </a:xfrm>
              <a:custGeom>
                <a:avLst/>
                <a:gdLst/>
                <a:ahLst/>
                <a:cxnLst/>
                <a:rect r="r" b="b" t="t" l="l"/>
                <a:pathLst>
                  <a:path h="154168" w="82724">
                    <a:moveTo>
                      <a:pt x="39686" y="49860"/>
                    </a:moveTo>
                    <a:cubicBezTo>
                      <a:pt x="68896" y="140030"/>
                      <a:pt x="63816" y="142570"/>
                      <a:pt x="60006" y="141300"/>
                    </a:cubicBezTo>
                    <a:cubicBezTo>
                      <a:pt x="53656" y="138760"/>
                      <a:pt x="47306" y="118440"/>
                      <a:pt x="40956" y="101930"/>
                    </a:cubicBezTo>
                    <a:cubicBezTo>
                      <a:pt x="30796" y="77800"/>
                      <a:pt x="5396" y="20650"/>
                      <a:pt x="10476" y="9220"/>
                    </a:cubicBezTo>
                    <a:cubicBezTo>
                      <a:pt x="11746" y="4140"/>
                      <a:pt x="16826" y="1600"/>
                      <a:pt x="20636" y="2870"/>
                    </a:cubicBezTo>
                    <a:cubicBezTo>
                      <a:pt x="34606" y="7950"/>
                      <a:pt x="79056" y="134950"/>
                      <a:pt x="73976" y="137490"/>
                    </a:cubicBezTo>
                    <a:cubicBezTo>
                      <a:pt x="71436" y="140030"/>
                      <a:pt x="52386" y="117170"/>
                      <a:pt x="44766" y="104470"/>
                    </a:cubicBezTo>
                    <a:cubicBezTo>
                      <a:pt x="35876" y="90500"/>
                      <a:pt x="23176" y="65100"/>
                      <a:pt x="25716" y="57480"/>
                    </a:cubicBezTo>
                    <a:cubicBezTo>
                      <a:pt x="26986" y="53670"/>
                      <a:pt x="33336" y="49860"/>
                      <a:pt x="35876" y="51130"/>
                    </a:cubicBezTo>
                    <a:cubicBezTo>
                      <a:pt x="42226" y="54940"/>
                      <a:pt x="42226" y="138760"/>
                      <a:pt x="34606" y="140030"/>
                    </a:cubicBezTo>
                    <a:cubicBezTo>
                      <a:pt x="28256" y="142570"/>
                      <a:pt x="-3494" y="91770"/>
                      <a:pt x="316" y="85420"/>
                    </a:cubicBezTo>
                    <a:cubicBezTo>
                      <a:pt x="2856" y="82880"/>
                      <a:pt x="13016" y="85420"/>
                      <a:pt x="20636" y="89230"/>
                    </a:cubicBezTo>
                    <a:cubicBezTo>
                      <a:pt x="33336" y="98120"/>
                      <a:pt x="60006" y="156540"/>
                      <a:pt x="62546" y="154000"/>
                    </a:cubicBezTo>
                    <a:cubicBezTo>
                      <a:pt x="66356" y="152730"/>
                      <a:pt x="42226" y="95580"/>
                      <a:pt x="37146" y="68910"/>
                    </a:cubicBezTo>
                    <a:cubicBezTo>
                      <a:pt x="33336" y="46050"/>
                      <a:pt x="26986" y="14300"/>
                      <a:pt x="32066" y="5410"/>
                    </a:cubicBezTo>
                    <a:cubicBezTo>
                      <a:pt x="34606" y="1600"/>
                      <a:pt x="39686" y="-940"/>
                      <a:pt x="43496" y="1600"/>
                    </a:cubicBezTo>
                    <a:cubicBezTo>
                      <a:pt x="56196" y="6680"/>
                      <a:pt x="89216" y="122250"/>
                      <a:pt x="81596" y="133680"/>
                    </a:cubicBezTo>
                    <a:cubicBezTo>
                      <a:pt x="79056" y="137490"/>
                      <a:pt x="68896" y="134950"/>
                      <a:pt x="68896" y="136220"/>
                    </a:cubicBezTo>
                    <a:cubicBezTo>
                      <a:pt x="68896" y="136220"/>
                      <a:pt x="80326" y="137490"/>
                      <a:pt x="80326" y="137490"/>
                    </a:cubicBezTo>
                    <a:cubicBezTo>
                      <a:pt x="80326" y="137490"/>
                      <a:pt x="72706" y="138760"/>
                      <a:pt x="68896" y="136220"/>
                    </a:cubicBezTo>
                    <a:cubicBezTo>
                      <a:pt x="61276" y="129870"/>
                      <a:pt x="57466" y="100660"/>
                      <a:pt x="51116" y="80340"/>
                    </a:cubicBezTo>
                    <a:cubicBezTo>
                      <a:pt x="44766" y="57480"/>
                      <a:pt x="28256" y="15570"/>
                      <a:pt x="32066" y="5410"/>
                    </a:cubicBezTo>
                    <a:cubicBezTo>
                      <a:pt x="34606" y="1600"/>
                      <a:pt x="39686" y="-940"/>
                      <a:pt x="42226" y="330"/>
                    </a:cubicBezTo>
                    <a:cubicBezTo>
                      <a:pt x="53656" y="5410"/>
                      <a:pt x="76516" y="147650"/>
                      <a:pt x="63816" y="154000"/>
                    </a:cubicBezTo>
                    <a:cubicBezTo>
                      <a:pt x="54926" y="157810"/>
                      <a:pt x="-954" y="95580"/>
                      <a:pt x="316" y="85420"/>
                    </a:cubicBezTo>
                    <a:cubicBezTo>
                      <a:pt x="1586" y="82880"/>
                      <a:pt x="7936" y="79070"/>
                      <a:pt x="11746" y="81610"/>
                    </a:cubicBezTo>
                    <a:cubicBezTo>
                      <a:pt x="20636" y="84150"/>
                      <a:pt x="34606" y="140030"/>
                      <a:pt x="34606" y="140030"/>
                    </a:cubicBezTo>
                    <a:cubicBezTo>
                      <a:pt x="34606" y="140030"/>
                      <a:pt x="24446" y="123520"/>
                      <a:pt x="23176" y="112090"/>
                    </a:cubicBezTo>
                    <a:cubicBezTo>
                      <a:pt x="21906" y="95580"/>
                      <a:pt x="28256" y="52400"/>
                      <a:pt x="35876" y="51130"/>
                    </a:cubicBezTo>
                    <a:cubicBezTo>
                      <a:pt x="43496" y="51130"/>
                      <a:pt x="75246" y="137490"/>
                      <a:pt x="73976" y="137490"/>
                    </a:cubicBezTo>
                    <a:cubicBezTo>
                      <a:pt x="71436" y="138760"/>
                      <a:pt x="32066" y="76530"/>
                      <a:pt x="21906" y="52400"/>
                    </a:cubicBezTo>
                    <a:cubicBezTo>
                      <a:pt x="15556" y="35890"/>
                      <a:pt x="6666" y="14300"/>
                      <a:pt x="10476" y="9220"/>
                    </a:cubicBezTo>
                    <a:cubicBezTo>
                      <a:pt x="11746" y="5410"/>
                      <a:pt x="18096" y="2870"/>
                      <a:pt x="21906" y="5410"/>
                    </a:cubicBezTo>
                    <a:cubicBezTo>
                      <a:pt x="35876" y="14300"/>
                      <a:pt x="67626" y="141300"/>
                      <a:pt x="66356" y="142570"/>
                    </a:cubicBezTo>
                    <a:cubicBezTo>
                      <a:pt x="63816" y="143840"/>
                      <a:pt x="33336" y="77800"/>
                      <a:pt x="29526" y="61290"/>
                    </a:cubicBezTo>
                    <a:cubicBezTo>
                      <a:pt x="28256" y="54940"/>
                      <a:pt x="26986" y="48590"/>
                      <a:pt x="28256" y="47320"/>
                    </a:cubicBezTo>
                    <a:cubicBezTo>
                      <a:pt x="30796" y="46050"/>
                      <a:pt x="39686" y="49860"/>
                      <a:pt x="39686" y="49860"/>
                    </a:cubicBezTo>
                  </a:path>
                </a:pathLst>
              </a:custGeom>
              <a:solidFill>
                <a:srgbClr val="050018"/>
              </a:solidFill>
              <a:ln cap="sq">
                <a:noFill/>
                <a:prstDash val="solid"/>
                <a:miter/>
              </a:ln>
            </p:spPr>
          </p:sp>
        </p:grpSp>
        <p:grpSp>
          <p:nvGrpSpPr>
            <p:cNvPr name="Group 48" id="48"/>
            <p:cNvGrpSpPr/>
            <p:nvPr/>
          </p:nvGrpSpPr>
          <p:grpSpPr>
            <a:xfrm rot="0">
              <a:off x="590136" y="1044413"/>
              <a:ext cx="346722" cy="372196"/>
              <a:chOff x="0" y="0"/>
              <a:chExt cx="311150" cy="334010"/>
            </a:xfrm>
          </p:grpSpPr>
          <p:sp>
            <p:nvSpPr>
              <p:cNvPr name="Freeform 49" id="49"/>
              <p:cNvSpPr/>
              <p:nvPr/>
            </p:nvSpPr>
            <p:spPr>
              <a:xfrm flipH="false" flipV="false" rot="0">
                <a:off x="50550" y="50800"/>
                <a:ext cx="209800" cy="233045"/>
              </a:xfrm>
              <a:custGeom>
                <a:avLst/>
                <a:gdLst/>
                <a:ahLst/>
                <a:cxnLst/>
                <a:rect r="r" b="b" t="t" l="l"/>
                <a:pathLst>
                  <a:path h="233045" w="209800">
                    <a:moveTo>
                      <a:pt x="12950" y="0"/>
                    </a:moveTo>
                    <a:cubicBezTo>
                      <a:pt x="85340" y="127000"/>
                      <a:pt x="109470" y="127000"/>
                      <a:pt x="125980" y="139700"/>
                    </a:cubicBezTo>
                    <a:cubicBezTo>
                      <a:pt x="141220" y="152400"/>
                      <a:pt x="169160" y="181610"/>
                      <a:pt x="165350" y="189230"/>
                    </a:cubicBezTo>
                    <a:cubicBezTo>
                      <a:pt x="160270" y="196850"/>
                      <a:pt x="113280" y="193040"/>
                      <a:pt x="96770" y="184150"/>
                    </a:cubicBezTo>
                    <a:cubicBezTo>
                      <a:pt x="82800" y="176530"/>
                      <a:pt x="73910" y="142240"/>
                      <a:pt x="68830" y="143510"/>
                    </a:cubicBezTo>
                    <a:cubicBezTo>
                      <a:pt x="63750" y="144780"/>
                      <a:pt x="71370" y="175260"/>
                      <a:pt x="66290" y="186690"/>
                    </a:cubicBezTo>
                    <a:cubicBezTo>
                      <a:pt x="61210" y="196850"/>
                      <a:pt x="45970" y="212090"/>
                      <a:pt x="43430" y="210820"/>
                    </a:cubicBezTo>
                    <a:cubicBezTo>
                      <a:pt x="38350" y="208280"/>
                      <a:pt x="57400" y="142240"/>
                      <a:pt x="59940" y="142240"/>
                    </a:cubicBezTo>
                    <a:cubicBezTo>
                      <a:pt x="62480" y="142240"/>
                      <a:pt x="45970" y="189230"/>
                      <a:pt x="57400" y="200660"/>
                    </a:cubicBezTo>
                    <a:cubicBezTo>
                      <a:pt x="75180" y="218440"/>
                      <a:pt x="185670" y="186690"/>
                      <a:pt x="198370" y="196850"/>
                    </a:cubicBezTo>
                    <a:cubicBezTo>
                      <a:pt x="200910" y="199390"/>
                      <a:pt x="202180" y="203200"/>
                      <a:pt x="200910" y="207010"/>
                    </a:cubicBezTo>
                    <a:cubicBezTo>
                      <a:pt x="193290" y="217170"/>
                      <a:pt x="95500" y="222250"/>
                      <a:pt x="68830" y="224790"/>
                    </a:cubicBezTo>
                    <a:cubicBezTo>
                      <a:pt x="58670" y="224790"/>
                      <a:pt x="48510" y="227330"/>
                      <a:pt x="45970" y="223520"/>
                    </a:cubicBezTo>
                    <a:cubicBezTo>
                      <a:pt x="44700" y="220980"/>
                      <a:pt x="44700" y="214630"/>
                      <a:pt x="47240" y="212090"/>
                    </a:cubicBezTo>
                    <a:cubicBezTo>
                      <a:pt x="57400" y="204470"/>
                      <a:pt x="115820" y="220980"/>
                      <a:pt x="141220" y="217170"/>
                    </a:cubicBezTo>
                    <a:cubicBezTo>
                      <a:pt x="161540" y="214630"/>
                      <a:pt x="186940" y="196850"/>
                      <a:pt x="193290" y="200660"/>
                    </a:cubicBezTo>
                    <a:cubicBezTo>
                      <a:pt x="195830" y="203200"/>
                      <a:pt x="195830" y="209550"/>
                      <a:pt x="193290" y="212090"/>
                    </a:cubicBezTo>
                    <a:cubicBezTo>
                      <a:pt x="185670" y="222250"/>
                      <a:pt x="127250" y="232410"/>
                      <a:pt x="99310" y="232410"/>
                    </a:cubicBezTo>
                    <a:cubicBezTo>
                      <a:pt x="78990" y="232410"/>
                      <a:pt x="45970" y="227330"/>
                      <a:pt x="43430" y="220980"/>
                    </a:cubicBezTo>
                    <a:cubicBezTo>
                      <a:pt x="40890" y="217170"/>
                      <a:pt x="48510" y="209550"/>
                      <a:pt x="48510" y="208280"/>
                    </a:cubicBezTo>
                    <a:cubicBezTo>
                      <a:pt x="47240" y="208280"/>
                      <a:pt x="39620" y="215900"/>
                      <a:pt x="40890" y="218440"/>
                    </a:cubicBezTo>
                    <a:cubicBezTo>
                      <a:pt x="44700" y="224790"/>
                      <a:pt x="178050" y="190500"/>
                      <a:pt x="190750" y="200660"/>
                    </a:cubicBezTo>
                    <a:cubicBezTo>
                      <a:pt x="195830" y="203200"/>
                      <a:pt x="195830" y="208280"/>
                      <a:pt x="194560" y="212090"/>
                    </a:cubicBezTo>
                    <a:cubicBezTo>
                      <a:pt x="190750" y="219710"/>
                      <a:pt x="161540" y="227330"/>
                      <a:pt x="141220" y="229870"/>
                    </a:cubicBezTo>
                    <a:cubicBezTo>
                      <a:pt x="118360" y="233680"/>
                      <a:pt x="78990" y="234950"/>
                      <a:pt x="63750" y="228600"/>
                    </a:cubicBezTo>
                    <a:cubicBezTo>
                      <a:pt x="54860" y="224790"/>
                      <a:pt x="44700" y="217170"/>
                      <a:pt x="45970" y="212090"/>
                    </a:cubicBezTo>
                    <a:cubicBezTo>
                      <a:pt x="48510" y="203200"/>
                      <a:pt x="133600" y="194310"/>
                      <a:pt x="162810" y="194310"/>
                    </a:cubicBezTo>
                    <a:cubicBezTo>
                      <a:pt x="181860" y="195580"/>
                      <a:pt x="208530" y="199390"/>
                      <a:pt x="209800" y="203200"/>
                    </a:cubicBezTo>
                    <a:cubicBezTo>
                      <a:pt x="209800" y="207010"/>
                      <a:pt x="153920" y="217170"/>
                      <a:pt x="125980" y="218440"/>
                    </a:cubicBezTo>
                    <a:cubicBezTo>
                      <a:pt x="96770" y="218440"/>
                      <a:pt x="49780" y="219710"/>
                      <a:pt x="39620" y="205740"/>
                    </a:cubicBezTo>
                    <a:cubicBezTo>
                      <a:pt x="32000" y="191770"/>
                      <a:pt x="56130" y="142240"/>
                      <a:pt x="58670" y="142240"/>
                    </a:cubicBezTo>
                    <a:cubicBezTo>
                      <a:pt x="59940" y="143510"/>
                      <a:pt x="49780" y="204470"/>
                      <a:pt x="52320" y="204470"/>
                    </a:cubicBezTo>
                    <a:cubicBezTo>
                      <a:pt x="53590" y="204470"/>
                      <a:pt x="58670" y="146050"/>
                      <a:pt x="68830" y="143510"/>
                    </a:cubicBezTo>
                    <a:cubicBezTo>
                      <a:pt x="77720" y="140970"/>
                      <a:pt x="87880" y="165100"/>
                      <a:pt x="101850" y="172720"/>
                    </a:cubicBezTo>
                    <a:cubicBezTo>
                      <a:pt x="118360" y="181610"/>
                      <a:pt x="164080" y="184150"/>
                      <a:pt x="165350" y="189230"/>
                    </a:cubicBezTo>
                    <a:cubicBezTo>
                      <a:pt x="165350" y="190500"/>
                      <a:pt x="159000" y="195580"/>
                      <a:pt x="155190" y="194310"/>
                    </a:cubicBezTo>
                    <a:cubicBezTo>
                      <a:pt x="147570" y="193040"/>
                      <a:pt x="137410" y="165100"/>
                      <a:pt x="123440" y="153670"/>
                    </a:cubicBezTo>
                    <a:cubicBezTo>
                      <a:pt x="108200" y="140970"/>
                      <a:pt x="80260" y="140970"/>
                      <a:pt x="62480" y="121920"/>
                    </a:cubicBezTo>
                    <a:cubicBezTo>
                      <a:pt x="37080" y="97790"/>
                      <a:pt x="-3560" y="19050"/>
                      <a:pt x="250" y="5080"/>
                    </a:cubicBezTo>
                    <a:cubicBezTo>
                      <a:pt x="2790" y="1270"/>
                      <a:pt x="12950" y="0"/>
                      <a:pt x="12950" y="0"/>
                    </a:cubicBezTo>
                  </a:path>
                </a:pathLst>
              </a:custGeom>
              <a:solidFill>
                <a:srgbClr val="050018"/>
              </a:solidFill>
              <a:ln cap="sq">
                <a:noFill/>
                <a:prstDash val="solid"/>
                <a:miter/>
              </a:ln>
            </p:spPr>
          </p:sp>
        </p:grpSp>
        <p:grpSp>
          <p:nvGrpSpPr>
            <p:cNvPr name="Group 50" id="50"/>
            <p:cNvGrpSpPr/>
            <p:nvPr/>
          </p:nvGrpSpPr>
          <p:grpSpPr>
            <a:xfrm rot="0">
              <a:off x="666556" y="667971"/>
              <a:ext cx="232092" cy="288700"/>
              <a:chOff x="0" y="0"/>
              <a:chExt cx="208280" cy="259080"/>
            </a:xfrm>
          </p:grpSpPr>
          <p:sp>
            <p:nvSpPr>
              <p:cNvPr name="Freeform 51" id="51"/>
              <p:cNvSpPr/>
              <p:nvPr/>
            </p:nvSpPr>
            <p:spPr>
              <a:xfrm flipH="false" flipV="false" rot="0">
                <a:off x="50548" y="49030"/>
                <a:ext cx="106932" cy="158860"/>
              </a:xfrm>
              <a:custGeom>
                <a:avLst/>
                <a:gdLst/>
                <a:ahLst/>
                <a:cxnLst/>
                <a:rect r="r" b="b" t="t" l="l"/>
                <a:pathLst>
                  <a:path h="158860" w="106932">
                    <a:moveTo>
                      <a:pt x="20572" y="75430"/>
                    </a:moveTo>
                    <a:cubicBezTo>
                      <a:pt x="33272" y="30980"/>
                      <a:pt x="53592" y="75430"/>
                      <a:pt x="49782" y="83050"/>
                    </a:cubicBezTo>
                    <a:cubicBezTo>
                      <a:pt x="48512" y="86860"/>
                      <a:pt x="42162" y="89400"/>
                      <a:pt x="38352" y="88130"/>
                    </a:cubicBezTo>
                    <a:cubicBezTo>
                      <a:pt x="29462" y="84320"/>
                      <a:pt x="12952" y="38600"/>
                      <a:pt x="7872" y="23360"/>
                    </a:cubicBezTo>
                    <a:cubicBezTo>
                      <a:pt x="4062" y="14470"/>
                      <a:pt x="252" y="5580"/>
                      <a:pt x="1522" y="3040"/>
                    </a:cubicBezTo>
                    <a:cubicBezTo>
                      <a:pt x="4062" y="1770"/>
                      <a:pt x="10412" y="4310"/>
                      <a:pt x="15492" y="9390"/>
                    </a:cubicBezTo>
                    <a:cubicBezTo>
                      <a:pt x="28192" y="22090"/>
                      <a:pt x="59942" y="84320"/>
                      <a:pt x="56132" y="95750"/>
                    </a:cubicBezTo>
                    <a:cubicBezTo>
                      <a:pt x="54862" y="99560"/>
                      <a:pt x="47242" y="102100"/>
                      <a:pt x="44702" y="102100"/>
                    </a:cubicBezTo>
                    <a:cubicBezTo>
                      <a:pt x="39622" y="99560"/>
                      <a:pt x="30732" y="79240"/>
                      <a:pt x="32002" y="74160"/>
                    </a:cubicBezTo>
                    <a:cubicBezTo>
                      <a:pt x="33272" y="70350"/>
                      <a:pt x="38352" y="67810"/>
                      <a:pt x="42162" y="67810"/>
                    </a:cubicBezTo>
                    <a:cubicBezTo>
                      <a:pt x="52322" y="71620"/>
                      <a:pt x="70102" y="126230"/>
                      <a:pt x="84072" y="136390"/>
                    </a:cubicBezTo>
                    <a:cubicBezTo>
                      <a:pt x="91692" y="141470"/>
                      <a:pt x="106932" y="138930"/>
                      <a:pt x="106932" y="141470"/>
                    </a:cubicBezTo>
                    <a:cubicBezTo>
                      <a:pt x="106932" y="144010"/>
                      <a:pt x="95502" y="151630"/>
                      <a:pt x="89152" y="151630"/>
                    </a:cubicBezTo>
                    <a:cubicBezTo>
                      <a:pt x="80262" y="152900"/>
                      <a:pt x="57402" y="141470"/>
                      <a:pt x="57402" y="141470"/>
                    </a:cubicBezTo>
                    <a:cubicBezTo>
                      <a:pt x="57402" y="140200"/>
                      <a:pt x="99312" y="151630"/>
                      <a:pt x="99312" y="154170"/>
                    </a:cubicBezTo>
                    <a:cubicBezTo>
                      <a:pt x="99312" y="156710"/>
                      <a:pt x="91692" y="159250"/>
                      <a:pt x="87882" y="157980"/>
                    </a:cubicBezTo>
                    <a:cubicBezTo>
                      <a:pt x="78992" y="152900"/>
                      <a:pt x="61212" y="90670"/>
                      <a:pt x="62482" y="90670"/>
                    </a:cubicBezTo>
                    <a:cubicBezTo>
                      <a:pt x="63752" y="89400"/>
                      <a:pt x="90422" y="130040"/>
                      <a:pt x="87882" y="137660"/>
                    </a:cubicBezTo>
                    <a:cubicBezTo>
                      <a:pt x="86612" y="140200"/>
                      <a:pt x="76452" y="141470"/>
                      <a:pt x="76452" y="141470"/>
                    </a:cubicBezTo>
                    <a:cubicBezTo>
                      <a:pt x="76452" y="141470"/>
                      <a:pt x="87882" y="136390"/>
                      <a:pt x="87882" y="136390"/>
                    </a:cubicBezTo>
                    <a:cubicBezTo>
                      <a:pt x="87882" y="136390"/>
                      <a:pt x="80262" y="144010"/>
                      <a:pt x="77722" y="142740"/>
                    </a:cubicBezTo>
                    <a:cubicBezTo>
                      <a:pt x="70102" y="140200"/>
                      <a:pt x="54862" y="105910"/>
                      <a:pt x="57402" y="98290"/>
                    </a:cubicBezTo>
                    <a:cubicBezTo>
                      <a:pt x="57402" y="94480"/>
                      <a:pt x="63752" y="90670"/>
                      <a:pt x="67562" y="91940"/>
                    </a:cubicBezTo>
                    <a:cubicBezTo>
                      <a:pt x="76452" y="94480"/>
                      <a:pt x="105662" y="147820"/>
                      <a:pt x="99312" y="156710"/>
                    </a:cubicBezTo>
                    <a:cubicBezTo>
                      <a:pt x="94232" y="163060"/>
                      <a:pt x="48512" y="154170"/>
                      <a:pt x="44702" y="145280"/>
                    </a:cubicBezTo>
                    <a:cubicBezTo>
                      <a:pt x="42162" y="140200"/>
                      <a:pt x="49782" y="124960"/>
                      <a:pt x="57402" y="122420"/>
                    </a:cubicBezTo>
                    <a:cubicBezTo>
                      <a:pt x="66292" y="118610"/>
                      <a:pt x="99312" y="136390"/>
                      <a:pt x="99312" y="140200"/>
                    </a:cubicBezTo>
                    <a:cubicBezTo>
                      <a:pt x="99312" y="142740"/>
                      <a:pt x="81532" y="147820"/>
                      <a:pt x="73912" y="144010"/>
                    </a:cubicBezTo>
                    <a:cubicBezTo>
                      <a:pt x="59942" y="137660"/>
                      <a:pt x="32002" y="88130"/>
                      <a:pt x="33272" y="76700"/>
                    </a:cubicBezTo>
                    <a:cubicBezTo>
                      <a:pt x="34542" y="71620"/>
                      <a:pt x="39622" y="67810"/>
                      <a:pt x="42162" y="67810"/>
                    </a:cubicBezTo>
                    <a:cubicBezTo>
                      <a:pt x="47242" y="69080"/>
                      <a:pt x="58672" y="95750"/>
                      <a:pt x="56132" y="99560"/>
                    </a:cubicBezTo>
                    <a:cubicBezTo>
                      <a:pt x="53592" y="100830"/>
                      <a:pt x="44702" y="98290"/>
                      <a:pt x="38352" y="93210"/>
                    </a:cubicBezTo>
                    <a:cubicBezTo>
                      <a:pt x="26922" y="81780"/>
                      <a:pt x="11682" y="37330"/>
                      <a:pt x="5332" y="20820"/>
                    </a:cubicBezTo>
                    <a:cubicBezTo>
                      <a:pt x="2792" y="11930"/>
                      <a:pt x="-1018" y="4310"/>
                      <a:pt x="252" y="1770"/>
                    </a:cubicBezTo>
                    <a:cubicBezTo>
                      <a:pt x="2792" y="-770"/>
                      <a:pt x="10412" y="-770"/>
                      <a:pt x="14222" y="3040"/>
                    </a:cubicBezTo>
                    <a:cubicBezTo>
                      <a:pt x="25652" y="10660"/>
                      <a:pt x="54862" y="76700"/>
                      <a:pt x="49782" y="83050"/>
                    </a:cubicBezTo>
                    <a:cubicBezTo>
                      <a:pt x="47242" y="85590"/>
                      <a:pt x="39622" y="85590"/>
                      <a:pt x="35812" y="81780"/>
                    </a:cubicBezTo>
                    <a:cubicBezTo>
                      <a:pt x="28192" y="75430"/>
                      <a:pt x="29462" y="30980"/>
                      <a:pt x="28192" y="30980"/>
                    </a:cubicBezTo>
                    <a:cubicBezTo>
                      <a:pt x="28192" y="30980"/>
                      <a:pt x="38352" y="70350"/>
                      <a:pt x="33272" y="75430"/>
                    </a:cubicBezTo>
                    <a:cubicBezTo>
                      <a:pt x="30732" y="79240"/>
                      <a:pt x="20572" y="75430"/>
                      <a:pt x="20572" y="75430"/>
                    </a:cubicBezTo>
                  </a:path>
                </a:pathLst>
              </a:custGeom>
              <a:solidFill>
                <a:srgbClr val="050018"/>
              </a:solidFill>
              <a:ln cap="sq">
                <a:noFill/>
                <a:prstDash val="solid"/>
                <a:miter/>
              </a:ln>
            </p:spPr>
          </p:sp>
        </p:grpSp>
        <p:grpSp>
          <p:nvGrpSpPr>
            <p:cNvPr name="Group 52" id="52"/>
            <p:cNvGrpSpPr/>
            <p:nvPr/>
          </p:nvGrpSpPr>
          <p:grpSpPr>
            <a:xfrm rot="0">
              <a:off x="513715" y="751468"/>
              <a:ext cx="277378" cy="396254"/>
              <a:chOff x="0" y="0"/>
              <a:chExt cx="248920" cy="355600"/>
            </a:xfrm>
          </p:grpSpPr>
          <p:sp>
            <p:nvSpPr>
              <p:cNvPr name="Freeform 53" id="53"/>
              <p:cNvSpPr/>
              <p:nvPr/>
            </p:nvSpPr>
            <p:spPr>
              <a:xfrm flipH="false" flipV="false" rot="0">
                <a:off x="50800" y="50690"/>
                <a:ext cx="147612" cy="254369"/>
              </a:xfrm>
              <a:custGeom>
                <a:avLst/>
                <a:gdLst/>
                <a:ahLst/>
                <a:cxnLst/>
                <a:rect r="r" b="b" t="t" l="l"/>
                <a:pathLst>
                  <a:path h="254369" w="147612">
                    <a:moveTo>
                      <a:pt x="0" y="251570"/>
                    </a:moveTo>
                    <a:cubicBezTo>
                      <a:pt x="68580" y="97900"/>
                      <a:pt x="123190" y="1380"/>
                      <a:pt x="137160" y="110"/>
                    </a:cubicBezTo>
                    <a:cubicBezTo>
                      <a:pt x="140970" y="-1160"/>
                      <a:pt x="146050" y="9000"/>
                      <a:pt x="146050" y="9000"/>
                    </a:cubicBezTo>
                    <a:cubicBezTo>
                      <a:pt x="146050" y="9000"/>
                      <a:pt x="135890" y="2650"/>
                      <a:pt x="135890" y="1380"/>
                    </a:cubicBezTo>
                    <a:cubicBezTo>
                      <a:pt x="135890" y="1380"/>
                      <a:pt x="146050" y="1380"/>
                      <a:pt x="147320" y="3920"/>
                    </a:cubicBezTo>
                    <a:cubicBezTo>
                      <a:pt x="153670" y="19160"/>
                      <a:pt x="54610" y="142350"/>
                      <a:pt x="33020" y="189340"/>
                    </a:cubicBezTo>
                    <a:cubicBezTo>
                      <a:pt x="20320" y="216010"/>
                      <a:pt x="21590" y="249030"/>
                      <a:pt x="12700" y="254110"/>
                    </a:cubicBezTo>
                    <a:cubicBezTo>
                      <a:pt x="8890" y="255380"/>
                      <a:pt x="0" y="251570"/>
                      <a:pt x="0" y="251570"/>
                    </a:cubicBezTo>
                  </a:path>
                </a:pathLst>
              </a:custGeom>
              <a:solidFill>
                <a:srgbClr val="050018"/>
              </a:solidFill>
              <a:ln cap="sq">
                <a:noFill/>
                <a:prstDash val="solid"/>
                <a:miter/>
              </a:ln>
            </p:spPr>
          </p:sp>
        </p:grpSp>
        <p:grpSp>
          <p:nvGrpSpPr>
            <p:cNvPr name="Group 54" id="54"/>
            <p:cNvGrpSpPr/>
            <p:nvPr/>
          </p:nvGrpSpPr>
          <p:grpSpPr>
            <a:xfrm rot="0">
              <a:off x="288700" y="946765"/>
              <a:ext cx="393424" cy="447201"/>
              <a:chOff x="0" y="0"/>
              <a:chExt cx="353060" cy="401320"/>
            </a:xfrm>
          </p:grpSpPr>
          <p:sp>
            <p:nvSpPr>
              <p:cNvPr name="Freeform 55" id="55"/>
              <p:cNvSpPr/>
              <p:nvPr/>
            </p:nvSpPr>
            <p:spPr>
              <a:xfrm flipH="false" flipV="false" rot="0">
                <a:off x="49787" y="50800"/>
                <a:ext cx="251203" cy="303874"/>
              </a:xfrm>
              <a:custGeom>
                <a:avLst/>
                <a:gdLst/>
                <a:ahLst/>
                <a:cxnLst/>
                <a:rect r="r" b="b" t="t" l="l"/>
                <a:pathLst>
                  <a:path h="303874" w="251203">
                    <a:moveTo>
                      <a:pt x="251203" y="10160"/>
                    </a:moveTo>
                    <a:cubicBezTo>
                      <a:pt x="63243" y="265430"/>
                      <a:pt x="6093" y="267970"/>
                      <a:pt x="7363" y="275590"/>
                    </a:cubicBezTo>
                    <a:cubicBezTo>
                      <a:pt x="8633" y="283210"/>
                      <a:pt x="105153" y="276860"/>
                      <a:pt x="111503" y="285750"/>
                    </a:cubicBezTo>
                    <a:cubicBezTo>
                      <a:pt x="114043" y="288290"/>
                      <a:pt x="112773" y="293370"/>
                      <a:pt x="108963" y="295910"/>
                    </a:cubicBezTo>
                    <a:cubicBezTo>
                      <a:pt x="101343" y="303530"/>
                      <a:pt x="45463" y="307340"/>
                      <a:pt x="36573" y="299720"/>
                    </a:cubicBezTo>
                    <a:cubicBezTo>
                      <a:pt x="34033" y="297180"/>
                      <a:pt x="35303" y="287020"/>
                      <a:pt x="35303" y="287020"/>
                    </a:cubicBezTo>
                    <a:cubicBezTo>
                      <a:pt x="35303" y="287020"/>
                      <a:pt x="35303" y="299720"/>
                      <a:pt x="35303" y="299720"/>
                    </a:cubicBezTo>
                    <a:cubicBezTo>
                      <a:pt x="35303" y="299720"/>
                      <a:pt x="32763" y="290830"/>
                      <a:pt x="35303" y="288290"/>
                    </a:cubicBezTo>
                    <a:cubicBezTo>
                      <a:pt x="40383" y="281940"/>
                      <a:pt x="74673" y="281940"/>
                      <a:pt x="88643" y="284480"/>
                    </a:cubicBezTo>
                    <a:cubicBezTo>
                      <a:pt x="97533" y="285750"/>
                      <a:pt x="112773" y="293370"/>
                      <a:pt x="111503" y="294640"/>
                    </a:cubicBezTo>
                    <a:cubicBezTo>
                      <a:pt x="111503" y="298450"/>
                      <a:pt x="48003" y="300990"/>
                      <a:pt x="39113" y="292100"/>
                    </a:cubicBezTo>
                    <a:cubicBezTo>
                      <a:pt x="34033" y="288290"/>
                      <a:pt x="32763" y="276860"/>
                      <a:pt x="36573" y="273050"/>
                    </a:cubicBezTo>
                    <a:cubicBezTo>
                      <a:pt x="41653" y="267970"/>
                      <a:pt x="67053" y="267970"/>
                      <a:pt x="75943" y="271780"/>
                    </a:cubicBezTo>
                    <a:cubicBezTo>
                      <a:pt x="81023" y="275590"/>
                      <a:pt x="86103" y="283210"/>
                      <a:pt x="84833" y="285750"/>
                    </a:cubicBezTo>
                    <a:cubicBezTo>
                      <a:pt x="81023" y="293370"/>
                      <a:pt x="26413" y="295910"/>
                      <a:pt x="12443" y="288290"/>
                    </a:cubicBezTo>
                    <a:cubicBezTo>
                      <a:pt x="4823" y="283210"/>
                      <a:pt x="-2797" y="271780"/>
                      <a:pt x="1013" y="265430"/>
                    </a:cubicBezTo>
                    <a:cubicBezTo>
                      <a:pt x="4823" y="252730"/>
                      <a:pt x="50543" y="259080"/>
                      <a:pt x="77213" y="238760"/>
                    </a:cubicBezTo>
                    <a:cubicBezTo>
                      <a:pt x="121663" y="204470"/>
                      <a:pt x="182623" y="73660"/>
                      <a:pt x="211833" y="34290"/>
                    </a:cubicBezTo>
                    <a:cubicBezTo>
                      <a:pt x="225803" y="17780"/>
                      <a:pt x="235963" y="0"/>
                      <a:pt x="242313" y="0"/>
                    </a:cubicBezTo>
                    <a:cubicBezTo>
                      <a:pt x="246123" y="0"/>
                      <a:pt x="251203" y="10160"/>
                      <a:pt x="251203" y="10160"/>
                    </a:cubicBezTo>
                  </a:path>
                </a:pathLst>
              </a:custGeom>
              <a:solidFill>
                <a:srgbClr val="050018"/>
              </a:solidFill>
              <a:ln cap="sq">
                <a:noFill/>
                <a:prstDash val="solid"/>
                <a:miter/>
              </a:ln>
            </p:spPr>
          </p:sp>
        </p:grpSp>
        <p:grpSp>
          <p:nvGrpSpPr>
            <p:cNvPr name="Group 56" id="56"/>
            <p:cNvGrpSpPr/>
            <p:nvPr/>
          </p:nvGrpSpPr>
          <p:grpSpPr>
            <a:xfrm rot="0">
              <a:off x="284454" y="1170365"/>
              <a:ext cx="260396" cy="225016"/>
              <a:chOff x="0" y="0"/>
              <a:chExt cx="233680" cy="201930"/>
            </a:xfrm>
          </p:grpSpPr>
          <p:sp>
            <p:nvSpPr>
              <p:cNvPr name="Freeform 57" id="57"/>
              <p:cNvSpPr/>
              <p:nvPr/>
            </p:nvSpPr>
            <p:spPr>
              <a:xfrm flipH="false" flipV="false" rot="0">
                <a:off x="50679" y="50557"/>
                <a:ext cx="132913" cy="103531"/>
              </a:xfrm>
              <a:custGeom>
                <a:avLst/>
                <a:gdLst/>
                <a:ahLst/>
                <a:cxnLst/>
                <a:rect r="r" b="b" t="t" l="l"/>
                <a:pathLst>
                  <a:path h="103531" w="132913">
                    <a:moveTo>
                      <a:pt x="38221" y="86603"/>
                    </a:moveTo>
                    <a:cubicBezTo>
                      <a:pt x="109341" y="89143"/>
                      <a:pt x="111881" y="94223"/>
                      <a:pt x="110611" y="96763"/>
                    </a:cubicBezTo>
                    <a:cubicBezTo>
                      <a:pt x="105531" y="103113"/>
                      <a:pt x="57271" y="101843"/>
                      <a:pt x="36951" y="96763"/>
                    </a:cubicBezTo>
                    <a:cubicBezTo>
                      <a:pt x="21711" y="94223"/>
                      <a:pt x="2661" y="87873"/>
                      <a:pt x="121" y="80253"/>
                    </a:cubicBezTo>
                    <a:cubicBezTo>
                      <a:pt x="-1149" y="73903"/>
                      <a:pt x="7741" y="65013"/>
                      <a:pt x="17901" y="56123"/>
                    </a:cubicBezTo>
                    <a:cubicBezTo>
                      <a:pt x="36951" y="38343"/>
                      <a:pt x="113151" y="-3567"/>
                      <a:pt x="125851" y="243"/>
                    </a:cubicBezTo>
                    <a:cubicBezTo>
                      <a:pt x="129661" y="1513"/>
                      <a:pt x="130931" y="11673"/>
                      <a:pt x="130931" y="11673"/>
                    </a:cubicBezTo>
                    <a:cubicBezTo>
                      <a:pt x="132201" y="11673"/>
                      <a:pt x="129661" y="243"/>
                      <a:pt x="129661" y="243"/>
                    </a:cubicBezTo>
                    <a:cubicBezTo>
                      <a:pt x="129661" y="243"/>
                      <a:pt x="134741" y="6593"/>
                      <a:pt x="132201" y="11673"/>
                    </a:cubicBezTo>
                    <a:cubicBezTo>
                      <a:pt x="125851" y="26913"/>
                      <a:pt x="10281" y="66283"/>
                      <a:pt x="12821" y="78983"/>
                    </a:cubicBezTo>
                    <a:cubicBezTo>
                      <a:pt x="14091" y="87873"/>
                      <a:pt x="95371" y="77713"/>
                      <a:pt x="106801" y="86603"/>
                    </a:cubicBezTo>
                    <a:cubicBezTo>
                      <a:pt x="109341" y="89143"/>
                      <a:pt x="111881" y="94223"/>
                      <a:pt x="110611" y="96763"/>
                    </a:cubicBezTo>
                    <a:cubicBezTo>
                      <a:pt x="105531" y="103113"/>
                      <a:pt x="43301" y="106923"/>
                      <a:pt x="36951" y="99303"/>
                    </a:cubicBezTo>
                    <a:cubicBezTo>
                      <a:pt x="34411" y="96763"/>
                      <a:pt x="38221" y="86603"/>
                      <a:pt x="38221" y="86603"/>
                    </a:cubicBezTo>
                  </a:path>
                </a:pathLst>
              </a:custGeom>
              <a:solidFill>
                <a:srgbClr val="050018"/>
              </a:solidFill>
              <a:ln cap="sq">
                <a:noFill/>
                <a:prstDash val="solid"/>
                <a:miter/>
              </a:ln>
            </p:spPr>
          </p:sp>
        </p:grpSp>
        <p:grpSp>
          <p:nvGrpSpPr>
            <p:cNvPr name="Group 58" id="58"/>
            <p:cNvGrpSpPr/>
            <p:nvPr/>
          </p:nvGrpSpPr>
          <p:grpSpPr>
            <a:xfrm rot="0">
              <a:off x="437295" y="1035922"/>
              <a:ext cx="250489" cy="367950"/>
              <a:chOff x="0" y="0"/>
              <a:chExt cx="224790" cy="330200"/>
            </a:xfrm>
          </p:grpSpPr>
          <p:sp>
            <p:nvSpPr>
              <p:cNvPr name="Freeform 59" id="59"/>
              <p:cNvSpPr/>
              <p:nvPr/>
            </p:nvSpPr>
            <p:spPr>
              <a:xfrm flipH="false" flipV="false" rot="0">
                <a:off x="49107" y="50792"/>
                <a:ext cx="123738" cy="229383"/>
              </a:xfrm>
              <a:custGeom>
                <a:avLst/>
                <a:gdLst/>
                <a:ahLst/>
                <a:cxnLst/>
                <a:rect r="r" b="b" t="t" l="l"/>
                <a:pathLst>
                  <a:path h="229383" w="123738">
                    <a:moveTo>
                      <a:pt x="1693" y="214638"/>
                    </a:moveTo>
                    <a:cubicBezTo>
                      <a:pt x="38523" y="210828"/>
                      <a:pt x="9313" y="200668"/>
                      <a:pt x="8043" y="185428"/>
                    </a:cubicBezTo>
                    <a:cubicBezTo>
                      <a:pt x="4233" y="151138"/>
                      <a:pt x="119803" y="-1262"/>
                      <a:pt x="123613" y="8"/>
                    </a:cubicBezTo>
                    <a:cubicBezTo>
                      <a:pt x="126153" y="1278"/>
                      <a:pt x="89323" y="85098"/>
                      <a:pt x="69003" y="118118"/>
                    </a:cubicBezTo>
                    <a:cubicBezTo>
                      <a:pt x="53763" y="144788"/>
                      <a:pt x="19473" y="167648"/>
                      <a:pt x="20743" y="186698"/>
                    </a:cubicBezTo>
                    <a:cubicBezTo>
                      <a:pt x="20743" y="199398"/>
                      <a:pt x="52493" y="213368"/>
                      <a:pt x="49953" y="219718"/>
                    </a:cubicBezTo>
                    <a:cubicBezTo>
                      <a:pt x="47413" y="227338"/>
                      <a:pt x="6773" y="232418"/>
                      <a:pt x="1693" y="227338"/>
                    </a:cubicBezTo>
                    <a:cubicBezTo>
                      <a:pt x="-2117" y="226068"/>
                      <a:pt x="1693" y="214638"/>
                      <a:pt x="1693" y="214638"/>
                    </a:cubicBezTo>
                  </a:path>
                </a:pathLst>
              </a:custGeom>
              <a:solidFill>
                <a:srgbClr val="050018"/>
              </a:solidFill>
              <a:ln cap="sq">
                <a:noFill/>
                <a:prstDash val="solid"/>
                <a:miter/>
              </a:ln>
            </p:spPr>
          </p:sp>
        </p:grpSp>
        <p:grpSp>
          <p:nvGrpSpPr>
            <p:cNvPr name="Group 60" id="60"/>
            <p:cNvGrpSpPr/>
            <p:nvPr/>
          </p:nvGrpSpPr>
          <p:grpSpPr>
            <a:xfrm rot="0">
              <a:off x="302851" y="551926"/>
              <a:ext cx="155671" cy="311343"/>
              <a:chOff x="0" y="0"/>
              <a:chExt cx="139700" cy="279400"/>
            </a:xfrm>
          </p:grpSpPr>
          <p:sp>
            <p:nvSpPr>
              <p:cNvPr name="Freeform 61" id="61"/>
              <p:cNvSpPr/>
              <p:nvPr/>
            </p:nvSpPr>
            <p:spPr>
              <a:xfrm flipH="false" flipV="false" rot="0">
                <a:off x="50719" y="49927"/>
                <a:ext cx="38181" cy="177749"/>
              </a:xfrm>
              <a:custGeom>
                <a:avLst/>
                <a:gdLst/>
                <a:ahLst/>
                <a:cxnLst/>
                <a:rect r="r" b="b" t="t" l="l"/>
                <a:pathLst>
                  <a:path h="177749" w="38181">
                    <a:moveTo>
                      <a:pt x="38181" y="2143"/>
                    </a:moveTo>
                    <a:cubicBezTo>
                      <a:pt x="14051" y="177403"/>
                      <a:pt x="5161" y="173593"/>
                      <a:pt x="5161" y="173593"/>
                    </a:cubicBezTo>
                    <a:cubicBezTo>
                      <a:pt x="5161" y="173593"/>
                      <a:pt x="17861" y="173593"/>
                      <a:pt x="17861" y="174863"/>
                    </a:cubicBezTo>
                    <a:cubicBezTo>
                      <a:pt x="17861" y="176133"/>
                      <a:pt x="8971" y="178673"/>
                      <a:pt x="6431" y="177403"/>
                    </a:cubicBezTo>
                    <a:cubicBezTo>
                      <a:pt x="2621" y="174863"/>
                      <a:pt x="1351" y="167243"/>
                      <a:pt x="81" y="158353"/>
                    </a:cubicBezTo>
                    <a:cubicBezTo>
                      <a:pt x="-1189" y="130413"/>
                      <a:pt x="12781" y="11033"/>
                      <a:pt x="25481" y="873"/>
                    </a:cubicBezTo>
                    <a:cubicBezTo>
                      <a:pt x="29291" y="-1667"/>
                      <a:pt x="38181" y="2143"/>
                      <a:pt x="38181" y="2143"/>
                    </a:cubicBezTo>
                  </a:path>
                </a:pathLst>
              </a:custGeom>
              <a:solidFill>
                <a:srgbClr val="050018"/>
              </a:solidFill>
              <a:ln cap="sq">
                <a:noFill/>
                <a:prstDash val="solid"/>
                <a:miter/>
              </a:ln>
            </p:spPr>
          </p:sp>
        </p:grpSp>
        <p:grpSp>
          <p:nvGrpSpPr>
            <p:cNvPr name="Group 62" id="62"/>
            <p:cNvGrpSpPr/>
            <p:nvPr/>
          </p:nvGrpSpPr>
          <p:grpSpPr>
            <a:xfrm rot="0">
              <a:off x="179730" y="922706"/>
              <a:ext cx="359459" cy="193882"/>
              <a:chOff x="0" y="0"/>
              <a:chExt cx="322580" cy="173990"/>
            </a:xfrm>
          </p:grpSpPr>
          <p:sp>
            <p:nvSpPr>
              <p:cNvPr name="Freeform 63" id="63"/>
              <p:cNvSpPr/>
              <p:nvPr/>
            </p:nvSpPr>
            <p:spPr>
              <a:xfrm flipH="false" flipV="false" rot="0">
                <a:off x="49778" y="50158"/>
                <a:ext cx="222479" cy="74165"/>
              </a:xfrm>
              <a:custGeom>
                <a:avLst/>
                <a:gdLst/>
                <a:ahLst/>
                <a:cxnLst/>
                <a:rect r="r" b="b" t="t" l="l"/>
                <a:pathLst>
                  <a:path h="74165" w="222479">
                    <a:moveTo>
                      <a:pt x="77222" y="62872"/>
                    </a:moveTo>
                    <a:cubicBezTo>
                      <a:pt x="108972" y="52712"/>
                      <a:pt x="6102" y="61602"/>
                      <a:pt x="1022" y="53982"/>
                    </a:cubicBezTo>
                    <a:cubicBezTo>
                      <a:pt x="-248" y="50172"/>
                      <a:pt x="2292" y="43822"/>
                      <a:pt x="7372" y="41282"/>
                    </a:cubicBezTo>
                    <a:cubicBezTo>
                      <a:pt x="23882" y="31122"/>
                      <a:pt x="157232" y="45092"/>
                      <a:pt x="167392" y="57792"/>
                    </a:cubicBezTo>
                    <a:cubicBezTo>
                      <a:pt x="169932" y="61602"/>
                      <a:pt x="168662" y="67952"/>
                      <a:pt x="166122" y="70492"/>
                    </a:cubicBezTo>
                    <a:cubicBezTo>
                      <a:pt x="158502" y="75572"/>
                      <a:pt x="115322" y="70492"/>
                      <a:pt x="107702" y="64142"/>
                    </a:cubicBezTo>
                    <a:cubicBezTo>
                      <a:pt x="105162" y="61602"/>
                      <a:pt x="103892" y="55252"/>
                      <a:pt x="106432" y="52712"/>
                    </a:cubicBezTo>
                    <a:cubicBezTo>
                      <a:pt x="114052" y="43822"/>
                      <a:pt x="190252" y="43822"/>
                      <a:pt x="197872" y="52712"/>
                    </a:cubicBezTo>
                    <a:cubicBezTo>
                      <a:pt x="200412" y="55252"/>
                      <a:pt x="199142" y="61602"/>
                      <a:pt x="195332" y="65412"/>
                    </a:cubicBezTo>
                    <a:cubicBezTo>
                      <a:pt x="186442" y="73032"/>
                      <a:pt x="114052" y="69222"/>
                      <a:pt x="106432" y="61602"/>
                    </a:cubicBezTo>
                    <a:cubicBezTo>
                      <a:pt x="103892" y="59062"/>
                      <a:pt x="103892" y="53982"/>
                      <a:pt x="107702" y="51442"/>
                    </a:cubicBezTo>
                    <a:cubicBezTo>
                      <a:pt x="116592" y="42552"/>
                      <a:pt x="205492" y="40012"/>
                      <a:pt x="218192" y="48902"/>
                    </a:cubicBezTo>
                    <a:cubicBezTo>
                      <a:pt x="222002" y="51442"/>
                      <a:pt x="223272" y="57792"/>
                      <a:pt x="222002" y="59062"/>
                    </a:cubicBezTo>
                    <a:cubicBezTo>
                      <a:pt x="218192" y="62872"/>
                      <a:pt x="152152" y="31122"/>
                      <a:pt x="144532" y="18422"/>
                    </a:cubicBezTo>
                    <a:cubicBezTo>
                      <a:pt x="141992" y="12072"/>
                      <a:pt x="143262" y="3182"/>
                      <a:pt x="147072" y="642"/>
                    </a:cubicBezTo>
                    <a:cubicBezTo>
                      <a:pt x="153422" y="-3168"/>
                      <a:pt x="185172" y="10802"/>
                      <a:pt x="195332" y="20962"/>
                    </a:cubicBezTo>
                    <a:cubicBezTo>
                      <a:pt x="202952" y="31122"/>
                      <a:pt x="201682" y="59062"/>
                      <a:pt x="205492" y="59062"/>
                    </a:cubicBezTo>
                    <a:cubicBezTo>
                      <a:pt x="206762" y="59062"/>
                      <a:pt x="210572" y="47632"/>
                      <a:pt x="210572" y="47632"/>
                    </a:cubicBezTo>
                    <a:cubicBezTo>
                      <a:pt x="210572" y="47632"/>
                      <a:pt x="205492" y="57792"/>
                      <a:pt x="202952" y="57792"/>
                    </a:cubicBezTo>
                    <a:cubicBezTo>
                      <a:pt x="199142" y="57792"/>
                      <a:pt x="196602" y="40012"/>
                      <a:pt x="188982" y="32392"/>
                    </a:cubicBezTo>
                    <a:cubicBezTo>
                      <a:pt x="178822" y="23502"/>
                      <a:pt x="148342" y="10802"/>
                      <a:pt x="147072" y="12072"/>
                    </a:cubicBezTo>
                    <a:cubicBezTo>
                      <a:pt x="147072" y="13342"/>
                      <a:pt x="224542" y="50172"/>
                      <a:pt x="222002" y="59062"/>
                    </a:cubicBezTo>
                    <a:cubicBezTo>
                      <a:pt x="219462" y="69222"/>
                      <a:pt x="122942" y="74302"/>
                      <a:pt x="110242" y="65412"/>
                    </a:cubicBezTo>
                    <a:cubicBezTo>
                      <a:pt x="105162" y="61602"/>
                      <a:pt x="103892" y="52712"/>
                      <a:pt x="106432" y="48902"/>
                    </a:cubicBezTo>
                    <a:cubicBezTo>
                      <a:pt x="114052" y="41282"/>
                      <a:pt x="201682" y="53982"/>
                      <a:pt x="201682" y="56522"/>
                    </a:cubicBezTo>
                    <a:cubicBezTo>
                      <a:pt x="201682" y="59062"/>
                      <a:pt x="119132" y="71762"/>
                      <a:pt x="110242" y="64142"/>
                    </a:cubicBezTo>
                    <a:cubicBezTo>
                      <a:pt x="106432" y="61602"/>
                      <a:pt x="106432" y="53982"/>
                      <a:pt x="108972" y="51442"/>
                    </a:cubicBezTo>
                    <a:cubicBezTo>
                      <a:pt x="114052" y="46362"/>
                      <a:pt x="172472" y="60332"/>
                      <a:pt x="172472" y="62872"/>
                    </a:cubicBezTo>
                    <a:cubicBezTo>
                      <a:pt x="172472" y="66682"/>
                      <a:pt x="134372" y="70492"/>
                      <a:pt x="111512" y="69222"/>
                    </a:cubicBezTo>
                    <a:cubicBezTo>
                      <a:pt x="81032" y="69222"/>
                      <a:pt x="7372" y="64142"/>
                      <a:pt x="1022" y="53982"/>
                    </a:cubicBezTo>
                    <a:cubicBezTo>
                      <a:pt x="-1518" y="50172"/>
                      <a:pt x="1022" y="42552"/>
                      <a:pt x="4832" y="40012"/>
                    </a:cubicBezTo>
                    <a:cubicBezTo>
                      <a:pt x="17532" y="31122"/>
                      <a:pt x="103892" y="38742"/>
                      <a:pt x="112782" y="50172"/>
                    </a:cubicBezTo>
                    <a:cubicBezTo>
                      <a:pt x="116592" y="55252"/>
                      <a:pt x="115322" y="65412"/>
                      <a:pt x="110242" y="69222"/>
                    </a:cubicBezTo>
                    <a:cubicBezTo>
                      <a:pt x="105162" y="74302"/>
                      <a:pt x="86112" y="73032"/>
                      <a:pt x="73412" y="73032"/>
                    </a:cubicBezTo>
                    <a:cubicBezTo>
                      <a:pt x="59442" y="73032"/>
                      <a:pt x="31502" y="76842"/>
                      <a:pt x="27692" y="70492"/>
                    </a:cubicBezTo>
                    <a:cubicBezTo>
                      <a:pt x="25152" y="65412"/>
                      <a:pt x="30232" y="53982"/>
                      <a:pt x="36582" y="50172"/>
                    </a:cubicBezTo>
                    <a:cubicBezTo>
                      <a:pt x="44202" y="45092"/>
                      <a:pt x="73412" y="45092"/>
                      <a:pt x="78492" y="50172"/>
                    </a:cubicBezTo>
                    <a:cubicBezTo>
                      <a:pt x="81032" y="52712"/>
                      <a:pt x="77222" y="62872"/>
                      <a:pt x="77222" y="62872"/>
                    </a:cubicBezTo>
                  </a:path>
                </a:pathLst>
              </a:custGeom>
              <a:solidFill>
                <a:srgbClr val="050018"/>
              </a:solidFill>
              <a:ln cap="sq">
                <a:noFill/>
                <a:prstDash val="solid"/>
                <a:miter/>
              </a:ln>
            </p:spPr>
          </p:sp>
        </p:grpSp>
        <p:grpSp>
          <p:nvGrpSpPr>
            <p:cNvPr name="Group 64" id="64"/>
            <p:cNvGrpSpPr/>
            <p:nvPr/>
          </p:nvGrpSpPr>
          <p:grpSpPr>
            <a:xfrm rot="0">
              <a:off x="181145" y="955256"/>
              <a:ext cx="358044" cy="178314"/>
              <a:chOff x="0" y="0"/>
              <a:chExt cx="321310" cy="160020"/>
            </a:xfrm>
          </p:grpSpPr>
          <p:sp>
            <p:nvSpPr>
              <p:cNvPr name="Freeform 65" id="65"/>
              <p:cNvSpPr/>
              <p:nvPr/>
            </p:nvSpPr>
            <p:spPr>
              <a:xfrm flipH="false" flipV="false" rot="0">
                <a:off x="50800" y="47537"/>
                <a:ext cx="220860" cy="61791"/>
              </a:xfrm>
              <a:custGeom>
                <a:avLst/>
                <a:gdLst/>
                <a:ahLst/>
                <a:cxnLst/>
                <a:rect r="r" b="b" t="t" l="l"/>
                <a:pathLst>
                  <a:path h="61791" w="220860">
                    <a:moveTo>
                      <a:pt x="73660" y="3263"/>
                    </a:moveTo>
                    <a:cubicBezTo>
                      <a:pt x="102870" y="7073"/>
                      <a:pt x="102870" y="13423"/>
                      <a:pt x="100330" y="15963"/>
                    </a:cubicBezTo>
                    <a:cubicBezTo>
                      <a:pt x="93980" y="22313"/>
                      <a:pt x="52070" y="13423"/>
                      <a:pt x="36830" y="17233"/>
                    </a:cubicBezTo>
                    <a:cubicBezTo>
                      <a:pt x="25400" y="21043"/>
                      <a:pt x="10160" y="28663"/>
                      <a:pt x="11430" y="33743"/>
                    </a:cubicBezTo>
                    <a:cubicBezTo>
                      <a:pt x="12700" y="38823"/>
                      <a:pt x="49530" y="42633"/>
                      <a:pt x="73660" y="45173"/>
                    </a:cubicBezTo>
                    <a:cubicBezTo>
                      <a:pt x="109220" y="47713"/>
                      <a:pt x="204470" y="48983"/>
                      <a:pt x="207010" y="41363"/>
                    </a:cubicBezTo>
                    <a:cubicBezTo>
                      <a:pt x="207010" y="37553"/>
                      <a:pt x="193040" y="28663"/>
                      <a:pt x="182880" y="26123"/>
                    </a:cubicBezTo>
                    <a:cubicBezTo>
                      <a:pt x="167640" y="21043"/>
                      <a:pt x="127000" y="33743"/>
                      <a:pt x="120650" y="27393"/>
                    </a:cubicBezTo>
                    <a:cubicBezTo>
                      <a:pt x="118110" y="23583"/>
                      <a:pt x="120650" y="14693"/>
                      <a:pt x="120650" y="14693"/>
                    </a:cubicBezTo>
                    <a:cubicBezTo>
                      <a:pt x="121920" y="14693"/>
                      <a:pt x="118110" y="24853"/>
                      <a:pt x="120650" y="27393"/>
                    </a:cubicBezTo>
                    <a:cubicBezTo>
                      <a:pt x="125730" y="29933"/>
                      <a:pt x="147320" y="13423"/>
                      <a:pt x="161290" y="12153"/>
                    </a:cubicBezTo>
                    <a:cubicBezTo>
                      <a:pt x="176530" y="10883"/>
                      <a:pt x="201930" y="14693"/>
                      <a:pt x="210820" y="23583"/>
                    </a:cubicBezTo>
                    <a:cubicBezTo>
                      <a:pt x="217170" y="28663"/>
                      <a:pt x="223520" y="41363"/>
                      <a:pt x="219710" y="47713"/>
                    </a:cubicBezTo>
                    <a:cubicBezTo>
                      <a:pt x="213360" y="57873"/>
                      <a:pt x="181610" y="60413"/>
                      <a:pt x="154940" y="61683"/>
                    </a:cubicBezTo>
                    <a:cubicBezTo>
                      <a:pt x="115570" y="62953"/>
                      <a:pt x="22860" y="52793"/>
                      <a:pt x="6350" y="40093"/>
                    </a:cubicBezTo>
                    <a:cubicBezTo>
                      <a:pt x="1270" y="36283"/>
                      <a:pt x="0" y="31203"/>
                      <a:pt x="0" y="27393"/>
                    </a:cubicBezTo>
                    <a:cubicBezTo>
                      <a:pt x="1270" y="21043"/>
                      <a:pt x="12700" y="12153"/>
                      <a:pt x="24130" y="7073"/>
                    </a:cubicBezTo>
                    <a:cubicBezTo>
                      <a:pt x="40640" y="723"/>
                      <a:pt x="88900" y="-3087"/>
                      <a:pt x="97790" y="3263"/>
                    </a:cubicBezTo>
                    <a:cubicBezTo>
                      <a:pt x="101600" y="5803"/>
                      <a:pt x="102870" y="13423"/>
                      <a:pt x="100330" y="15963"/>
                    </a:cubicBezTo>
                    <a:cubicBezTo>
                      <a:pt x="97790" y="19773"/>
                      <a:pt x="73660" y="19773"/>
                      <a:pt x="71120" y="15963"/>
                    </a:cubicBezTo>
                    <a:cubicBezTo>
                      <a:pt x="68580" y="13423"/>
                      <a:pt x="73660" y="3263"/>
                      <a:pt x="73660" y="3263"/>
                    </a:cubicBezTo>
                  </a:path>
                </a:pathLst>
              </a:custGeom>
              <a:solidFill>
                <a:srgbClr val="050018"/>
              </a:solidFill>
              <a:ln cap="sq">
                <a:noFill/>
                <a:prstDash val="solid"/>
                <a:miter/>
              </a:ln>
            </p:spPr>
          </p:sp>
        </p:grpSp>
        <p:grpSp>
          <p:nvGrpSpPr>
            <p:cNvPr name="Group 66" id="66"/>
            <p:cNvGrpSpPr/>
            <p:nvPr/>
          </p:nvGrpSpPr>
          <p:grpSpPr>
            <a:xfrm rot="0">
              <a:off x="10721508" y="462768"/>
              <a:ext cx="516546" cy="421728"/>
              <a:chOff x="0" y="0"/>
              <a:chExt cx="463550" cy="378460"/>
            </a:xfrm>
          </p:grpSpPr>
          <p:sp>
            <p:nvSpPr>
              <p:cNvPr name="Freeform 67" id="67"/>
              <p:cNvSpPr/>
              <p:nvPr/>
            </p:nvSpPr>
            <p:spPr>
              <a:xfrm flipH="false" flipV="false" rot="0">
                <a:off x="50792" y="49892"/>
                <a:ext cx="361983" cy="279849"/>
              </a:xfrm>
              <a:custGeom>
                <a:avLst/>
                <a:gdLst/>
                <a:ahLst/>
                <a:cxnLst/>
                <a:rect r="r" b="b" t="t" l="l"/>
                <a:pathLst>
                  <a:path h="279849" w="361983">
                    <a:moveTo>
                      <a:pt x="170188" y="263798"/>
                    </a:moveTo>
                    <a:cubicBezTo>
                      <a:pt x="270518" y="240938"/>
                      <a:pt x="320048" y="210458"/>
                      <a:pt x="336558" y="185058"/>
                    </a:cubicBezTo>
                    <a:cubicBezTo>
                      <a:pt x="347988" y="167278"/>
                      <a:pt x="349258" y="148228"/>
                      <a:pt x="347988" y="129178"/>
                    </a:cubicBezTo>
                    <a:cubicBezTo>
                      <a:pt x="346718" y="111398"/>
                      <a:pt x="339098" y="91078"/>
                      <a:pt x="327668" y="74568"/>
                    </a:cubicBezTo>
                    <a:cubicBezTo>
                      <a:pt x="317508" y="58058"/>
                      <a:pt x="297188" y="41548"/>
                      <a:pt x="280678" y="31388"/>
                    </a:cubicBezTo>
                    <a:cubicBezTo>
                      <a:pt x="266708" y="22498"/>
                      <a:pt x="259088" y="17418"/>
                      <a:pt x="237498" y="13608"/>
                    </a:cubicBezTo>
                    <a:cubicBezTo>
                      <a:pt x="190508" y="4718"/>
                      <a:pt x="8" y="18688"/>
                      <a:pt x="8" y="16148"/>
                    </a:cubicBezTo>
                    <a:cubicBezTo>
                      <a:pt x="-1262" y="13608"/>
                      <a:pt x="157488" y="-4172"/>
                      <a:pt x="210828" y="908"/>
                    </a:cubicBezTo>
                    <a:cubicBezTo>
                      <a:pt x="243848" y="3448"/>
                      <a:pt x="269248" y="11068"/>
                      <a:pt x="289568" y="22498"/>
                    </a:cubicBezTo>
                    <a:cubicBezTo>
                      <a:pt x="306078" y="31388"/>
                      <a:pt x="318778" y="44088"/>
                      <a:pt x="330208" y="56788"/>
                    </a:cubicBezTo>
                    <a:cubicBezTo>
                      <a:pt x="339098" y="68218"/>
                      <a:pt x="346718" y="78378"/>
                      <a:pt x="351798" y="93618"/>
                    </a:cubicBezTo>
                    <a:cubicBezTo>
                      <a:pt x="359418" y="111398"/>
                      <a:pt x="364498" y="139338"/>
                      <a:pt x="360688" y="159658"/>
                    </a:cubicBezTo>
                    <a:cubicBezTo>
                      <a:pt x="356878" y="177438"/>
                      <a:pt x="346718" y="192678"/>
                      <a:pt x="335288" y="206648"/>
                    </a:cubicBezTo>
                    <a:cubicBezTo>
                      <a:pt x="321318" y="221888"/>
                      <a:pt x="300998" y="235858"/>
                      <a:pt x="281948" y="247288"/>
                    </a:cubicBezTo>
                    <a:cubicBezTo>
                      <a:pt x="261628" y="258718"/>
                      <a:pt x="234958" y="271418"/>
                      <a:pt x="214638" y="276498"/>
                    </a:cubicBezTo>
                    <a:cubicBezTo>
                      <a:pt x="198128" y="280308"/>
                      <a:pt x="172728" y="281578"/>
                      <a:pt x="168918" y="276498"/>
                    </a:cubicBezTo>
                    <a:cubicBezTo>
                      <a:pt x="166378" y="273958"/>
                      <a:pt x="170188" y="263798"/>
                      <a:pt x="170188" y="263798"/>
                    </a:cubicBezTo>
                  </a:path>
                </a:pathLst>
              </a:custGeom>
              <a:solidFill>
                <a:srgbClr val="050018"/>
              </a:solidFill>
              <a:ln cap="sq">
                <a:noFill/>
                <a:prstDash val="solid"/>
                <a:miter/>
              </a:ln>
            </p:spPr>
          </p:sp>
        </p:grpSp>
        <p:grpSp>
          <p:nvGrpSpPr>
            <p:cNvPr name="Group 68" id="68"/>
            <p:cNvGrpSpPr/>
            <p:nvPr/>
          </p:nvGrpSpPr>
          <p:grpSpPr>
            <a:xfrm rot="0">
              <a:off x="10894162" y="646744"/>
              <a:ext cx="292945" cy="220770"/>
              <a:chOff x="0" y="0"/>
              <a:chExt cx="262890" cy="198120"/>
            </a:xfrm>
          </p:grpSpPr>
          <p:sp>
            <p:nvSpPr>
              <p:cNvPr name="Freeform 69" id="69"/>
              <p:cNvSpPr/>
              <p:nvPr/>
            </p:nvSpPr>
            <p:spPr>
              <a:xfrm flipH="false" flipV="false" rot="0">
                <a:off x="50200" y="50708"/>
                <a:ext cx="160869" cy="97247"/>
              </a:xfrm>
              <a:custGeom>
                <a:avLst/>
                <a:gdLst/>
                <a:ahLst/>
                <a:cxnLst/>
                <a:rect r="r" b="b" t="t" l="l"/>
                <a:pathLst>
                  <a:path h="97247" w="160869">
                    <a:moveTo>
                      <a:pt x="4410" y="82642"/>
                    </a:moveTo>
                    <a:cubicBezTo>
                      <a:pt x="108550" y="48352"/>
                      <a:pt x="142840" y="-2448"/>
                      <a:pt x="154270" y="92"/>
                    </a:cubicBezTo>
                    <a:cubicBezTo>
                      <a:pt x="158080" y="1362"/>
                      <a:pt x="161890" y="11522"/>
                      <a:pt x="160620" y="17872"/>
                    </a:cubicBezTo>
                    <a:cubicBezTo>
                      <a:pt x="158080" y="25492"/>
                      <a:pt x="128870" y="42002"/>
                      <a:pt x="127600" y="40732"/>
                    </a:cubicBezTo>
                    <a:cubicBezTo>
                      <a:pt x="126330" y="39462"/>
                      <a:pt x="153000" y="7712"/>
                      <a:pt x="151730" y="7712"/>
                    </a:cubicBezTo>
                    <a:cubicBezTo>
                      <a:pt x="150460" y="6442"/>
                      <a:pt x="114900" y="55972"/>
                      <a:pt x="93310" y="71212"/>
                    </a:cubicBezTo>
                    <a:cubicBezTo>
                      <a:pt x="72990" y="83912"/>
                      <a:pt x="46320" y="92802"/>
                      <a:pt x="28540" y="95342"/>
                    </a:cubicBezTo>
                    <a:cubicBezTo>
                      <a:pt x="17110" y="97882"/>
                      <a:pt x="3140" y="97882"/>
                      <a:pt x="600" y="95342"/>
                    </a:cubicBezTo>
                    <a:cubicBezTo>
                      <a:pt x="-1940" y="92802"/>
                      <a:pt x="4410" y="82642"/>
                      <a:pt x="4410" y="82642"/>
                    </a:cubicBezTo>
                  </a:path>
                </a:pathLst>
              </a:custGeom>
              <a:solidFill>
                <a:srgbClr val="050018"/>
              </a:solidFill>
              <a:ln cap="sq">
                <a:noFill/>
                <a:prstDash val="solid"/>
                <a:miter/>
              </a:ln>
            </p:spPr>
          </p:sp>
        </p:grpSp>
        <p:grpSp>
          <p:nvGrpSpPr>
            <p:cNvPr name="Group 70" id="70"/>
            <p:cNvGrpSpPr/>
            <p:nvPr/>
          </p:nvGrpSpPr>
          <p:grpSpPr>
            <a:xfrm rot="0">
              <a:off x="10908314" y="768450"/>
              <a:ext cx="227846" cy="302851"/>
              <a:chOff x="0" y="0"/>
              <a:chExt cx="204470" cy="271780"/>
            </a:xfrm>
          </p:grpSpPr>
          <p:sp>
            <p:nvSpPr>
              <p:cNvPr name="Freeform 71" id="71"/>
              <p:cNvSpPr/>
              <p:nvPr/>
            </p:nvSpPr>
            <p:spPr>
              <a:xfrm flipH="false" flipV="false" rot="0">
                <a:off x="49748" y="49927"/>
                <a:ext cx="103922" cy="169951"/>
              </a:xfrm>
              <a:custGeom>
                <a:avLst/>
                <a:gdLst/>
                <a:ahLst/>
                <a:cxnLst/>
                <a:rect r="r" b="b" t="t" l="l"/>
                <a:pathLst>
                  <a:path h="169951" w="103922">
                    <a:moveTo>
                      <a:pt x="12482" y="2143"/>
                    </a:moveTo>
                    <a:cubicBezTo>
                      <a:pt x="64552" y="124063"/>
                      <a:pt x="105192" y="153273"/>
                      <a:pt x="102652" y="163433"/>
                    </a:cubicBezTo>
                    <a:cubicBezTo>
                      <a:pt x="102652" y="167243"/>
                      <a:pt x="92492" y="169783"/>
                      <a:pt x="92492" y="169783"/>
                    </a:cubicBezTo>
                    <a:cubicBezTo>
                      <a:pt x="92492" y="169783"/>
                      <a:pt x="103922" y="164703"/>
                      <a:pt x="103922" y="164703"/>
                    </a:cubicBezTo>
                    <a:cubicBezTo>
                      <a:pt x="103922" y="164703"/>
                      <a:pt x="97572" y="171053"/>
                      <a:pt x="92492" y="169783"/>
                    </a:cubicBezTo>
                    <a:cubicBezTo>
                      <a:pt x="81062" y="168513"/>
                      <a:pt x="53122" y="129143"/>
                      <a:pt x="39152" y="105013"/>
                    </a:cubicBezTo>
                    <a:cubicBezTo>
                      <a:pt x="23912" y="79613"/>
                      <a:pt x="8672" y="41513"/>
                      <a:pt x="3592" y="22463"/>
                    </a:cubicBezTo>
                    <a:cubicBezTo>
                      <a:pt x="1052" y="13573"/>
                      <a:pt x="-1488" y="3413"/>
                      <a:pt x="1052" y="873"/>
                    </a:cubicBezTo>
                    <a:cubicBezTo>
                      <a:pt x="2322" y="-1667"/>
                      <a:pt x="12482" y="2143"/>
                      <a:pt x="12482" y="2143"/>
                    </a:cubicBezTo>
                  </a:path>
                </a:pathLst>
              </a:custGeom>
              <a:solidFill>
                <a:srgbClr val="050018"/>
              </a:solidFill>
              <a:ln cap="sq">
                <a:noFill/>
                <a:prstDash val="solid"/>
                <a:miter/>
              </a:ln>
            </p:spPr>
          </p:sp>
        </p:grpSp>
        <p:grpSp>
          <p:nvGrpSpPr>
            <p:cNvPr name="Group 72" id="72"/>
            <p:cNvGrpSpPr/>
            <p:nvPr/>
          </p:nvGrpSpPr>
          <p:grpSpPr>
            <a:xfrm rot="0">
              <a:off x="10821987" y="922706"/>
              <a:ext cx="205203" cy="179730"/>
              <a:chOff x="0" y="0"/>
              <a:chExt cx="184150" cy="161290"/>
            </a:xfrm>
          </p:grpSpPr>
          <p:sp>
            <p:nvSpPr>
              <p:cNvPr name="Freeform 73" id="73"/>
              <p:cNvSpPr/>
              <p:nvPr/>
            </p:nvSpPr>
            <p:spPr>
              <a:xfrm flipH="false" flipV="false" rot="0">
                <a:off x="49778" y="49927"/>
                <a:ext cx="82699" cy="62971"/>
              </a:xfrm>
              <a:custGeom>
                <a:avLst/>
                <a:gdLst/>
                <a:ahLst/>
                <a:cxnLst/>
                <a:rect r="r" b="b" t="t" l="l"/>
                <a:pathLst>
                  <a:path h="62971" w="82699">
                    <a:moveTo>
                      <a:pt x="12452" y="2143"/>
                    </a:moveTo>
                    <a:cubicBezTo>
                      <a:pt x="49282" y="32623"/>
                      <a:pt x="79762" y="28813"/>
                      <a:pt x="82302" y="35163"/>
                    </a:cubicBezTo>
                    <a:cubicBezTo>
                      <a:pt x="84842" y="40243"/>
                      <a:pt x="74682" y="51673"/>
                      <a:pt x="65792" y="56753"/>
                    </a:cubicBezTo>
                    <a:cubicBezTo>
                      <a:pt x="53092" y="63103"/>
                      <a:pt x="8642" y="65643"/>
                      <a:pt x="4832" y="59293"/>
                    </a:cubicBezTo>
                    <a:cubicBezTo>
                      <a:pt x="2292" y="55483"/>
                      <a:pt x="6102" y="46593"/>
                      <a:pt x="9912" y="44053"/>
                    </a:cubicBezTo>
                    <a:cubicBezTo>
                      <a:pt x="20072" y="37703"/>
                      <a:pt x="75952" y="45323"/>
                      <a:pt x="75952" y="46593"/>
                    </a:cubicBezTo>
                    <a:cubicBezTo>
                      <a:pt x="75952" y="49133"/>
                      <a:pt x="13722" y="63103"/>
                      <a:pt x="6102" y="56753"/>
                    </a:cubicBezTo>
                    <a:cubicBezTo>
                      <a:pt x="3562" y="55483"/>
                      <a:pt x="3562" y="49133"/>
                      <a:pt x="6102" y="46593"/>
                    </a:cubicBezTo>
                    <a:cubicBezTo>
                      <a:pt x="12452" y="40243"/>
                      <a:pt x="73412" y="44053"/>
                      <a:pt x="73412" y="41513"/>
                    </a:cubicBezTo>
                    <a:cubicBezTo>
                      <a:pt x="73412" y="40243"/>
                      <a:pt x="41662" y="42783"/>
                      <a:pt x="30232" y="37703"/>
                    </a:cubicBezTo>
                    <a:cubicBezTo>
                      <a:pt x="20072" y="32623"/>
                      <a:pt x="8642" y="23733"/>
                      <a:pt x="4832" y="16113"/>
                    </a:cubicBezTo>
                    <a:cubicBezTo>
                      <a:pt x="1022" y="11033"/>
                      <a:pt x="-1518" y="2143"/>
                      <a:pt x="1022" y="873"/>
                    </a:cubicBezTo>
                    <a:cubicBezTo>
                      <a:pt x="2292" y="-1667"/>
                      <a:pt x="12452" y="2143"/>
                      <a:pt x="12452" y="2143"/>
                    </a:cubicBezTo>
                  </a:path>
                </a:pathLst>
              </a:custGeom>
              <a:solidFill>
                <a:srgbClr val="050018"/>
              </a:solidFill>
              <a:ln cap="sq">
                <a:noFill/>
                <a:prstDash val="solid"/>
                <a:miter/>
              </a:ln>
            </p:spPr>
          </p:sp>
        </p:grpSp>
        <p:grpSp>
          <p:nvGrpSpPr>
            <p:cNvPr name="Group 74" id="74"/>
            <p:cNvGrpSpPr/>
            <p:nvPr/>
          </p:nvGrpSpPr>
          <p:grpSpPr>
            <a:xfrm rot="0">
              <a:off x="10939448" y="744392"/>
              <a:ext cx="217940" cy="285869"/>
              <a:chOff x="0" y="0"/>
              <a:chExt cx="195580" cy="256540"/>
            </a:xfrm>
          </p:grpSpPr>
          <p:sp>
            <p:nvSpPr>
              <p:cNvPr name="Freeform 75" id="75"/>
              <p:cNvSpPr/>
              <p:nvPr/>
            </p:nvSpPr>
            <p:spPr>
              <a:xfrm flipH="false" flipV="false" rot="0">
                <a:off x="50716" y="50800"/>
                <a:ext cx="95272" cy="155083"/>
              </a:xfrm>
              <a:custGeom>
                <a:avLst/>
                <a:gdLst/>
                <a:ahLst/>
                <a:cxnLst/>
                <a:rect r="r" b="b" t="t" l="l"/>
                <a:pathLst>
                  <a:path h="155083" w="95272">
                    <a:moveTo>
                      <a:pt x="11514" y="0"/>
                    </a:moveTo>
                    <a:cubicBezTo>
                      <a:pt x="97874" y="134620"/>
                      <a:pt x="97874" y="151130"/>
                      <a:pt x="94064" y="153670"/>
                    </a:cubicBezTo>
                    <a:cubicBezTo>
                      <a:pt x="91524" y="154940"/>
                      <a:pt x="81364" y="149860"/>
                      <a:pt x="81364" y="149860"/>
                    </a:cubicBezTo>
                    <a:cubicBezTo>
                      <a:pt x="81364" y="149860"/>
                      <a:pt x="94064" y="152400"/>
                      <a:pt x="94064" y="153670"/>
                    </a:cubicBezTo>
                    <a:cubicBezTo>
                      <a:pt x="94064" y="153670"/>
                      <a:pt x="82634" y="154940"/>
                      <a:pt x="82634" y="154940"/>
                    </a:cubicBezTo>
                    <a:cubicBezTo>
                      <a:pt x="82634" y="153670"/>
                      <a:pt x="94064" y="148590"/>
                      <a:pt x="94064" y="148590"/>
                    </a:cubicBezTo>
                    <a:cubicBezTo>
                      <a:pt x="94064" y="148590"/>
                      <a:pt x="86444" y="156210"/>
                      <a:pt x="82634" y="154940"/>
                    </a:cubicBezTo>
                    <a:cubicBezTo>
                      <a:pt x="76284" y="152400"/>
                      <a:pt x="76284" y="118110"/>
                      <a:pt x="66124" y="97790"/>
                    </a:cubicBezTo>
                    <a:cubicBezTo>
                      <a:pt x="53424" y="69850"/>
                      <a:pt x="-2456" y="19050"/>
                      <a:pt x="84" y="6350"/>
                    </a:cubicBezTo>
                    <a:cubicBezTo>
                      <a:pt x="1354" y="2540"/>
                      <a:pt x="11514" y="0"/>
                      <a:pt x="11514" y="0"/>
                    </a:cubicBezTo>
                  </a:path>
                </a:pathLst>
              </a:custGeom>
              <a:solidFill>
                <a:srgbClr val="050018"/>
              </a:solidFill>
              <a:ln cap="sq">
                <a:noFill/>
                <a:prstDash val="solid"/>
                <a:miter/>
              </a:ln>
            </p:spPr>
          </p:sp>
        </p:grpSp>
        <p:grpSp>
          <p:nvGrpSpPr>
            <p:cNvPr name="Group 76" id="76"/>
            <p:cNvGrpSpPr/>
            <p:nvPr/>
          </p:nvGrpSpPr>
          <p:grpSpPr>
            <a:xfrm rot="0">
              <a:off x="10758303" y="624100"/>
              <a:ext cx="645328" cy="789678"/>
              <a:chOff x="0" y="0"/>
              <a:chExt cx="579120" cy="708660"/>
            </a:xfrm>
          </p:grpSpPr>
          <p:sp>
            <p:nvSpPr>
              <p:cNvPr name="Freeform 77" id="77"/>
              <p:cNvSpPr/>
              <p:nvPr/>
            </p:nvSpPr>
            <p:spPr>
              <a:xfrm flipH="false" flipV="false" rot="0">
                <a:off x="50720" y="50132"/>
                <a:ext cx="477218" cy="611379"/>
              </a:xfrm>
              <a:custGeom>
                <a:avLst/>
                <a:gdLst/>
                <a:ahLst/>
                <a:cxnLst/>
                <a:rect r="r" b="b" t="t" l="l"/>
                <a:pathLst>
                  <a:path h="611379" w="477218">
                    <a:moveTo>
                      <a:pt x="241380" y="276258"/>
                    </a:moveTo>
                    <a:cubicBezTo>
                      <a:pt x="369650" y="67978"/>
                      <a:pt x="353140" y="8288"/>
                      <a:pt x="363300" y="668"/>
                    </a:cubicBezTo>
                    <a:cubicBezTo>
                      <a:pt x="368380" y="-1872"/>
                      <a:pt x="376000" y="3208"/>
                      <a:pt x="384890" y="9558"/>
                    </a:cubicBezTo>
                    <a:cubicBezTo>
                      <a:pt x="406480" y="27338"/>
                      <a:pt x="486490" y="139098"/>
                      <a:pt x="476330" y="155608"/>
                    </a:cubicBezTo>
                    <a:cubicBezTo>
                      <a:pt x="471250" y="164498"/>
                      <a:pt x="439500" y="146718"/>
                      <a:pt x="422990" y="154338"/>
                    </a:cubicBezTo>
                    <a:cubicBezTo>
                      <a:pt x="401400" y="163228"/>
                      <a:pt x="389970" y="192438"/>
                      <a:pt x="365840" y="226728"/>
                    </a:cubicBezTo>
                    <a:cubicBezTo>
                      <a:pt x="315040" y="296578"/>
                      <a:pt x="147400" y="509938"/>
                      <a:pt x="155020" y="562008"/>
                    </a:cubicBezTo>
                    <a:cubicBezTo>
                      <a:pt x="158830" y="581058"/>
                      <a:pt x="193120" y="584868"/>
                      <a:pt x="195660" y="595028"/>
                    </a:cubicBezTo>
                    <a:cubicBezTo>
                      <a:pt x="196930" y="600108"/>
                      <a:pt x="195660" y="605188"/>
                      <a:pt x="190580" y="607728"/>
                    </a:cubicBezTo>
                    <a:cubicBezTo>
                      <a:pt x="175340" y="617888"/>
                      <a:pt x="58500" y="605188"/>
                      <a:pt x="28020" y="589948"/>
                    </a:cubicBezTo>
                    <a:cubicBezTo>
                      <a:pt x="12780" y="582328"/>
                      <a:pt x="-1190" y="572168"/>
                      <a:pt x="80" y="560738"/>
                    </a:cubicBezTo>
                    <a:cubicBezTo>
                      <a:pt x="2620" y="542958"/>
                      <a:pt x="68660" y="530258"/>
                      <a:pt x="102950" y="497238"/>
                    </a:cubicBezTo>
                    <a:cubicBezTo>
                      <a:pt x="156290" y="448978"/>
                      <a:pt x="261700" y="274988"/>
                      <a:pt x="265510" y="277528"/>
                    </a:cubicBezTo>
                    <a:cubicBezTo>
                      <a:pt x="268050" y="280068"/>
                      <a:pt x="227410" y="352458"/>
                      <a:pt x="203280" y="388018"/>
                    </a:cubicBezTo>
                    <a:cubicBezTo>
                      <a:pt x="177880" y="427388"/>
                      <a:pt x="142320" y="474378"/>
                      <a:pt x="116920" y="502318"/>
                    </a:cubicBezTo>
                    <a:cubicBezTo>
                      <a:pt x="99140" y="520098"/>
                      <a:pt x="86440" y="532798"/>
                      <a:pt x="68660" y="544228"/>
                    </a:cubicBezTo>
                    <a:cubicBezTo>
                      <a:pt x="50880" y="554388"/>
                      <a:pt x="11510" y="559468"/>
                      <a:pt x="11510" y="567088"/>
                    </a:cubicBezTo>
                    <a:cubicBezTo>
                      <a:pt x="12780" y="579788"/>
                      <a:pt x="181690" y="607728"/>
                      <a:pt x="184230" y="601378"/>
                    </a:cubicBezTo>
                    <a:cubicBezTo>
                      <a:pt x="185500" y="597568"/>
                      <a:pt x="148670" y="586138"/>
                      <a:pt x="143590" y="575978"/>
                    </a:cubicBezTo>
                    <a:cubicBezTo>
                      <a:pt x="139780" y="569628"/>
                      <a:pt x="141050" y="565818"/>
                      <a:pt x="144860" y="555658"/>
                    </a:cubicBezTo>
                    <a:cubicBezTo>
                      <a:pt x="158830" y="508668"/>
                      <a:pt x="313770" y="272448"/>
                      <a:pt x="365840" y="202598"/>
                    </a:cubicBezTo>
                    <a:cubicBezTo>
                      <a:pt x="389970" y="170848"/>
                      <a:pt x="403940" y="142908"/>
                      <a:pt x="424260" y="137828"/>
                    </a:cubicBezTo>
                    <a:cubicBezTo>
                      <a:pt x="436960" y="134018"/>
                      <a:pt x="459820" y="155608"/>
                      <a:pt x="463630" y="150528"/>
                    </a:cubicBezTo>
                    <a:cubicBezTo>
                      <a:pt x="471250" y="141638"/>
                      <a:pt x="382350" y="10828"/>
                      <a:pt x="368380" y="14638"/>
                    </a:cubicBezTo>
                    <a:cubicBezTo>
                      <a:pt x="356950" y="18448"/>
                      <a:pt x="374730" y="83218"/>
                      <a:pt x="365840" y="116238"/>
                    </a:cubicBezTo>
                    <a:cubicBezTo>
                      <a:pt x="354410" y="154338"/>
                      <a:pt x="320120" y="196248"/>
                      <a:pt x="298530" y="226728"/>
                    </a:cubicBezTo>
                    <a:cubicBezTo>
                      <a:pt x="282020" y="249588"/>
                      <a:pt x="260430" y="283878"/>
                      <a:pt x="250270" y="283878"/>
                    </a:cubicBezTo>
                    <a:cubicBezTo>
                      <a:pt x="246460" y="285148"/>
                      <a:pt x="241380" y="276258"/>
                      <a:pt x="241380" y="276258"/>
                    </a:cubicBezTo>
                  </a:path>
                </a:pathLst>
              </a:custGeom>
              <a:solidFill>
                <a:srgbClr val="050018"/>
              </a:solidFill>
              <a:ln cap="sq">
                <a:noFill/>
                <a:prstDash val="solid"/>
                <a:miter/>
              </a:ln>
            </p:spPr>
          </p:sp>
        </p:grpSp>
        <p:grpSp>
          <p:nvGrpSpPr>
            <p:cNvPr name="Group 78" id="78"/>
            <p:cNvGrpSpPr/>
            <p:nvPr/>
          </p:nvGrpSpPr>
          <p:grpSpPr>
            <a:xfrm rot="0">
              <a:off x="11177200" y="652404"/>
              <a:ext cx="220770" cy="240583"/>
              <a:chOff x="0" y="0"/>
              <a:chExt cx="198120" cy="215900"/>
            </a:xfrm>
          </p:grpSpPr>
          <p:sp>
            <p:nvSpPr>
              <p:cNvPr name="Freeform 79" id="79"/>
              <p:cNvSpPr/>
              <p:nvPr/>
            </p:nvSpPr>
            <p:spPr>
              <a:xfrm flipH="false" flipV="false" rot="0">
                <a:off x="49672" y="50117"/>
                <a:ext cx="98055" cy="116977"/>
              </a:xfrm>
              <a:custGeom>
                <a:avLst/>
                <a:gdLst/>
                <a:ahLst/>
                <a:cxnLst/>
                <a:rect r="r" b="b" t="t" l="l"/>
                <a:pathLst>
                  <a:path h="116977" w="98055">
                    <a:moveTo>
                      <a:pt x="18908" y="43863"/>
                    </a:moveTo>
                    <a:cubicBezTo>
                      <a:pt x="13828" y="683"/>
                      <a:pt x="18908" y="-1857"/>
                      <a:pt x="22718" y="683"/>
                    </a:cubicBezTo>
                    <a:cubicBezTo>
                      <a:pt x="34148" y="4493"/>
                      <a:pt x="73518" y="65453"/>
                      <a:pt x="69708" y="76883"/>
                    </a:cubicBezTo>
                    <a:cubicBezTo>
                      <a:pt x="68438" y="80693"/>
                      <a:pt x="62088" y="83233"/>
                      <a:pt x="57008" y="81963"/>
                    </a:cubicBezTo>
                    <a:cubicBezTo>
                      <a:pt x="45578" y="80693"/>
                      <a:pt x="21448" y="61643"/>
                      <a:pt x="12558" y="48943"/>
                    </a:cubicBezTo>
                    <a:cubicBezTo>
                      <a:pt x="3668" y="36243"/>
                      <a:pt x="-2682" y="14653"/>
                      <a:pt x="1128" y="8303"/>
                    </a:cubicBezTo>
                    <a:cubicBezTo>
                      <a:pt x="3668" y="3223"/>
                      <a:pt x="10018" y="683"/>
                      <a:pt x="16368" y="3223"/>
                    </a:cubicBezTo>
                    <a:cubicBezTo>
                      <a:pt x="34148" y="8303"/>
                      <a:pt x="103998" y="103553"/>
                      <a:pt x="97648" y="113713"/>
                    </a:cubicBezTo>
                    <a:cubicBezTo>
                      <a:pt x="95108" y="120063"/>
                      <a:pt x="69708" y="116253"/>
                      <a:pt x="62088" y="109903"/>
                    </a:cubicBezTo>
                    <a:cubicBezTo>
                      <a:pt x="53198" y="101013"/>
                      <a:pt x="51928" y="64183"/>
                      <a:pt x="54468" y="62913"/>
                    </a:cubicBezTo>
                    <a:cubicBezTo>
                      <a:pt x="55738" y="62913"/>
                      <a:pt x="63358" y="93393"/>
                      <a:pt x="70978" y="99743"/>
                    </a:cubicBezTo>
                    <a:cubicBezTo>
                      <a:pt x="76058" y="104823"/>
                      <a:pt x="90028" y="106093"/>
                      <a:pt x="90028" y="106093"/>
                    </a:cubicBezTo>
                    <a:cubicBezTo>
                      <a:pt x="90028" y="107363"/>
                      <a:pt x="74788" y="107363"/>
                      <a:pt x="67168" y="102283"/>
                    </a:cubicBezTo>
                    <a:cubicBezTo>
                      <a:pt x="49388" y="89583"/>
                      <a:pt x="17638" y="8303"/>
                      <a:pt x="13828" y="9573"/>
                    </a:cubicBezTo>
                    <a:cubicBezTo>
                      <a:pt x="12558" y="9573"/>
                      <a:pt x="15098" y="31163"/>
                      <a:pt x="21448" y="40053"/>
                    </a:cubicBezTo>
                    <a:cubicBezTo>
                      <a:pt x="30338" y="52753"/>
                      <a:pt x="60818" y="73073"/>
                      <a:pt x="62088" y="71803"/>
                    </a:cubicBezTo>
                    <a:cubicBezTo>
                      <a:pt x="64628" y="69263"/>
                      <a:pt x="12558" y="22273"/>
                      <a:pt x="12558" y="10843"/>
                    </a:cubicBezTo>
                    <a:cubicBezTo>
                      <a:pt x="12558" y="5763"/>
                      <a:pt x="20178" y="-587"/>
                      <a:pt x="22718" y="683"/>
                    </a:cubicBezTo>
                    <a:cubicBezTo>
                      <a:pt x="27798" y="1953"/>
                      <a:pt x="35418" y="38783"/>
                      <a:pt x="31608" y="43863"/>
                    </a:cubicBezTo>
                    <a:cubicBezTo>
                      <a:pt x="30338" y="46403"/>
                      <a:pt x="18908" y="43863"/>
                      <a:pt x="18908" y="43863"/>
                    </a:cubicBezTo>
                  </a:path>
                </a:pathLst>
              </a:custGeom>
              <a:solidFill>
                <a:srgbClr val="050018"/>
              </a:solidFill>
              <a:ln cap="sq">
                <a:noFill/>
                <a:prstDash val="solid"/>
                <a:miter/>
              </a:ln>
            </p:spPr>
          </p:sp>
        </p:grpSp>
        <p:grpSp>
          <p:nvGrpSpPr>
            <p:cNvPr name="Group 80" id="80"/>
            <p:cNvGrpSpPr/>
            <p:nvPr/>
          </p:nvGrpSpPr>
          <p:grpSpPr>
            <a:xfrm rot="0">
              <a:off x="11022944" y="833549"/>
              <a:ext cx="256150" cy="367950"/>
              <a:chOff x="0" y="0"/>
              <a:chExt cx="229870" cy="330200"/>
            </a:xfrm>
          </p:grpSpPr>
          <p:sp>
            <p:nvSpPr>
              <p:cNvPr name="Freeform 81" id="81"/>
              <p:cNvSpPr/>
              <p:nvPr/>
            </p:nvSpPr>
            <p:spPr>
              <a:xfrm flipH="false" flipV="false" rot="0">
                <a:off x="50437" y="50554"/>
                <a:ext cx="128795" cy="229177"/>
              </a:xfrm>
              <a:custGeom>
                <a:avLst/>
                <a:gdLst/>
                <a:ahLst/>
                <a:cxnLst/>
                <a:rect r="r" b="b" t="t" l="l"/>
                <a:pathLst>
                  <a:path h="229177" w="128795">
                    <a:moveTo>
                      <a:pt x="103233" y="43426"/>
                    </a:moveTo>
                    <a:cubicBezTo>
                      <a:pt x="54973" y="161536"/>
                      <a:pt x="23223" y="227576"/>
                      <a:pt x="11793" y="227576"/>
                    </a:cubicBezTo>
                    <a:cubicBezTo>
                      <a:pt x="7983" y="227576"/>
                      <a:pt x="4173" y="222496"/>
                      <a:pt x="2903" y="216146"/>
                    </a:cubicBezTo>
                    <a:cubicBezTo>
                      <a:pt x="1633" y="188206"/>
                      <a:pt x="99423" y="4056"/>
                      <a:pt x="118473" y="246"/>
                    </a:cubicBezTo>
                    <a:cubicBezTo>
                      <a:pt x="122283" y="-1024"/>
                      <a:pt x="127363" y="2786"/>
                      <a:pt x="128633" y="7866"/>
                    </a:cubicBezTo>
                    <a:cubicBezTo>
                      <a:pt x="132443" y="26916"/>
                      <a:pt x="67673" y="137406"/>
                      <a:pt x="44813" y="176776"/>
                    </a:cubicBezTo>
                    <a:cubicBezTo>
                      <a:pt x="32113" y="199636"/>
                      <a:pt x="19413" y="226306"/>
                      <a:pt x="10523" y="228846"/>
                    </a:cubicBezTo>
                    <a:cubicBezTo>
                      <a:pt x="6713" y="230116"/>
                      <a:pt x="1633" y="227576"/>
                      <a:pt x="363" y="223766"/>
                    </a:cubicBezTo>
                    <a:cubicBezTo>
                      <a:pt x="-5987" y="205986"/>
                      <a:pt x="72753" y="48506"/>
                      <a:pt x="91803" y="40886"/>
                    </a:cubicBezTo>
                    <a:cubicBezTo>
                      <a:pt x="95613" y="38346"/>
                      <a:pt x="103233" y="43426"/>
                      <a:pt x="103233" y="43426"/>
                    </a:cubicBezTo>
                  </a:path>
                </a:pathLst>
              </a:custGeom>
              <a:solidFill>
                <a:srgbClr val="050018"/>
              </a:solidFill>
              <a:ln cap="sq">
                <a:noFill/>
                <a:prstDash val="solid"/>
                <a:miter/>
              </a:ln>
            </p:spPr>
          </p:sp>
        </p:grpSp>
        <p:grpSp>
          <p:nvGrpSpPr>
            <p:cNvPr name="Group 82" id="82"/>
            <p:cNvGrpSpPr/>
            <p:nvPr/>
          </p:nvGrpSpPr>
          <p:grpSpPr>
            <a:xfrm rot="0">
              <a:off x="10805004" y="1248201"/>
              <a:ext cx="196712" cy="148595"/>
              <a:chOff x="0" y="0"/>
              <a:chExt cx="176530" cy="133350"/>
            </a:xfrm>
          </p:grpSpPr>
          <p:sp>
            <p:nvSpPr>
              <p:cNvPr name="Freeform 83" id="83"/>
              <p:cNvSpPr/>
              <p:nvPr/>
            </p:nvSpPr>
            <p:spPr>
              <a:xfrm flipH="false" flipV="false" rot="0">
                <a:off x="50089" y="50800"/>
                <a:ext cx="75959" cy="32009"/>
              </a:xfrm>
              <a:custGeom>
                <a:avLst/>
                <a:gdLst/>
                <a:ahLst/>
                <a:cxnLst/>
                <a:rect r="r" b="b" t="t" l="l"/>
                <a:pathLst>
                  <a:path h="32009" w="75959">
                    <a:moveTo>
                      <a:pt x="3251" y="0"/>
                    </a:moveTo>
                    <a:cubicBezTo>
                      <a:pt x="74371" y="12700"/>
                      <a:pt x="73101" y="19050"/>
                      <a:pt x="69291" y="21590"/>
                    </a:cubicBezTo>
                    <a:cubicBezTo>
                      <a:pt x="64211" y="26670"/>
                      <a:pt x="28651" y="24130"/>
                      <a:pt x="28651" y="24130"/>
                    </a:cubicBezTo>
                    <a:cubicBezTo>
                      <a:pt x="28651" y="24130"/>
                      <a:pt x="68021" y="13970"/>
                      <a:pt x="74371" y="17780"/>
                    </a:cubicBezTo>
                    <a:cubicBezTo>
                      <a:pt x="76911" y="20320"/>
                      <a:pt x="75641" y="30480"/>
                      <a:pt x="75641" y="30480"/>
                    </a:cubicBezTo>
                    <a:cubicBezTo>
                      <a:pt x="75641" y="30480"/>
                      <a:pt x="75641" y="19050"/>
                      <a:pt x="75641" y="19050"/>
                    </a:cubicBezTo>
                    <a:cubicBezTo>
                      <a:pt x="75641" y="19050"/>
                      <a:pt x="76911" y="29210"/>
                      <a:pt x="74371" y="30480"/>
                    </a:cubicBezTo>
                    <a:cubicBezTo>
                      <a:pt x="68021" y="35560"/>
                      <a:pt x="22301" y="26670"/>
                      <a:pt x="22301" y="22860"/>
                    </a:cubicBezTo>
                    <a:cubicBezTo>
                      <a:pt x="22301" y="19050"/>
                      <a:pt x="68021" y="5080"/>
                      <a:pt x="71831" y="8890"/>
                    </a:cubicBezTo>
                    <a:cubicBezTo>
                      <a:pt x="73101" y="11430"/>
                      <a:pt x="71831" y="19050"/>
                      <a:pt x="68021" y="21590"/>
                    </a:cubicBezTo>
                    <a:cubicBezTo>
                      <a:pt x="60401" y="26670"/>
                      <a:pt x="7061" y="20320"/>
                      <a:pt x="711" y="12700"/>
                    </a:cubicBezTo>
                    <a:cubicBezTo>
                      <a:pt x="-1829" y="10160"/>
                      <a:pt x="3251" y="0"/>
                      <a:pt x="3251" y="0"/>
                    </a:cubicBezTo>
                  </a:path>
                </a:pathLst>
              </a:custGeom>
              <a:solidFill>
                <a:srgbClr val="050018"/>
              </a:solidFill>
              <a:ln cap="sq">
                <a:noFill/>
                <a:prstDash val="solid"/>
                <a:miter/>
              </a:ln>
            </p:spPr>
          </p:sp>
        </p:grpSp>
        <p:grpSp>
          <p:nvGrpSpPr>
            <p:cNvPr name="Group 84" id="84"/>
            <p:cNvGrpSpPr/>
            <p:nvPr/>
          </p:nvGrpSpPr>
          <p:grpSpPr>
            <a:xfrm rot="0">
              <a:off x="10780946" y="951010"/>
              <a:ext cx="125952" cy="127367"/>
              <a:chOff x="0" y="0"/>
              <a:chExt cx="113030" cy="114300"/>
            </a:xfrm>
          </p:grpSpPr>
          <p:sp>
            <p:nvSpPr>
              <p:cNvPr name="Freeform 85" id="85"/>
              <p:cNvSpPr/>
              <p:nvPr/>
            </p:nvSpPr>
            <p:spPr>
              <a:xfrm flipH="false" flipV="false" rot="0">
                <a:off x="55062" y="55395"/>
                <a:ext cx="5898" cy="6835"/>
              </a:xfrm>
              <a:custGeom>
                <a:avLst/>
                <a:gdLst/>
                <a:ahLst/>
                <a:cxnLst/>
                <a:rect r="r" b="b" t="t" l="l"/>
                <a:pathLst>
                  <a:path h="6835" w="5898">
                    <a:moveTo>
                      <a:pt x="2088" y="6835"/>
                    </a:moveTo>
                    <a:cubicBezTo>
                      <a:pt x="-4262" y="-5865"/>
                      <a:pt x="5898" y="3025"/>
                      <a:pt x="5898" y="3025"/>
                    </a:cubicBezTo>
                  </a:path>
                </a:pathLst>
              </a:custGeom>
              <a:solidFill>
                <a:srgbClr val="050018"/>
              </a:solidFill>
              <a:ln cap="sq">
                <a:noFill/>
                <a:prstDash val="solid"/>
                <a:miter/>
              </a:ln>
            </p:spPr>
          </p:sp>
        </p:grpSp>
        <p:grpSp>
          <p:nvGrpSpPr>
            <p:cNvPr name="Group 86" id="86"/>
            <p:cNvGrpSpPr/>
            <p:nvPr/>
          </p:nvGrpSpPr>
          <p:grpSpPr>
            <a:xfrm rot="0">
              <a:off x="10761133" y="953841"/>
              <a:ext cx="237753" cy="147180"/>
              <a:chOff x="0" y="0"/>
              <a:chExt cx="213360" cy="132080"/>
            </a:xfrm>
          </p:grpSpPr>
          <p:sp>
            <p:nvSpPr>
              <p:cNvPr name="Freeform 87" id="87"/>
              <p:cNvSpPr/>
              <p:nvPr/>
            </p:nvSpPr>
            <p:spPr>
              <a:xfrm flipH="false" flipV="false" rot="0">
                <a:off x="49927" y="49843"/>
                <a:ext cx="112498" cy="31520"/>
              </a:xfrm>
              <a:custGeom>
                <a:avLst/>
                <a:gdLst/>
                <a:ahLst/>
                <a:cxnLst/>
                <a:rect r="r" b="b" t="t" l="l"/>
                <a:pathLst>
                  <a:path h="31520" w="112498">
                    <a:moveTo>
                      <a:pt x="2143" y="957"/>
                    </a:moveTo>
                    <a:cubicBezTo>
                      <a:pt x="113903" y="6037"/>
                      <a:pt x="113903" y="11117"/>
                      <a:pt x="111363" y="14927"/>
                    </a:cubicBezTo>
                    <a:cubicBezTo>
                      <a:pt x="107553" y="20007"/>
                      <a:pt x="88503" y="20007"/>
                      <a:pt x="74533" y="20007"/>
                    </a:cubicBezTo>
                    <a:cubicBezTo>
                      <a:pt x="55483" y="20007"/>
                      <a:pt x="11033" y="14927"/>
                      <a:pt x="12303" y="13657"/>
                    </a:cubicBezTo>
                    <a:cubicBezTo>
                      <a:pt x="12303" y="13657"/>
                      <a:pt x="94853" y="9847"/>
                      <a:pt x="101203" y="17467"/>
                    </a:cubicBezTo>
                    <a:cubicBezTo>
                      <a:pt x="103743" y="21277"/>
                      <a:pt x="98663" y="30167"/>
                      <a:pt x="98663" y="30167"/>
                    </a:cubicBezTo>
                    <a:cubicBezTo>
                      <a:pt x="98663" y="30167"/>
                      <a:pt x="101203" y="17467"/>
                      <a:pt x="101203" y="17467"/>
                    </a:cubicBezTo>
                    <a:cubicBezTo>
                      <a:pt x="101203" y="17467"/>
                      <a:pt x="102473" y="27627"/>
                      <a:pt x="98663" y="30167"/>
                    </a:cubicBezTo>
                    <a:cubicBezTo>
                      <a:pt x="91043" y="36517"/>
                      <a:pt x="11033" y="18737"/>
                      <a:pt x="12303" y="13657"/>
                    </a:cubicBezTo>
                    <a:cubicBezTo>
                      <a:pt x="12303" y="8577"/>
                      <a:pt x="102473" y="-5393"/>
                      <a:pt x="110093" y="2227"/>
                    </a:cubicBezTo>
                    <a:cubicBezTo>
                      <a:pt x="113903" y="4767"/>
                      <a:pt x="112633" y="12387"/>
                      <a:pt x="110093" y="14927"/>
                    </a:cubicBezTo>
                    <a:cubicBezTo>
                      <a:pt x="105013" y="20007"/>
                      <a:pt x="80883" y="14927"/>
                      <a:pt x="64373" y="14927"/>
                    </a:cubicBezTo>
                    <a:cubicBezTo>
                      <a:pt x="45323" y="14927"/>
                      <a:pt x="7223" y="20007"/>
                      <a:pt x="873" y="12387"/>
                    </a:cubicBezTo>
                    <a:cubicBezTo>
                      <a:pt x="-1667" y="9847"/>
                      <a:pt x="2143" y="957"/>
                      <a:pt x="2143" y="957"/>
                    </a:cubicBezTo>
                  </a:path>
                </a:pathLst>
              </a:custGeom>
              <a:solidFill>
                <a:srgbClr val="050018"/>
              </a:solidFill>
              <a:ln cap="sq">
                <a:noFill/>
                <a:prstDash val="solid"/>
                <a:miter/>
              </a:ln>
            </p:spPr>
          </p:sp>
        </p:grpSp>
        <p:grpSp>
          <p:nvGrpSpPr>
            <p:cNvPr name="Group 88" id="88"/>
            <p:cNvGrpSpPr/>
            <p:nvPr/>
          </p:nvGrpSpPr>
          <p:grpSpPr>
            <a:xfrm rot="0">
              <a:off x="10915390" y="728825"/>
              <a:ext cx="164162" cy="223601"/>
              <a:chOff x="0" y="0"/>
              <a:chExt cx="147320" cy="200660"/>
            </a:xfrm>
          </p:grpSpPr>
          <p:sp>
            <p:nvSpPr>
              <p:cNvPr name="Freeform 89" id="89"/>
              <p:cNvSpPr/>
              <p:nvPr/>
            </p:nvSpPr>
            <p:spPr>
              <a:xfrm flipH="false" flipV="false" rot="0">
                <a:off x="50492" y="50637"/>
                <a:ext cx="46290" cy="99237"/>
              </a:xfrm>
              <a:custGeom>
                <a:avLst/>
                <a:gdLst/>
                <a:ahLst/>
                <a:cxnLst/>
                <a:rect r="r" b="b" t="t" l="l"/>
                <a:pathLst>
                  <a:path h="99237" w="46290">
                    <a:moveTo>
                      <a:pt x="21898" y="28103"/>
                    </a:moveTo>
                    <a:cubicBezTo>
                      <a:pt x="33328" y="91603"/>
                      <a:pt x="10468" y="54773"/>
                      <a:pt x="5388" y="38263"/>
                    </a:cubicBezTo>
                    <a:cubicBezTo>
                      <a:pt x="1578" y="25563"/>
                      <a:pt x="-2232" y="2703"/>
                      <a:pt x="1578" y="163"/>
                    </a:cubicBezTo>
                    <a:cubicBezTo>
                      <a:pt x="5388" y="-1107"/>
                      <a:pt x="15548" y="5243"/>
                      <a:pt x="21898" y="12863"/>
                    </a:cubicBezTo>
                    <a:cubicBezTo>
                      <a:pt x="32058" y="28103"/>
                      <a:pt x="48568" y="99223"/>
                      <a:pt x="46028" y="99223"/>
                    </a:cubicBezTo>
                    <a:cubicBezTo>
                      <a:pt x="43488" y="100493"/>
                      <a:pt x="-3502" y="15403"/>
                      <a:pt x="308" y="5243"/>
                    </a:cubicBezTo>
                    <a:cubicBezTo>
                      <a:pt x="2848" y="1433"/>
                      <a:pt x="9198" y="-1107"/>
                      <a:pt x="11738" y="1433"/>
                    </a:cubicBezTo>
                    <a:cubicBezTo>
                      <a:pt x="21898" y="6513"/>
                      <a:pt x="43488" y="75093"/>
                      <a:pt x="38408" y="85253"/>
                    </a:cubicBezTo>
                    <a:cubicBezTo>
                      <a:pt x="37138" y="89063"/>
                      <a:pt x="30788" y="91603"/>
                      <a:pt x="28248" y="90333"/>
                    </a:cubicBezTo>
                    <a:cubicBezTo>
                      <a:pt x="23168" y="87793"/>
                      <a:pt x="19358" y="71283"/>
                      <a:pt x="15548" y="61123"/>
                    </a:cubicBezTo>
                    <a:cubicBezTo>
                      <a:pt x="13008" y="50963"/>
                      <a:pt x="5388" y="31913"/>
                      <a:pt x="9198" y="28103"/>
                    </a:cubicBezTo>
                    <a:cubicBezTo>
                      <a:pt x="11738" y="25563"/>
                      <a:pt x="21898" y="28103"/>
                      <a:pt x="21898" y="28103"/>
                    </a:cubicBezTo>
                  </a:path>
                </a:pathLst>
              </a:custGeom>
              <a:solidFill>
                <a:srgbClr val="050018"/>
              </a:solidFill>
              <a:ln cap="sq">
                <a:noFill/>
                <a:prstDash val="solid"/>
                <a:miter/>
              </a:ln>
            </p:spPr>
          </p:sp>
        </p:grpSp>
        <p:grpSp>
          <p:nvGrpSpPr>
            <p:cNvPr name="Group 90" id="90"/>
            <p:cNvGrpSpPr/>
            <p:nvPr/>
          </p:nvGrpSpPr>
          <p:grpSpPr>
            <a:xfrm rot="0">
              <a:off x="11215411" y="1256692"/>
              <a:ext cx="200958" cy="145765"/>
              <a:chOff x="0" y="0"/>
              <a:chExt cx="180340" cy="130810"/>
            </a:xfrm>
          </p:grpSpPr>
          <p:sp>
            <p:nvSpPr>
              <p:cNvPr name="Freeform 91" id="91"/>
              <p:cNvSpPr/>
              <p:nvPr/>
            </p:nvSpPr>
            <p:spPr>
              <a:xfrm flipH="false" flipV="false" rot="0">
                <a:off x="50040" y="48500"/>
                <a:ext cx="79588" cy="32086"/>
              </a:xfrm>
              <a:custGeom>
                <a:avLst/>
                <a:gdLst/>
                <a:ahLst/>
                <a:cxnLst/>
                <a:rect r="r" b="b" t="t" l="l"/>
                <a:pathLst>
                  <a:path h="32086" w="79588">
                    <a:moveTo>
                      <a:pt x="27430" y="11190"/>
                    </a:moveTo>
                    <a:cubicBezTo>
                      <a:pt x="62990" y="13730"/>
                      <a:pt x="64260" y="20080"/>
                      <a:pt x="62990" y="22620"/>
                    </a:cubicBezTo>
                    <a:cubicBezTo>
                      <a:pt x="57910" y="28970"/>
                      <a:pt x="9650" y="35320"/>
                      <a:pt x="3300" y="30240"/>
                    </a:cubicBezTo>
                    <a:cubicBezTo>
                      <a:pt x="760" y="27700"/>
                      <a:pt x="-510" y="21350"/>
                      <a:pt x="3300" y="18810"/>
                    </a:cubicBezTo>
                    <a:cubicBezTo>
                      <a:pt x="8380" y="11190"/>
                      <a:pt x="69340" y="16270"/>
                      <a:pt x="69340" y="16270"/>
                    </a:cubicBezTo>
                    <a:cubicBezTo>
                      <a:pt x="69340" y="16270"/>
                      <a:pt x="31240" y="20080"/>
                      <a:pt x="24890" y="15000"/>
                    </a:cubicBezTo>
                    <a:cubicBezTo>
                      <a:pt x="21080" y="12460"/>
                      <a:pt x="19810" y="4840"/>
                      <a:pt x="22350" y="2300"/>
                    </a:cubicBezTo>
                    <a:cubicBezTo>
                      <a:pt x="27430" y="-2780"/>
                      <a:pt x="76960" y="13730"/>
                      <a:pt x="76960" y="15000"/>
                    </a:cubicBezTo>
                    <a:cubicBezTo>
                      <a:pt x="76960" y="16270"/>
                      <a:pt x="22350" y="18810"/>
                      <a:pt x="18540" y="12460"/>
                    </a:cubicBezTo>
                    <a:cubicBezTo>
                      <a:pt x="17270" y="9920"/>
                      <a:pt x="18540" y="3570"/>
                      <a:pt x="22350" y="2300"/>
                    </a:cubicBezTo>
                    <a:cubicBezTo>
                      <a:pt x="28700" y="-1510"/>
                      <a:pt x="50290" y="-240"/>
                      <a:pt x="60450" y="3570"/>
                    </a:cubicBezTo>
                    <a:cubicBezTo>
                      <a:pt x="68070" y="7380"/>
                      <a:pt x="80770" y="16270"/>
                      <a:pt x="79500" y="20080"/>
                    </a:cubicBezTo>
                    <a:cubicBezTo>
                      <a:pt x="76960" y="26430"/>
                      <a:pt x="36320" y="30240"/>
                      <a:pt x="22350" y="30240"/>
                    </a:cubicBezTo>
                    <a:cubicBezTo>
                      <a:pt x="13460" y="31510"/>
                      <a:pt x="3300" y="32780"/>
                      <a:pt x="760" y="28970"/>
                    </a:cubicBezTo>
                    <a:cubicBezTo>
                      <a:pt x="-510" y="26430"/>
                      <a:pt x="-510" y="20080"/>
                      <a:pt x="3300" y="18810"/>
                    </a:cubicBezTo>
                    <a:cubicBezTo>
                      <a:pt x="9650" y="12460"/>
                      <a:pt x="64260" y="18810"/>
                      <a:pt x="64260" y="20080"/>
                    </a:cubicBezTo>
                    <a:cubicBezTo>
                      <a:pt x="64260" y="21350"/>
                      <a:pt x="29970" y="28970"/>
                      <a:pt x="24890" y="23890"/>
                    </a:cubicBezTo>
                    <a:cubicBezTo>
                      <a:pt x="23620" y="21350"/>
                      <a:pt x="27430" y="11190"/>
                      <a:pt x="27430" y="11190"/>
                    </a:cubicBezTo>
                  </a:path>
                </a:pathLst>
              </a:custGeom>
              <a:solidFill>
                <a:srgbClr val="050018"/>
              </a:solidFill>
              <a:ln cap="sq">
                <a:noFill/>
                <a:prstDash val="solid"/>
                <a:miter/>
              </a:ln>
            </p:spPr>
          </p:sp>
        </p:grpSp>
        <p:grpSp>
          <p:nvGrpSpPr>
            <p:cNvPr name="Group 92" id="92"/>
            <p:cNvGrpSpPr/>
            <p:nvPr/>
          </p:nvGrpSpPr>
          <p:grpSpPr>
            <a:xfrm rot="0">
              <a:off x="10806420" y="1256692"/>
              <a:ext cx="251904" cy="159917"/>
              <a:chOff x="0" y="0"/>
              <a:chExt cx="226060" cy="143510"/>
            </a:xfrm>
          </p:grpSpPr>
          <p:sp>
            <p:nvSpPr>
              <p:cNvPr name="Freeform 93" id="93"/>
              <p:cNvSpPr/>
              <p:nvPr/>
            </p:nvSpPr>
            <p:spPr>
              <a:xfrm flipH="false" flipV="false" rot="0">
                <a:off x="49778" y="49946"/>
                <a:ext cx="127253" cy="43570"/>
              </a:xfrm>
              <a:custGeom>
                <a:avLst/>
                <a:gdLst/>
                <a:ahLst/>
                <a:cxnLst/>
                <a:rect r="r" b="b" t="t" l="l"/>
                <a:pathLst>
                  <a:path h="43570" w="127253">
                    <a:moveTo>
                      <a:pt x="28962" y="7204"/>
                    </a:moveTo>
                    <a:cubicBezTo>
                      <a:pt x="96272" y="9744"/>
                      <a:pt x="96272" y="16094"/>
                      <a:pt x="92462" y="18634"/>
                    </a:cubicBezTo>
                    <a:cubicBezTo>
                      <a:pt x="83572" y="26254"/>
                      <a:pt x="7372" y="23714"/>
                      <a:pt x="1022" y="14824"/>
                    </a:cubicBezTo>
                    <a:cubicBezTo>
                      <a:pt x="-1518" y="11014"/>
                      <a:pt x="1022" y="3394"/>
                      <a:pt x="4832" y="854"/>
                    </a:cubicBezTo>
                    <a:cubicBezTo>
                      <a:pt x="8642" y="-1686"/>
                      <a:pt x="17532" y="2124"/>
                      <a:pt x="27692" y="3394"/>
                    </a:cubicBezTo>
                    <a:cubicBezTo>
                      <a:pt x="49282" y="8474"/>
                      <a:pt x="116592" y="17364"/>
                      <a:pt x="125482" y="28794"/>
                    </a:cubicBezTo>
                    <a:cubicBezTo>
                      <a:pt x="128022" y="32604"/>
                      <a:pt x="128022" y="40224"/>
                      <a:pt x="124212" y="42764"/>
                    </a:cubicBezTo>
                    <a:cubicBezTo>
                      <a:pt x="117862" y="47844"/>
                      <a:pt x="59442" y="27524"/>
                      <a:pt x="55632" y="19904"/>
                    </a:cubicBezTo>
                    <a:cubicBezTo>
                      <a:pt x="54362" y="16094"/>
                      <a:pt x="56902" y="11014"/>
                      <a:pt x="60712" y="8474"/>
                    </a:cubicBezTo>
                    <a:cubicBezTo>
                      <a:pt x="68332" y="5934"/>
                      <a:pt x="102622" y="16094"/>
                      <a:pt x="105162" y="22444"/>
                    </a:cubicBezTo>
                    <a:cubicBezTo>
                      <a:pt x="107702" y="24984"/>
                      <a:pt x="101352" y="33874"/>
                      <a:pt x="101352" y="32604"/>
                    </a:cubicBezTo>
                    <a:cubicBezTo>
                      <a:pt x="100082" y="32604"/>
                      <a:pt x="102622" y="21174"/>
                      <a:pt x="102622" y="21174"/>
                    </a:cubicBezTo>
                    <a:cubicBezTo>
                      <a:pt x="103892" y="21174"/>
                      <a:pt x="103892" y="31334"/>
                      <a:pt x="101352" y="32604"/>
                    </a:cubicBezTo>
                    <a:cubicBezTo>
                      <a:pt x="95002" y="36414"/>
                      <a:pt x="59442" y="26254"/>
                      <a:pt x="56902" y="19904"/>
                    </a:cubicBezTo>
                    <a:cubicBezTo>
                      <a:pt x="55632" y="17364"/>
                      <a:pt x="59442" y="11014"/>
                      <a:pt x="63252" y="9744"/>
                    </a:cubicBezTo>
                    <a:cubicBezTo>
                      <a:pt x="73412" y="7204"/>
                      <a:pt x="119132" y="36414"/>
                      <a:pt x="119132" y="38954"/>
                    </a:cubicBezTo>
                    <a:cubicBezTo>
                      <a:pt x="116592" y="42764"/>
                      <a:pt x="4832" y="16094"/>
                      <a:pt x="6102" y="11014"/>
                    </a:cubicBezTo>
                    <a:cubicBezTo>
                      <a:pt x="6102" y="5934"/>
                      <a:pt x="86112" y="-1686"/>
                      <a:pt x="93732" y="5934"/>
                    </a:cubicBezTo>
                    <a:cubicBezTo>
                      <a:pt x="97542" y="9744"/>
                      <a:pt x="97542" y="16094"/>
                      <a:pt x="93732" y="18634"/>
                    </a:cubicBezTo>
                    <a:cubicBezTo>
                      <a:pt x="87382" y="24984"/>
                      <a:pt x="36582" y="26254"/>
                      <a:pt x="28962" y="19904"/>
                    </a:cubicBezTo>
                    <a:cubicBezTo>
                      <a:pt x="26422" y="17364"/>
                      <a:pt x="28962" y="7204"/>
                      <a:pt x="28962" y="7204"/>
                    </a:cubicBezTo>
                  </a:path>
                </a:pathLst>
              </a:custGeom>
              <a:solidFill>
                <a:srgbClr val="050018"/>
              </a:solidFill>
              <a:ln cap="sq">
                <a:noFill/>
                <a:prstDash val="solid"/>
                <a:miter/>
              </a:ln>
            </p:spPr>
          </p:sp>
        </p:grpSp>
        <p:grpSp>
          <p:nvGrpSpPr>
            <p:cNvPr name="Group 94" id="94"/>
            <p:cNvGrpSpPr/>
            <p:nvPr/>
          </p:nvGrpSpPr>
          <p:grpSpPr>
            <a:xfrm rot="0">
              <a:off x="11165879" y="631176"/>
              <a:ext cx="215109" cy="266056"/>
              <a:chOff x="0" y="0"/>
              <a:chExt cx="193040" cy="238760"/>
            </a:xfrm>
          </p:grpSpPr>
          <p:sp>
            <p:nvSpPr>
              <p:cNvPr name="Freeform 95" id="95"/>
              <p:cNvSpPr/>
              <p:nvPr/>
            </p:nvSpPr>
            <p:spPr>
              <a:xfrm flipH="false" flipV="false" rot="0">
                <a:off x="50357" y="50551"/>
                <a:ext cx="93349" cy="136391"/>
              </a:xfrm>
              <a:custGeom>
                <a:avLst/>
                <a:gdLst/>
                <a:ahLst/>
                <a:cxnLst/>
                <a:rect r="r" b="b" t="t" l="l"/>
                <a:pathLst>
                  <a:path h="136391" w="93349">
                    <a:moveTo>
                      <a:pt x="19493" y="11679"/>
                    </a:moveTo>
                    <a:cubicBezTo>
                      <a:pt x="55053" y="80259"/>
                      <a:pt x="49973" y="84069"/>
                      <a:pt x="46163" y="82799"/>
                    </a:cubicBezTo>
                    <a:cubicBezTo>
                      <a:pt x="41083" y="82799"/>
                      <a:pt x="34733" y="70099"/>
                      <a:pt x="29653" y="61209"/>
                    </a:cubicBezTo>
                    <a:cubicBezTo>
                      <a:pt x="20763" y="47239"/>
                      <a:pt x="-827" y="16759"/>
                      <a:pt x="443" y="6599"/>
                    </a:cubicBezTo>
                    <a:cubicBezTo>
                      <a:pt x="1713" y="2789"/>
                      <a:pt x="5523" y="-1021"/>
                      <a:pt x="9333" y="249"/>
                    </a:cubicBezTo>
                    <a:cubicBezTo>
                      <a:pt x="23303" y="1519"/>
                      <a:pt x="85533" y="103119"/>
                      <a:pt x="91883" y="123439"/>
                    </a:cubicBezTo>
                    <a:cubicBezTo>
                      <a:pt x="93153" y="129789"/>
                      <a:pt x="94423" y="134869"/>
                      <a:pt x="91883" y="136139"/>
                    </a:cubicBezTo>
                    <a:cubicBezTo>
                      <a:pt x="89343" y="137409"/>
                      <a:pt x="82993" y="133599"/>
                      <a:pt x="77913" y="131059"/>
                    </a:cubicBezTo>
                    <a:cubicBezTo>
                      <a:pt x="70293" y="124709"/>
                      <a:pt x="53783" y="108199"/>
                      <a:pt x="55053" y="103119"/>
                    </a:cubicBezTo>
                    <a:cubicBezTo>
                      <a:pt x="55053" y="99309"/>
                      <a:pt x="66483" y="98039"/>
                      <a:pt x="66483" y="96769"/>
                    </a:cubicBezTo>
                    <a:cubicBezTo>
                      <a:pt x="65213" y="96769"/>
                      <a:pt x="55053" y="96769"/>
                      <a:pt x="55053" y="98039"/>
                    </a:cubicBezTo>
                    <a:cubicBezTo>
                      <a:pt x="53783" y="100579"/>
                      <a:pt x="82993" y="113279"/>
                      <a:pt x="84263" y="118359"/>
                    </a:cubicBezTo>
                    <a:cubicBezTo>
                      <a:pt x="84263" y="120899"/>
                      <a:pt x="80453" y="125979"/>
                      <a:pt x="76643" y="125979"/>
                    </a:cubicBezTo>
                    <a:cubicBezTo>
                      <a:pt x="65213" y="124709"/>
                      <a:pt x="27113" y="65019"/>
                      <a:pt x="14413" y="42159"/>
                    </a:cubicBezTo>
                    <a:cubicBezTo>
                      <a:pt x="6793" y="28189"/>
                      <a:pt x="-2097" y="10409"/>
                      <a:pt x="443" y="5329"/>
                    </a:cubicBezTo>
                    <a:cubicBezTo>
                      <a:pt x="2983" y="2789"/>
                      <a:pt x="10603" y="2789"/>
                      <a:pt x="15683" y="5329"/>
                    </a:cubicBezTo>
                    <a:cubicBezTo>
                      <a:pt x="28383" y="12949"/>
                      <a:pt x="60133" y="71369"/>
                      <a:pt x="56323" y="80259"/>
                    </a:cubicBezTo>
                    <a:cubicBezTo>
                      <a:pt x="55053" y="82799"/>
                      <a:pt x="48703" y="84069"/>
                      <a:pt x="44893" y="82799"/>
                    </a:cubicBezTo>
                    <a:cubicBezTo>
                      <a:pt x="36003" y="78989"/>
                      <a:pt x="19493" y="47239"/>
                      <a:pt x="13143" y="33269"/>
                    </a:cubicBezTo>
                    <a:cubicBezTo>
                      <a:pt x="9333" y="24379"/>
                      <a:pt x="5523" y="14219"/>
                      <a:pt x="8063" y="11679"/>
                    </a:cubicBezTo>
                    <a:cubicBezTo>
                      <a:pt x="9333" y="9139"/>
                      <a:pt x="19493" y="11679"/>
                      <a:pt x="19493" y="11679"/>
                    </a:cubicBezTo>
                  </a:path>
                </a:pathLst>
              </a:custGeom>
              <a:solidFill>
                <a:srgbClr val="050018"/>
              </a:solidFill>
              <a:ln cap="sq">
                <a:noFill/>
                <a:prstDash val="solid"/>
                <a:miter/>
              </a:ln>
            </p:spPr>
          </p:sp>
        </p:grpSp>
        <p:grpSp>
          <p:nvGrpSpPr>
            <p:cNvPr name="Group 96" id="96"/>
            <p:cNvGrpSpPr/>
            <p:nvPr/>
          </p:nvGrpSpPr>
          <p:grpSpPr>
            <a:xfrm rot="0">
              <a:off x="11262112" y="775526"/>
              <a:ext cx="131613" cy="134443"/>
              <a:chOff x="0" y="0"/>
              <a:chExt cx="118110" cy="120650"/>
            </a:xfrm>
          </p:grpSpPr>
          <p:sp>
            <p:nvSpPr>
              <p:cNvPr name="Freeform 97" id="97"/>
              <p:cNvSpPr/>
              <p:nvPr/>
            </p:nvSpPr>
            <p:spPr>
              <a:xfrm flipH="false" flipV="false" rot="0">
                <a:off x="53944" y="57566"/>
                <a:ext cx="12096" cy="11014"/>
              </a:xfrm>
              <a:custGeom>
                <a:avLst/>
                <a:gdLst/>
                <a:ahLst/>
                <a:cxnLst/>
                <a:rect r="r" b="b" t="t" l="l"/>
                <a:pathLst>
                  <a:path h="11014" w="12096">
                    <a:moveTo>
                      <a:pt x="12096" y="2124"/>
                    </a:moveTo>
                    <a:cubicBezTo>
                      <a:pt x="-5684" y="-5496"/>
                      <a:pt x="666" y="9744"/>
                      <a:pt x="3206" y="11014"/>
                    </a:cubicBezTo>
                    <a:cubicBezTo>
                      <a:pt x="5746" y="11014"/>
                      <a:pt x="12096" y="2124"/>
                      <a:pt x="12096" y="2124"/>
                    </a:cubicBezTo>
                  </a:path>
                </a:pathLst>
              </a:custGeom>
              <a:solidFill>
                <a:srgbClr val="050018"/>
              </a:solidFill>
              <a:ln cap="sq">
                <a:noFill/>
                <a:prstDash val="solid"/>
                <a:miter/>
              </a:ln>
            </p:spPr>
          </p:sp>
        </p:grpSp>
        <p:grpSp>
          <p:nvGrpSpPr>
            <p:cNvPr name="Group 98" id="98"/>
            <p:cNvGrpSpPr/>
            <p:nvPr/>
          </p:nvGrpSpPr>
          <p:grpSpPr>
            <a:xfrm rot="0">
              <a:off x="11263527" y="1249616"/>
              <a:ext cx="147180" cy="137274"/>
              <a:chOff x="0" y="0"/>
              <a:chExt cx="132080" cy="123190"/>
            </a:xfrm>
          </p:grpSpPr>
          <p:sp>
            <p:nvSpPr>
              <p:cNvPr name="Freeform 99" id="99"/>
              <p:cNvSpPr/>
              <p:nvPr/>
            </p:nvSpPr>
            <p:spPr>
              <a:xfrm flipH="false" flipV="false" rot="0">
                <a:off x="55178" y="50663"/>
                <a:ext cx="26102" cy="20457"/>
              </a:xfrm>
              <a:custGeom>
                <a:avLst/>
                <a:gdLst/>
                <a:ahLst/>
                <a:cxnLst/>
                <a:rect r="r" b="b" t="t" l="l"/>
                <a:pathLst>
                  <a:path h="20457" w="26102">
                    <a:moveTo>
                      <a:pt x="702" y="20457"/>
                    </a:moveTo>
                    <a:cubicBezTo>
                      <a:pt x="-3108" y="6487"/>
                      <a:pt x="9592" y="-1133"/>
                      <a:pt x="14672" y="137"/>
                    </a:cubicBezTo>
                    <a:cubicBezTo>
                      <a:pt x="19752" y="1407"/>
                      <a:pt x="26102" y="20457"/>
                      <a:pt x="26102" y="20457"/>
                    </a:cubicBezTo>
                  </a:path>
                </a:pathLst>
              </a:custGeom>
              <a:solidFill>
                <a:srgbClr val="050018"/>
              </a:solidFill>
              <a:ln cap="sq">
                <a:noFill/>
                <a:prstDash val="solid"/>
                <a:miter/>
              </a:ln>
            </p:spPr>
          </p:sp>
        </p:grpSp>
        <p:grpSp>
          <p:nvGrpSpPr>
            <p:cNvPr name="Group 100" id="100"/>
            <p:cNvGrpSpPr/>
            <p:nvPr/>
          </p:nvGrpSpPr>
          <p:grpSpPr>
            <a:xfrm rot="0">
              <a:off x="10816326" y="525037"/>
              <a:ext cx="339647" cy="319834"/>
              <a:chOff x="0" y="0"/>
              <a:chExt cx="304800" cy="287020"/>
            </a:xfrm>
          </p:grpSpPr>
          <p:sp>
            <p:nvSpPr>
              <p:cNvPr name="Freeform 101" id="101"/>
              <p:cNvSpPr/>
              <p:nvPr/>
            </p:nvSpPr>
            <p:spPr>
              <a:xfrm flipH="false" flipV="false" rot="0">
                <a:off x="49107" y="47674"/>
                <a:ext cx="207288" cy="193110"/>
              </a:xfrm>
              <a:custGeom>
                <a:avLst/>
                <a:gdLst/>
                <a:ahLst/>
                <a:cxnLst/>
                <a:rect r="r" b="b" t="t" l="l"/>
                <a:pathLst>
                  <a:path h="193110" w="207288">
                    <a:moveTo>
                      <a:pt x="1693" y="174576"/>
                    </a:moveTo>
                    <a:cubicBezTo>
                      <a:pt x="137583" y="155526"/>
                      <a:pt x="182033" y="121236"/>
                      <a:pt x="192193" y="97106"/>
                    </a:cubicBezTo>
                    <a:cubicBezTo>
                      <a:pt x="198543" y="83136"/>
                      <a:pt x="194733" y="65356"/>
                      <a:pt x="187113" y="53926"/>
                    </a:cubicBezTo>
                    <a:cubicBezTo>
                      <a:pt x="180763" y="42496"/>
                      <a:pt x="166793" y="36146"/>
                      <a:pt x="150283" y="29796"/>
                    </a:cubicBezTo>
                    <a:cubicBezTo>
                      <a:pt x="119803" y="18366"/>
                      <a:pt x="22013" y="24716"/>
                      <a:pt x="14393" y="14556"/>
                    </a:cubicBezTo>
                    <a:cubicBezTo>
                      <a:pt x="11853" y="10746"/>
                      <a:pt x="15663" y="3126"/>
                      <a:pt x="16933" y="3126"/>
                    </a:cubicBezTo>
                    <a:cubicBezTo>
                      <a:pt x="18203" y="3126"/>
                      <a:pt x="19473" y="15826"/>
                      <a:pt x="19473" y="15826"/>
                    </a:cubicBezTo>
                    <a:cubicBezTo>
                      <a:pt x="18203" y="15826"/>
                      <a:pt x="14393" y="5666"/>
                      <a:pt x="15663" y="3126"/>
                    </a:cubicBezTo>
                    <a:cubicBezTo>
                      <a:pt x="20743" y="-3224"/>
                      <a:pt x="53763" y="1856"/>
                      <a:pt x="71543" y="3126"/>
                    </a:cubicBezTo>
                    <a:cubicBezTo>
                      <a:pt x="89323" y="3126"/>
                      <a:pt x="104563" y="1856"/>
                      <a:pt x="122343" y="5666"/>
                    </a:cubicBezTo>
                    <a:cubicBezTo>
                      <a:pt x="142663" y="10746"/>
                      <a:pt x="170603" y="22176"/>
                      <a:pt x="184573" y="33606"/>
                    </a:cubicBezTo>
                    <a:cubicBezTo>
                      <a:pt x="194733" y="41226"/>
                      <a:pt x="201083" y="50116"/>
                      <a:pt x="203623" y="61546"/>
                    </a:cubicBezTo>
                    <a:cubicBezTo>
                      <a:pt x="207433" y="74246"/>
                      <a:pt x="209973" y="92026"/>
                      <a:pt x="202353" y="107266"/>
                    </a:cubicBezTo>
                    <a:cubicBezTo>
                      <a:pt x="189653" y="132666"/>
                      <a:pt x="136313" y="170766"/>
                      <a:pt x="100753" y="183466"/>
                    </a:cubicBezTo>
                    <a:cubicBezTo>
                      <a:pt x="69003" y="194896"/>
                      <a:pt x="10583" y="196166"/>
                      <a:pt x="1693" y="187276"/>
                    </a:cubicBezTo>
                    <a:cubicBezTo>
                      <a:pt x="-2117" y="184736"/>
                      <a:pt x="1693" y="174576"/>
                      <a:pt x="1693" y="174576"/>
                    </a:cubicBezTo>
                  </a:path>
                </a:pathLst>
              </a:custGeom>
              <a:solidFill>
                <a:srgbClr val="050018"/>
              </a:solidFill>
              <a:ln cap="sq">
                <a:noFill/>
                <a:prstDash val="solid"/>
                <a:miter/>
              </a:ln>
            </p:spPr>
          </p:sp>
        </p:grpSp>
        <p:grpSp>
          <p:nvGrpSpPr>
            <p:cNvPr name="Group 102" id="102"/>
            <p:cNvGrpSpPr/>
            <p:nvPr/>
          </p:nvGrpSpPr>
          <p:grpSpPr>
            <a:xfrm rot="0">
              <a:off x="10872934" y="510885"/>
              <a:ext cx="280208" cy="168408"/>
              <a:chOff x="0" y="0"/>
              <a:chExt cx="251460" cy="151130"/>
            </a:xfrm>
          </p:grpSpPr>
          <p:sp>
            <p:nvSpPr>
              <p:cNvPr name="Freeform 103" id="103"/>
              <p:cNvSpPr/>
              <p:nvPr/>
            </p:nvSpPr>
            <p:spPr>
              <a:xfrm flipH="false" flipV="false" rot="0">
                <a:off x="49927" y="50800"/>
                <a:ext cx="149793" cy="49686"/>
              </a:xfrm>
              <a:custGeom>
                <a:avLst/>
                <a:gdLst/>
                <a:ahLst/>
                <a:cxnLst/>
                <a:rect r="r" b="b" t="t" l="l"/>
                <a:pathLst>
                  <a:path h="49686" w="149793">
                    <a:moveTo>
                      <a:pt x="2143" y="0"/>
                    </a:moveTo>
                    <a:cubicBezTo>
                      <a:pt x="115173" y="10160"/>
                      <a:pt x="145653" y="29210"/>
                      <a:pt x="149463" y="38100"/>
                    </a:cubicBezTo>
                    <a:cubicBezTo>
                      <a:pt x="150733" y="41910"/>
                      <a:pt x="148193" y="48260"/>
                      <a:pt x="144383" y="49530"/>
                    </a:cubicBezTo>
                    <a:cubicBezTo>
                      <a:pt x="136763" y="52070"/>
                      <a:pt x="111363" y="22860"/>
                      <a:pt x="89773" y="16510"/>
                    </a:cubicBezTo>
                    <a:cubicBezTo>
                      <a:pt x="64373" y="8890"/>
                      <a:pt x="7223" y="21590"/>
                      <a:pt x="873" y="12700"/>
                    </a:cubicBezTo>
                    <a:cubicBezTo>
                      <a:pt x="-1667" y="10160"/>
                      <a:pt x="2143" y="0"/>
                      <a:pt x="2143" y="0"/>
                    </a:cubicBezTo>
                  </a:path>
                </a:pathLst>
              </a:custGeom>
              <a:solidFill>
                <a:srgbClr val="050018"/>
              </a:solidFill>
              <a:ln cap="sq">
                <a:noFill/>
                <a:prstDash val="solid"/>
                <a:miter/>
              </a:ln>
            </p:spPr>
          </p:sp>
        </p:grpSp>
        <p:grpSp>
          <p:nvGrpSpPr>
            <p:cNvPr name="Group 104" id="104"/>
            <p:cNvGrpSpPr/>
            <p:nvPr/>
          </p:nvGrpSpPr>
          <p:grpSpPr>
            <a:xfrm rot="0">
              <a:off x="10824817" y="534943"/>
              <a:ext cx="174069" cy="543434"/>
              <a:chOff x="0" y="0"/>
              <a:chExt cx="156210" cy="487680"/>
            </a:xfrm>
          </p:grpSpPr>
          <p:sp>
            <p:nvSpPr>
              <p:cNvPr name="Freeform 105" id="105"/>
              <p:cNvSpPr/>
              <p:nvPr/>
            </p:nvSpPr>
            <p:spPr>
              <a:xfrm flipH="false" flipV="false" rot="0">
                <a:off x="43792" y="49671"/>
                <a:ext cx="61618" cy="386104"/>
              </a:xfrm>
              <a:custGeom>
                <a:avLst/>
                <a:gdLst/>
                <a:ahLst/>
                <a:cxnLst/>
                <a:rect r="r" b="b" t="t" l="l"/>
                <a:pathLst>
                  <a:path h="386104" w="61618">
                    <a:moveTo>
                      <a:pt x="24788" y="1129"/>
                    </a:moveTo>
                    <a:cubicBezTo>
                      <a:pt x="22248" y="344029"/>
                      <a:pt x="22248" y="350379"/>
                      <a:pt x="28598" y="357999"/>
                    </a:cubicBezTo>
                    <a:cubicBezTo>
                      <a:pt x="36218" y="366889"/>
                      <a:pt x="59078" y="371969"/>
                      <a:pt x="60348" y="377049"/>
                    </a:cubicBezTo>
                    <a:cubicBezTo>
                      <a:pt x="60348" y="380859"/>
                      <a:pt x="53998" y="387209"/>
                      <a:pt x="51458" y="385939"/>
                    </a:cubicBezTo>
                    <a:cubicBezTo>
                      <a:pt x="50188" y="385939"/>
                      <a:pt x="48918" y="377049"/>
                      <a:pt x="50188" y="375779"/>
                    </a:cubicBezTo>
                    <a:cubicBezTo>
                      <a:pt x="52728" y="374509"/>
                      <a:pt x="61618" y="380859"/>
                      <a:pt x="61618" y="380859"/>
                    </a:cubicBezTo>
                    <a:cubicBezTo>
                      <a:pt x="61618" y="380859"/>
                      <a:pt x="23518" y="369429"/>
                      <a:pt x="15898" y="359269"/>
                    </a:cubicBezTo>
                    <a:cubicBezTo>
                      <a:pt x="8278" y="351649"/>
                      <a:pt x="9548" y="346569"/>
                      <a:pt x="7008" y="331329"/>
                    </a:cubicBezTo>
                    <a:cubicBezTo>
                      <a:pt x="658" y="281799"/>
                      <a:pt x="-6962" y="20179"/>
                      <a:pt x="12088" y="1129"/>
                    </a:cubicBezTo>
                    <a:cubicBezTo>
                      <a:pt x="15898" y="-1411"/>
                      <a:pt x="24788" y="1129"/>
                      <a:pt x="24788" y="1129"/>
                    </a:cubicBezTo>
                  </a:path>
                </a:pathLst>
              </a:custGeom>
              <a:solidFill>
                <a:srgbClr val="050018"/>
              </a:solidFill>
              <a:ln cap="sq">
                <a:noFill/>
                <a:prstDash val="solid"/>
                <a:miter/>
              </a:ln>
            </p:spPr>
          </p:sp>
        </p:grpSp>
        <p:grpSp>
          <p:nvGrpSpPr>
            <p:cNvPr name="Group 106" id="106"/>
            <p:cNvGrpSpPr/>
            <p:nvPr/>
          </p:nvGrpSpPr>
          <p:grpSpPr>
            <a:xfrm rot="0">
              <a:off x="10814911" y="510885"/>
              <a:ext cx="333986" cy="159917"/>
              <a:chOff x="0" y="0"/>
              <a:chExt cx="299720" cy="143510"/>
            </a:xfrm>
          </p:grpSpPr>
          <p:sp>
            <p:nvSpPr>
              <p:cNvPr name="Freeform 107" id="107"/>
              <p:cNvSpPr/>
              <p:nvPr/>
            </p:nvSpPr>
            <p:spPr>
              <a:xfrm flipH="false" flipV="false" rot="0">
                <a:off x="49927" y="50800"/>
                <a:ext cx="197866" cy="42777"/>
              </a:xfrm>
              <a:custGeom>
                <a:avLst/>
                <a:gdLst/>
                <a:ahLst/>
                <a:cxnLst/>
                <a:rect r="r" b="b" t="t" l="l"/>
                <a:pathLst>
                  <a:path h="42777" w="197866">
                    <a:moveTo>
                      <a:pt x="2143" y="0"/>
                    </a:moveTo>
                    <a:cubicBezTo>
                      <a:pt x="174863" y="19050"/>
                      <a:pt x="196453" y="24130"/>
                      <a:pt x="197723" y="30480"/>
                    </a:cubicBezTo>
                    <a:cubicBezTo>
                      <a:pt x="198993" y="33020"/>
                      <a:pt x="191373" y="40640"/>
                      <a:pt x="191373" y="40640"/>
                    </a:cubicBezTo>
                    <a:cubicBezTo>
                      <a:pt x="191373" y="40640"/>
                      <a:pt x="197723" y="29210"/>
                      <a:pt x="197723" y="29210"/>
                    </a:cubicBezTo>
                    <a:cubicBezTo>
                      <a:pt x="197723" y="30480"/>
                      <a:pt x="197723" y="39370"/>
                      <a:pt x="193913" y="41910"/>
                    </a:cubicBezTo>
                    <a:cubicBezTo>
                      <a:pt x="181213" y="48260"/>
                      <a:pt x="113903" y="17780"/>
                      <a:pt x="79613" y="13970"/>
                    </a:cubicBezTo>
                    <a:cubicBezTo>
                      <a:pt x="51673" y="10160"/>
                      <a:pt x="7223" y="20320"/>
                      <a:pt x="873" y="12700"/>
                    </a:cubicBezTo>
                    <a:cubicBezTo>
                      <a:pt x="-1667" y="8890"/>
                      <a:pt x="2143" y="0"/>
                      <a:pt x="2143" y="0"/>
                    </a:cubicBezTo>
                  </a:path>
                </a:pathLst>
              </a:custGeom>
              <a:solidFill>
                <a:srgbClr val="050018"/>
              </a:solidFill>
              <a:ln cap="sq">
                <a:noFill/>
                <a:prstDash val="solid"/>
                <a:miter/>
              </a:ln>
            </p:spPr>
          </p:sp>
        </p:grpSp>
        <p:grpSp>
          <p:nvGrpSpPr>
            <p:cNvPr name="Group 108" id="108"/>
            <p:cNvGrpSpPr/>
            <p:nvPr/>
          </p:nvGrpSpPr>
          <p:grpSpPr>
            <a:xfrm rot="0">
              <a:off x="11049833" y="921291"/>
              <a:ext cx="217940" cy="314173"/>
              <a:chOff x="0" y="0"/>
              <a:chExt cx="195580" cy="281940"/>
            </a:xfrm>
          </p:grpSpPr>
          <p:sp>
            <p:nvSpPr>
              <p:cNvPr name="Freeform 109" id="109"/>
              <p:cNvSpPr/>
              <p:nvPr/>
            </p:nvSpPr>
            <p:spPr>
              <a:xfrm flipH="false" flipV="false" rot="0">
                <a:off x="50266" y="50800"/>
                <a:ext cx="93410" cy="179212"/>
              </a:xfrm>
              <a:custGeom>
                <a:avLst/>
                <a:gdLst/>
                <a:ahLst/>
                <a:cxnLst/>
                <a:rect r="r" b="b" t="t" l="l"/>
                <a:pathLst>
                  <a:path h="179212" w="93410">
                    <a:moveTo>
                      <a:pt x="11964" y="0"/>
                    </a:moveTo>
                    <a:cubicBezTo>
                      <a:pt x="91974" y="175260"/>
                      <a:pt x="81814" y="176530"/>
                      <a:pt x="81814" y="176530"/>
                    </a:cubicBezTo>
                    <a:cubicBezTo>
                      <a:pt x="81814" y="176530"/>
                      <a:pt x="93244" y="171450"/>
                      <a:pt x="93244" y="171450"/>
                    </a:cubicBezTo>
                    <a:cubicBezTo>
                      <a:pt x="94514" y="172720"/>
                      <a:pt x="88164" y="180340"/>
                      <a:pt x="85624" y="179070"/>
                    </a:cubicBezTo>
                    <a:cubicBezTo>
                      <a:pt x="79274" y="179070"/>
                      <a:pt x="71654" y="156210"/>
                      <a:pt x="61494" y="139700"/>
                    </a:cubicBezTo>
                    <a:cubicBezTo>
                      <a:pt x="46254" y="107950"/>
                      <a:pt x="-5816" y="19050"/>
                      <a:pt x="534" y="5080"/>
                    </a:cubicBezTo>
                    <a:cubicBezTo>
                      <a:pt x="1804" y="1270"/>
                      <a:pt x="11964" y="0"/>
                      <a:pt x="11964" y="0"/>
                    </a:cubicBezTo>
                  </a:path>
                </a:pathLst>
              </a:custGeom>
              <a:solidFill>
                <a:srgbClr val="050018"/>
              </a:solidFill>
              <a:ln cap="sq">
                <a:noFill/>
                <a:prstDash val="solid"/>
                <a:miter/>
              </a:ln>
            </p:spPr>
          </p:sp>
        </p:grpSp>
        <p:grpSp>
          <p:nvGrpSpPr>
            <p:cNvPr name="Group 110" id="110"/>
            <p:cNvGrpSpPr/>
            <p:nvPr/>
          </p:nvGrpSpPr>
          <p:grpSpPr>
            <a:xfrm rot="0">
              <a:off x="10921050" y="768450"/>
              <a:ext cx="239168" cy="285869"/>
              <a:chOff x="0" y="0"/>
              <a:chExt cx="214630" cy="256540"/>
            </a:xfrm>
          </p:grpSpPr>
          <p:sp>
            <p:nvSpPr>
              <p:cNvPr name="Freeform 111" id="111"/>
              <p:cNvSpPr/>
              <p:nvPr/>
            </p:nvSpPr>
            <p:spPr>
              <a:xfrm flipH="false" flipV="false" rot="0">
                <a:off x="50800" y="48857"/>
                <a:ext cx="113030" cy="157518"/>
              </a:xfrm>
              <a:custGeom>
                <a:avLst/>
                <a:gdLst/>
                <a:ahLst/>
                <a:cxnLst/>
                <a:rect r="r" b="b" t="t" l="l"/>
                <a:pathLst>
                  <a:path h="157518" w="113030">
                    <a:moveTo>
                      <a:pt x="86360" y="149263"/>
                    </a:moveTo>
                    <a:cubicBezTo>
                      <a:pt x="15240" y="71793"/>
                      <a:pt x="0" y="37503"/>
                      <a:pt x="0" y="22263"/>
                    </a:cubicBezTo>
                    <a:cubicBezTo>
                      <a:pt x="1270" y="14643"/>
                      <a:pt x="3810" y="7023"/>
                      <a:pt x="8890" y="4483"/>
                    </a:cubicBezTo>
                    <a:cubicBezTo>
                      <a:pt x="12700" y="3213"/>
                      <a:pt x="20320" y="5753"/>
                      <a:pt x="26670" y="10833"/>
                    </a:cubicBezTo>
                    <a:cubicBezTo>
                      <a:pt x="40640" y="22263"/>
                      <a:pt x="71120" y="76873"/>
                      <a:pt x="76200" y="99733"/>
                    </a:cubicBezTo>
                    <a:cubicBezTo>
                      <a:pt x="78740" y="112433"/>
                      <a:pt x="78740" y="126403"/>
                      <a:pt x="74930" y="130213"/>
                    </a:cubicBezTo>
                    <a:cubicBezTo>
                      <a:pt x="71120" y="132753"/>
                      <a:pt x="60960" y="128943"/>
                      <a:pt x="54610" y="122593"/>
                    </a:cubicBezTo>
                    <a:cubicBezTo>
                      <a:pt x="39370" y="108623"/>
                      <a:pt x="10160" y="33693"/>
                      <a:pt x="16510" y="15913"/>
                    </a:cubicBezTo>
                    <a:cubicBezTo>
                      <a:pt x="20320" y="7023"/>
                      <a:pt x="30480" y="-597"/>
                      <a:pt x="39370" y="1943"/>
                    </a:cubicBezTo>
                    <a:cubicBezTo>
                      <a:pt x="59690" y="8293"/>
                      <a:pt x="111760" y="112433"/>
                      <a:pt x="113030" y="137833"/>
                    </a:cubicBezTo>
                    <a:cubicBezTo>
                      <a:pt x="113030" y="146723"/>
                      <a:pt x="109220" y="154343"/>
                      <a:pt x="105410" y="156883"/>
                    </a:cubicBezTo>
                    <a:cubicBezTo>
                      <a:pt x="100330" y="158153"/>
                      <a:pt x="87630" y="151803"/>
                      <a:pt x="86360" y="146723"/>
                    </a:cubicBezTo>
                    <a:cubicBezTo>
                      <a:pt x="86360" y="142913"/>
                      <a:pt x="102870" y="128943"/>
                      <a:pt x="105410" y="130213"/>
                    </a:cubicBezTo>
                    <a:cubicBezTo>
                      <a:pt x="109220" y="131483"/>
                      <a:pt x="109220" y="151803"/>
                      <a:pt x="106680" y="155613"/>
                    </a:cubicBezTo>
                    <a:cubicBezTo>
                      <a:pt x="104140" y="158153"/>
                      <a:pt x="97790" y="158153"/>
                      <a:pt x="92710" y="155613"/>
                    </a:cubicBezTo>
                    <a:cubicBezTo>
                      <a:pt x="76200" y="145453"/>
                      <a:pt x="21590" y="42583"/>
                      <a:pt x="17780" y="18453"/>
                    </a:cubicBezTo>
                    <a:cubicBezTo>
                      <a:pt x="16510" y="10833"/>
                      <a:pt x="17780" y="5753"/>
                      <a:pt x="20320" y="3213"/>
                    </a:cubicBezTo>
                    <a:cubicBezTo>
                      <a:pt x="24130" y="673"/>
                      <a:pt x="33020" y="-1867"/>
                      <a:pt x="39370" y="1943"/>
                    </a:cubicBezTo>
                    <a:cubicBezTo>
                      <a:pt x="54610" y="12103"/>
                      <a:pt x="82550" y="95923"/>
                      <a:pt x="81280" y="114973"/>
                    </a:cubicBezTo>
                    <a:cubicBezTo>
                      <a:pt x="81280" y="122593"/>
                      <a:pt x="78740" y="127673"/>
                      <a:pt x="74930" y="130213"/>
                    </a:cubicBezTo>
                    <a:cubicBezTo>
                      <a:pt x="69850" y="131483"/>
                      <a:pt x="62230" y="131483"/>
                      <a:pt x="55880" y="126403"/>
                    </a:cubicBezTo>
                    <a:cubicBezTo>
                      <a:pt x="39370" y="113703"/>
                      <a:pt x="1270" y="42583"/>
                      <a:pt x="0" y="22263"/>
                    </a:cubicBezTo>
                    <a:cubicBezTo>
                      <a:pt x="0" y="14643"/>
                      <a:pt x="3810" y="7023"/>
                      <a:pt x="8890" y="4483"/>
                    </a:cubicBezTo>
                    <a:cubicBezTo>
                      <a:pt x="12700" y="3213"/>
                      <a:pt x="20320" y="5753"/>
                      <a:pt x="26670" y="10833"/>
                    </a:cubicBezTo>
                    <a:cubicBezTo>
                      <a:pt x="38100" y="20993"/>
                      <a:pt x="43180" y="61633"/>
                      <a:pt x="57150" y="83223"/>
                    </a:cubicBezTo>
                    <a:cubicBezTo>
                      <a:pt x="69850" y="103543"/>
                      <a:pt x="104140" y="121323"/>
                      <a:pt x="106680" y="135293"/>
                    </a:cubicBezTo>
                    <a:cubicBezTo>
                      <a:pt x="107950" y="141643"/>
                      <a:pt x="104140" y="149263"/>
                      <a:pt x="100330" y="150533"/>
                    </a:cubicBezTo>
                    <a:cubicBezTo>
                      <a:pt x="97790" y="153073"/>
                      <a:pt x="86360" y="149263"/>
                      <a:pt x="86360" y="149263"/>
                    </a:cubicBezTo>
                  </a:path>
                </a:pathLst>
              </a:custGeom>
              <a:solidFill>
                <a:srgbClr val="050018"/>
              </a:solidFill>
              <a:ln cap="sq">
                <a:noFill/>
                <a:prstDash val="solid"/>
                <a:miter/>
              </a:ln>
            </p:spPr>
          </p:sp>
        </p:grpSp>
        <p:grpSp>
          <p:nvGrpSpPr>
            <p:cNvPr name="Group 112" id="112"/>
            <p:cNvGrpSpPr/>
            <p:nvPr/>
          </p:nvGrpSpPr>
          <p:grpSpPr>
            <a:xfrm rot="0">
              <a:off x="182560" y="952425"/>
              <a:ext cx="390593" cy="169823"/>
              <a:chOff x="0" y="0"/>
              <a:chExt cx="350520" cy="152400"/>
            </a:xfrm>
          </p:grpSpPr>
          <p:sp>
            <p:nvSpPr>
              <p:cNvPr name="Freeform 113" id="113"/>
              <p:cNvSpPr/>
              <p:nvPr/>
            </p:nvSpPr>
            <p:spPr>
              <a:xfrm flipH="false" flipV="false" rot="0">
                <a:off x="50464" y="49547"/>
                <a:ext cx="250051" cy="54492"/>
              </a:xfrm>
              <a:custGeom>
                <a:avLst/>
                <a:gdLst/>
                <a:ahLst/>
                <a:cxnLst/>
                <a:rect r="r" b="b" t="t" l="l"/>
                <a:pathLst>
                  <a:path h="54492" w="250051">
                    <a:moveTo>
                      <a:pt x="10496" y="19033"/>
                    </a:moveTo>
                    <a:cubicBezTo>
                      <a:pt x="236556" y="24113"/>
                      <a:pt x="228936" y="29193"/>
                      <a:pt x="222586" y="31733"/>
                    </a:cubicBezTo>
                    <a:cubicBezTo>
                      <a:pt x="213696" y="34273"/>
                      <a:pt x="184486" y="33003"/>
                      <a:pt x="180676" y="26653"/>
                    </a:cubicBezTo>
                    <a:cubicBezTo>
                      <a:pt x="176866" y="21573"/>
                      <a:pt x="184486" y="1253"/>
                      <a:pt x="188296" y="1253"/>
                    </a:cubicBezTo>
                    <a:cubicBezTo>
                      <a:pt x="192106" y="-17"/>
                      <a:pt x="206076" y="15223"/>
                      <a:pt x="204806" y="19033"/>
                    </a:cubicBezTo>
                    <a:cubicBezTo>
                      <a:pt x="203536" y="22843"/>
                      <a:pt x="180676" y="27923"/>
                      <a:pt x="178136" y="24113"/>
                    </a:cubicBezTo>
                    <a:cubicBezTo>
                      <a:pt x="175596" y="21573"/>
                      <a:pt x="184486" y="3793"/>
                      <a:pt x="190836" y="1253"/>
                    </a:cubicBezTo>
                    <a:cubicBezTo>
                      <a:pt x="202266" y="-3827"/>
                      <a:pt x="232746" y="7603"/>
                      <a:pt x="241636" y="16493"/>
                    </a:cubicBezTo>
                    <a:cubicBezTo>
                      <a:pt x="247986" y="24113"/>
                      <a:pt x="251796" y="39353"/>
                      <a:pt x="249256" y="44433"/>
                    </a:cubicBezTo>
                    <a:cubicBezTo>
                      <a:pt x="246716" y="48243"/>
                      <a:pt x="242906" y="49513"/>
                      <a:pt x="236556" y="52053"/>
                    </a:cubicBezTo>
                    <a:cubicBezTo>
                      <a:pt x="209886" y="58403"/>
                      <a:pt x="73996" y="50783"/>
                      <a:pt x="34626" y="46973"/>
                    </a:cubicBezTo>
                    <a:cubicBezTo>
                      <a:pt x="18116" y="44433"/>
                      <a:pt x="4146" y="46973"/>
                      <a:pt x="336" y="40623"/>
                    </a:cubicBezTo>
                    <a:cubicBezTo>
                      <a:pt x="-2204" y="35543"/>
                      <a:pt x="10496" y="19033"/>
                      <a:pt x="10496" y="19033"/>
                    </a:cubicBezTo>
                  </a:path>
                </a:pathLst>
              </a:custGeom>
              <a:solidFill>
                <a:srgbClr val="050018"/>
              </a:solidFill>
              <a:ln cap="sq">
                <a:noFill/>
                <a:prstDash val="solid"/>
                <a:miter/>
              </a:ln>
            </p:spPr>
          </p:sp>
        </p:grpSp>
        <p:grpSp>
          <p:nvGrpSpPr>
            <p:cNvPr name="Group 114" id="114"/>
            <p:cNvGrpSpPr/>
            <p:nvPr/>
          </p:nvGrpSpPr>
          <p:grpSpPr>
            <a:xfrm rot="0">
              <a:off x="294360" y="692030"/>
              <a:ext cx="217940" cy="158502"/>
              <a:chOff x="0" y="0"/>
              <a:chExt cx="195580" cy="142240"/>
            </a:xfrm>
          </p:grpSpPr>
          <p:sp>
            <p:nvSpPr>
              <p:cNvPr name="Freeform 115" id="115"/>
              <p:cNvSpPr/>
              <p:nvPr/>
            </p:nvSpPr>
            <p:spPr>
              <a:xfrm flipH="false" flipV="false" rot="0">
                <a:off x="50660" y="50800"/>
                <a:ext cx="94316" cy="41999"/>
              </a:xfrm>
              <a:custGeom>
                <a:avLst/>
                <a:gdLst/>
                <a:ahLst/>
                <a:cxnLst/>
                <a:rect r="r" b="b" t="t" l="l"/>
                <a:pathLst>
                  <a:path h="41999" w="94316">
                    <a:moveTo>
                      <a:pt x="17920" y="0"/>
                    </a:moveTo>
                    <a:cubicBezTo>
                      <a:pt x="91580" y="19050"/>
                      <a:pt x="95390" y="26670"/>
                      <a:pt x="94120" y="29210"/>
                    </a:cubicBezTo>
                    <a:cubicBezTo>
                      <a:pt x="92850" y="34290"/>
                      <a:pt x="72530" y="38100"/>
                      <a:pt x="69990" y="35560"/>
                    </a:cubicBezTo>
                    <a:cubicBezTo>
                      <a:pt x="68720" y="33020"/>
                      <a:pt x="76340" y="15240"/>
                      <a:pt x="81420" y="13970"/>
                    </a:cubicBezTo>
                    <a:cubicBezTo>
                      <a:pt x="85230" y="12700"/>
                      <a:pt x="92850" y="19050"/>
                      <a:pt x="94120" y="24130"/>
                    </a:cubicBezTo>
                    <a:cubicBezTo>
                      <a:pt x="95390" y="27940"/>
                      <a:pt x="90310" y="38100"/>
                      <a:pt x="83960" y="40640"/>
                    </a:cubicBezTo>
                    <a:cubicBezTo>
                      <a:pt x="71260" y="45720"/>
                      <a:pt x="26810" y="35560"/>
                      <a:pt x="12840" y="26670"/>
                    </a:cubicBezTo>
                    <a:cubicBezTo>
                      <a:pt x="6490" y="21590"/>
                      <a:pt x="-1130" y="12700"/>
                      <a:pt x="140" y="8890"/>
                    </a:cubicBezTo>
                    <a:cubicBezTo>
                      <a:pt x="1410" y="3810"/>
                      <a:pt x="17920" y="0"/>
                      <a:pt x="17920" y="0"/>
                    </a:cubicBezTo>
                  </a:path>
                </a:pathLst>
              </a:custGeom>
              <a:solidFill>
                <a:srgbClr val="050018"/>
              </a:solidFill>
              <a:ln cap="sq">
                <a:noFill/>
                <a:prstDash val="solid"/>
                <a:miter/>
              </a:ln>
            </p:spPr>
          </p:sp>
        </p:grpSp>
        <p:grpSp>
          <p:nvGrpSpPr>
            <p:cNvPr name="Group 116" id="116"/>
            <p:cNvGrpSpPr/>
            <p:nvPr/>
          </p:nvGrpSpPr>
          <p:grpSpPr>
            <a:xfrm rot="0">
              <a:off x="510885" y="894402"/>
              <a:ext cx="326910" cy="509470"/>
              <a:chOff x="0" y="0"/>
              <a:chExt cx="293370" cy="457200"/>
            </a:xfrm>
          </p:grpSpPr>
          <p:sp>
            <p:nvSpPr>
              <p:cNvPr name="Freeform 117" id="117"/>
              <p:cNvSpPr/>
              <p:nvPr/>
            </p:nvSpPr>
            <p:spPr>
              <a:xfrm flipH="false" flipV="false" rot="0">
                <a:off x="50470" y="50596"/>
                <a:ext cx="172435" cy="355804"/>
              </a:xfrm>
              <a:custGeom>
                <a:avLst/>
                <a:gdLst/>
                <a:ahLst/>
                <a:cxnLst/>
                <a:rect r="r" b="b" t="t" l="l"/>
                <a:pathLst>
                  <a:path h="355804" w="172435">
                    <a:moveTo>
                      <a:pt x="19380" y="4014"/>
                    </a:moveTo>
                    <a:cubicBezTo>
                      <a:pt x="189560" y="312624"/>
                      <a:pt x="178130" y="318974"/>
                      <a:pt x="166700" y="327864"/>
                    </a:cubicBezTo>
                    <a:cubicBezTo>
                      <a:pt x="155270" y="339294"/>
                      <a:pt x="131140" y="355804"/>
                      <a:pt x="119710" y="355804"/>
                    </a:cubicBezTo>
                    <a:cubicBezTo>
                      <a:pt x="112090" y="355804"/>
                      <a:pt x="105740" y="351994"/>
                      <a:pt x="104470" y="346914"/>
                    </a:cubicBezTo>
                    <a:cubicBezTo>
                      <a:pt x="101930" y="343104"/>
                      <a:pt x="107010" y="329134"/>
                      <a:pt x="112090" y="327864"/>
                    </a:cubicBezTo>
                    <a:cubicBezTo>
                      <a:pt x="115900" y="327864"/>
                      <a:pt x="131140" y="343104"/>
                      <a:pt x="129870" y="345644"/>
                    </a:cubicBezTo>
                    <a:cubicBezTo>
                      <a:pt x="128600" y="349454"/>
                      <a:pt x="108280" y="351994"/>
                      <a:pt x="104470" y="349454"/>
                    </a:cubicBezTo>
                    <a:cubicBezTo>
                      <a:pt x="101930" y="345644"/>
                      <a:pt x="103200" y="338024"/>
                      <a:pt x="107010" y="331674"/>
                    </a:cubicBezTo>
                    <a:cubicBezTo>
                      <a:pt x="113360" y="320244"/>
                      <a:pt x="159080" y="320244"/>
                      <a:pt x="165430" y="299924"/>
                    </a:cubicBezTo>
                    <a:cubicBezTo>
                      <a:pt x="178130" y="252934"/>
                      <a:pt x="2870" y="49734"/>
                      <a:pt x="330" y="15444"/>
                    </a:cubicBezTo>
                    <a:cubicBezTo>
                      <a:pt x="-940" y="7824"/>
                      <a:pt x="1600" y="2744"/>
                      <a:pt x="5410" y="204"/>
                    </a:cubicBezTo>
                    <a:cubicBezTo>
                      <a:pt x="7950" y="-1066"/>
                      <a:pt x="19380" y="4014"/>
                      <a:pt x="19380" y="4014"/>
                    </a:cubicBezTo>
                  </a:path>
                </a:pathLst>
              </a:custGeom>
              <a:solidFill>
                <a:srgbClr val="050018"/>
              </a:solidFill>
              <a:ln cap="sq">
                <a:noFill/>
                <a:prstDash val="solid"/>
                <a:miter/>
              </a:ln>
            </p:spPr>
          </p:sp>
        </p:grpSp>
        <p:sp>
          <p:nvSpPr>
            <p:cNvPr name="Freeform 118" id="118"/>
            <p:cNvSpPr/>
            <p:nvPr/>
          </p:nvSpPr>
          <p:spPr>
            <a:xfrm flipH="false" flipV="false" rot="0">
              <a:off x="4712875" y="6076750"/>
              <a:ext cx="2442985" cy="229906"/>
            </a:xfrm>
            <a:custGeom>
              <a:avLst/>
              <a:gdLst/>
              <a:ahLst/>
              <a:cxnLst/>
              <a:rect r="r" b="b" t="t" l="l"/>
              <a:pathLst>
                <a:path h="229906" w="2442985">
                  <a:moveTo>
                    <a:pt x="0" y="0"/>
                  </a:moveTo>
                  <a:lnTo>
                    <a:pt x="2442985" y="0"/>
                  </a:lnTo>
                  <a:lnTo>
                    <a:pt x="2442985" y="229906"/>
                  </a:lnTo>
                  <a:lnTo>
                    <a:pt x="0" y="229906"/>
                  </a:lnTo>
                  <a:lnTo>
                    <a:pt x="0" y="0"/>
                  </a:lnTo>
                  <a:close/>
                </a:path>
              </a:pathLst>
            </a:custGeom>
            <a:blipFill>
              <a:blip r:embed="rId4"/>
              <a:stretch>
                <a:fillRect l="-3092" t="-224688" r="0" b="-124452"/>
              </a:stretch>
            </a:blipFill>
            <a:ln cap="sq">
              <a:noFill/>
              <a:prstDash val="solid"/>
              <a:miter/>
            </a:ln>
          </p:spPr>
        </p:sp>
      </p:grpSp>
      <p:sp>
        <p:nvSpPr>
          <p:cNvPr name="TextBox 119" id="119"/>
          <p:cNvSpPr txBox="true"/>
          <p:nvPr/>
        </p:nvSpPr>
        <p:spPr>
          <a:xfrm rot="0">
            <a:off x="11741649" y="1495702"/>
            <a:ext cx="3688876" cy="5905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AFTER</a:t>
            </a:r>
          </a:p>
        </p:txBody>
      </p:sp>
      <p:sp>
        <p:nvSpPr>
          <p:cNvPr name="TextBox 120" id="120"/>
          <p:cNvSpPr txBox="true"/>
          <p:nvPr/>
        </p:nvSpPr>
        <p:spPr>
          <a:xfrm rot="0">
            <a:off x="1657103" y="7701040"/>
            <a:ext cx="14503088" cy="3473161"/>
          </a:xfrm>
          <a:prstGeom prst="rect">
            <a:avLst/>
          </a:prstGeom>
        </p:spPr>
        <p:txBody>
          <a:bodyPr anchor="t" rtlCol="false" tIns="0" lIns="0" bIns="0" rIns="0">
            <a:spAutoFit/>
          </a:bodyPr>
          <a:lstStyle/>
          <a:p>
            <a:pPr algn="ctr">
              <a:lnSpc>
                <a:spcPts val="9199"/>
              </a:lnSpc>
            </a:pPr>
            <a:r>
              <a:rPr lang="en-US" sz="7666" b="true">
                <a:solidFill>
                  <a:srgbClr val="000000"/>
                </a:solidFill>
                <a:latin typeface="Quicksand Medium"/>
                <a:ea typeface="Quicksand Medium"/>
                <a:cs typeface="Quicksand Medium"/>
                <a:sym typeface="Quicksand Medium"/>
              </a:rPr>
              <a:t>Can you spot the differences? Annotate on Zoom!</a:t>
            </a:r>
          </a:p>
          <a:p>
            <a:pPr algn="ctr">
              <a:lnSpc>
                <a:spcPts val="9199"/>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2652" y="2369578"/>
            <a:ext cx="8615995" cy="4921887"/>
          </a:xfrm>
          <a:custGeom>
            <a:avLst/>
            <a:gdLst/>
            <a:ahLst/>
            <a:cxnLst/>
            <a:rect r="r" b="b" t="t" l="l"/>
            <a:pathLst>
              <a:path h="4921887" w="8615995">
                <a:moveTo>
                  <a:pt x="0" y="0"/>
                </a:moveTo>
                <a:lnTo>
                  <a:pt x="8615995" y="0"/>
                </a:lnTo>
                <a:lnTo>
                  <a:pt x="8615995" y="4921887"/>
                </a:lnTo>
                <a:lnTo>
                  <a:pt x="0" y="4921887"/>
                </a:lnTo>
                <a:lnTo>
                  <a:pt x="0" y="0"/>
                </a:lnTo>
                <a:close/>
              </a:path>
            </a:pathLst>
          </a:custGeom>
          <a:blipFill>
            <a:blip r:embed="rId2"/>
            <a:stretch>
              <a:fillRect l="0" t="0" r="0" b="0"/>
            </a:stretch>
          </a:blipFill>
        </p:spPr>
      </p:sp>
      <p:grpSp>
        <p:nvGrpSpPr>
          <p:cNvPr name="Group 3" id="3"/>
          <p:cNvGrpSpPr/>
          <p:nvPr/>
        </p:nvGrpSpPr>
        <p:grpSpPr>
          <a:xfrm rot="0">
            <a:off x="9144000" y="2369578"/>
            <a:ext cx="8660986" cy="4921887"/>
            <a:chOff x="0" y="0"/>
            <a:chExt cx="11547981" cy="6562516"/>
          </a:xfrm>
        </p:grpSpPr>
        <p:sp>
          <p:nvSpPr>
            <p:cNvPr name="Freeform 4" id="4"/>
            <p:cNvSpPr/>
            <p:nvPr/>
          </p:nvSpPr>
          <p:spPr>
            <a:xfrm flipH="false" flipV="false" rot="0">
              <a:off x="0" y="0"/>
              <a:ext cx="11547981" cy="6562516"/>
            </a:xfrm>
            <a:custGeom>
              <a:avLst/>
              <a:gdLst/>
              <a:ahLst/>
              <a:cxnLst/>
              <a:rect r="r" b="b" t="t" l="l"/>
              <a:pathLst>
                <a:path h="6562516" w="11547981">
                  <a:moveTo>
                    <a:pt x="0" y="0"/>
                  </a:moveTo>
                  <a:lnTo>
                    <a:pt x="11547981" y="0"/>
                  </a:lnTo>
                  <a:lnTo>
                    <a:pt x="11547981" y="6562516"/>
                  </a:lnTo>
                  <a:lnTo>
                    <a:pt x="0" y="6562516"/>
                  </a:lnTo>
                  <a:lnTo>
                    <a:pt x="0" y="0"/>
                  </a:lnTo>
                  <a:close/>
                </a:path>
              </a:pathLst>
            </a:custGeom>
            <a:blipFill>
              <a:blip r:embed="rId3"/>
              <a:stretch>
                <a:fillRect l="0" t="0" r="0" b="-127791"/>
              </a:stretch>
            </a:blipFill>
          </p:spPr>
        </p:sp>
        <p:grpSp>
          <p:nvGrpSpPr>
            <p:cNvPr name="Group 5" id="5"/>
            <p:cNvGrpSpPr/>
            <p:nvPr/>
          </p:nvGrpSpPr>
          <p:grpSpPr>
            <a:xfrm rot="0">
              <a:off x="8428894" y="924122"/>
              <a:ext cx="254735" cy="266056"/>
              <a:chOff x="0" y="0"/>
              <a:chExt cx="228600" cy="238760"/>
            </a:xfrm>
          </p:grpSpPr>
          <p:sp>
            <p:nvSpPr>
              <p:cNvPr name="Freeform 6" id="6"/>
              <p:cNvSpPr/>
              <p:nvPr/>
            </p:nvSpPr>
            <p:spPr>
              <a:xfrm flipH="false" flipV="false" rot="0">
                <a:off x="50660" y="50601"/>
                <a:ext cx="125870" cy="137359"/>
              </a:xfrm>
              <a:custGeom>
                <a:avLst/>
                <a:gdLst/>
                <a:ahLst/>
                <a:cxnLst/>
                <a:rect r="r" b="b" t="t" l="l"/>
                <a:pathLst>
                  <a:path h="137359" w="125870">
                    <a:moveTo>
                      <a:pt x="116980" y="137359"/>
                    </a:moveTo>
                    <a:cubicBezTo>
                      <a:pt x="29350" y="67509"/>
                      <a:pt x="-2400" y="21789"/>
                      <a:pt x="140" y="7819"/>
                    </a:cubicBezTo>
                    <a:cubicBezTo>
                      <a:pt x="140" y="4009"/>
                      <a:pt x="5220" y="-1071"/>
                      <a:pt x="9030" y="199"/>
                    </a:cubicBezTo>
                    <a:cubicBezTo>
                      <a:pt x="19190" y="1469"/>
                      <a:pt x="39510" y="59889"/>
                      <a:pt x="59830" y="81479"/>
                    </a:cubicBezTo>
                    <a:cubicBezTo>
                      <a:pt x="78880" y="101799"/>
                      <a:pt x="124600" y="118309"/>
                      <a:pt x="125870" y="127199"/>
                    </a:cubicBezTo>
                    <a:cubicBezTo>
                      <a:pt x="125870" y="131009"/>
                      <a:pt x="116980" y="137359"/>
                      <a:pt x="116980" y="137359"/>
                    </a:cubicBezTo>
                  </a:path>
                </a:pathLst>
              </a:custGeom>
              <a:solidFill>
                <a:srgbClr val="050018"/>
              </a:solidFill>
              <a:ln cap="sq">
                <a:noFill/>
                <a:prstDash val="solid"/>
                <a:miter/>
              </a:ln>
            </p:spPr>
          </p:sp>
        </p:grpSp>
        <p:grpSp>
          <p:nvGrpSpPr>
            <p:cNvPr name="Group 7" id="7"/>
            <p:cNvGrpSpPr/>
            <p:nvPr/>
          </p:nvGrpSpPr>
          <p:grpSpPr>
            <a:xfrm rot="0">
              <a:off x="8610039" y="1071302"/>
              <a:ext cx="230677" cy="155671"/>
              <a:chOff x="0" y="0"/>
              <a:chExt cx="207010" cy="139700"/>
            </a:xfrm>
          </p:grpSpPr>
          <p:sp>
            <p:nvSpPr>
              <p:cNvPr name="Freeform 8" id="8"/>
              <p:cNvSpPr/>
              <p:nvPr/>
            </p:nvSpPr>
            <p:spPr>
              <a:xfrm flipH="false" flipV="false" rot="0">
                <a:off x="50089" y="50800"/>
                <a:ext cx="105681" cy="39248"/>
              </a:xfrm>
              <a:custGeom>
                <a:avLst/>
                <a:gdLst/>
                <a:ahLst/>
                <a:cxnLst/>
                <a:rect r="r" b="b" t="t" l="l"/>
                <a:pathLst>
                  <a:path h="39248" w="105681">
                    <a:moveTo>
                      <a:pt x="3251" y="0"/>
                    </a:moveTo>
                    <a:cubicBezTo>
                      <a:pt x="107391" y="29210"/>
                      <a:pt x="102311" y="38100"/>
                      <a:pt x="102311" y="38100"/>
                    </a:cubicBezTo>
                    <a:cubicBezTo>
                      <a:pt x="102311" y="38100"/>
                      <a:pt x="104851" y="25400"/>
                      <a:pt x="104851" y="25400"/>
                    </a:cubicBezTo>
                    <a:cubicBezTo>
                      <a:pt x="104851" y="25400"/>
                      <a:pt x="107391" y="35560"/>
                      <a:pt x="103581" y="38100"/>
                    </a:cubicBezTo>
                    <a:cubicBezTo>
                      <a:pt x="93421" y="44450"/>
                      <a:pt x="7061" y="22860"/>
                      <a:pt x="711" y="12700"/>
                    </a:cubicBezTo>
                    <a:cubicBezTo>
                      <a:pt x="-1829" y="8890"/>
                      <a:pt x="3251" y="0"/>
                      <a:pt x="3251" y="0"/>
                    </a:cubicBezTo>
                  </a:path>
                </a:pathLst>
              </a:custGeom>
              <a:solidFill>
                <a:srgbClr val="050018"/>
              </a:solidFill>
              <a:ln cap="sq">
                <a:noFill/>
                <a:prstDash val="solid"/>
                <a:miter/>
              </a:ln>
            </p:spPr>
          </p:sp>
        </p:grpSp>
        <p:grpSp>
          <p:nvGrpSpPr>
            <p:cNvPr name="Group 9" id="9"/>
            <p:cNvGrpSpPr/>
            <p:nvPr/>
          </p:nvGrpSpPr>
          <p:grpSpPr>
            <a:xfrm rot="0">
              <a:off x="268887" y="663726"/>
              <a:ext cx="632592" cy="745807"/>
              <a:chOff x="0" y="0"/>
              <a:chExt cx="567690" cy="669290"/>
            </a:xfrm>
          </p:grpSpPr>
          <p:sp>
            <p:nvSpPr>
              <p:cNvPr name="Freeform 10" id="10"/>
              <p:cNvSpPr/>
              <p:nvPr/>
            </p:nvSpPr>
            <p:spPr>
              <a:xfrm flipH="false" flipV="false" rot="0">
                <a:off x="50800" y="50132"/>
                <a:ext cx="467087" cy="567088"/>
              </a:xfrm>
              <a:custGeom>
                <a:avLst/>
                <a:gdLst/>
                <a:ahLst/>
                <a:cxnLst/>
                <a:rect r="r" b="b" t="t" l="l"/>
                <a:pathLst>
                  <a:path h="567088" w="467087">
                    <a:moveTo>
                      <a:pt x="195580" y="567088"/>
                    </a:moveTo>
                    <a:cubicBezTo>
                      <a:pt x="36830" y="564548"/>
                      <a:pt x="20320" y="560738"/>
                      <a:pt x="11430" y="553118"/>
                    </a:cubicBezTo>
                    <a:cubicBezTo>
                      <a:pt x="5080" y="548038"/>
                      <a:pt x="0" y="540418"/>
                      <a:pt x="0" y="534068"/>
                    </a:cubicBezTo>
                    <a:cubicBezTo>
                      <a:pt x="1270" y="527718"/>
                      <a:pt x="7620" y="520098"/>
                      <a:pt x="16510" y="513748"/>
                    </a:cubicBezTo>
                    <a:cubicBezTo>
                      <a:pt x="29210" y="504858"/>
                      <a:pt x="55880" y="511208"/>
                      <a:pt x="78740" y="494698"/>
                    </a:cubicBezTo>
                    <a:cubicBezTo>
                      <a:pt x="124460" y="462948"/>
                      <a:pt x="190500" y="347378"/>
                      <a:pt x="237490" y="278798"/>
                    </a:cubicBezTo>
                    <a:cubicBezTo>
                      <a:pt x="279400" y="219108"/>
                      <a:pt x="331470" y="159418"/>
                      <a:pt x="346710" y="108618"/>
                    </a:cubicBezTo>
                    <a:cubicBezTo>
                      <a:pt x="358140" y="73058"/>
                      <a:pt x="340360" y="23528"/>
                      <a:pt x="349250" y="9558"/>
                    </a:cubicBezTo>
                    <a:cubicBezTo>
                      <a:pt x="353060" y="3208"/>
                      <a:pt x="359410" y="-1872"/>
                      <a:pt x="365760" y="668"/>
                    </a:cubicBezTo>
                    <a:cubicBezTo>
                      <a:pt x="387350" y="5748"/>
                      <a:pt x="477520" y="137828"/>
                      <a:pt x="466090" y="160688"/>
                    </a:cubicBezTo>
                    <a:cubicBezTo>
                      <a:pt x="459740" y="174658"/>
                      <a:pt x="425450" y="155608"/>
                      <a:pt x="402590" y="169578"/>
                    </a:cubicBezTo>
                    <a:cubicBezTo>
                      <a:pt x="347980" y="205138"/>
                      <a:pt x="208280" y="480728"/>
                      <a:pt x="203200" y="478188"/>
                    </a:cubicBezTo>
                    <a:cubicBezTo>
                      <a:pt x="200660" y="475648"/>
                      <a:pt x="228600" y="414688"/>
                      <a:pt x="250190" y="375318"/>
                    </a:cubicBezTo>
                    <a:cubicBezTo>
                      <a:pt x="281940" y="319438"/>
                      <a:pt x="354330" y="212758"/>
                      <a:pt x="381000" y="177198"/>
                    </a:cubicBezTo>
                    <a:cubicBezTo>
                      <a:pt x="392430" y="161958"/>
                      <a:pt x="394970" y="153068"/>
                      <a:pt x="406400" y="147988"/>
                    </a:cubicBezTo>
                    <a:cubicBezTo>
                      <a:pt x="419100" y="142908"/>
                      <a:pt x="453390" y="160688"/>
                      <a:pt x="457200" y="154338"/>
                    </a:cubicBezTo>
                    <a:cubicBezTo>
                      <a:pt x="461010" y="147988"/>
                      <a:pt x="421640" y="117508"/>
                      <a:pt x="406400" y="95918"/>
                    </a:cubicBezTo>
                    <a:cubicBezTo>
                      <a:pt x="389890" y="70518"/>
                      <a:pt x="368300" y="9558"/>
                      <a:pt x="361950" y="12098"/>
                    </a:cubicBezTo>
                    <a:cubicBezTo>
                      <a:pt x="356870" y="13368"/>
                      <a:pt x="370840" y="55278"/>
                      <a:pt x="367030" y="80678"/>
                    </a:cubicBezTo>
                    <a:cubicBezTo>
                      <a:pt x="360680" y="111158"/>
                      <a:pt x="342900" y="140368"/>
                      <a:pt x="318770" y="181008"/>
                    </a:cubicBezTo>
                    <a:cubicBezTo>
                      <a:pt x="273050" y="259748"/>
                      <a:pt x="149860" y="455328"/>
                      <a:pt x="88900" y="502318"/>
                    </a:cubicBezTo>
                    <a:cubicBezTo>
                      <a:pt x="60960" y="523908"/>
                      <a:pt x="16510" y="521368"/>
                      <a:pt x="15240" y="531528"/>
                    </a:cubicBezTo>
                    <a:cubicBezTo>
                      <a:pt x="13970" y="539148"/>
                      <a:pt x="36830" y="550578"/>
                      <a:pt x="54610" y="555658"/>
                    </a:cubicBezTo>
                    <a:cubicBezTo>
                      <a:pt x="87630" y="563278"/>
                      <a:pt x="185420" y="542958"/>
                      <a:pt x="195580" y="554388"/>
                    </a:cubicBezTo>
                    <a:cubicBezTo>
                      <a:pt x="199390" y="556928"/>
                      <a:pt x="195580" y="567088"/>
                      <a:pt x="195580" y="567088"/>
                    </a:cubicBezTo>
                  </a:path>
                </a:pathLst>
              </a:custGeom>
              <a:solidFill>
                <a:srgbClr val="050018"/>
              </a:solidFill>
              <a:ln cap="sq">
                <a:noFill/>
                <a:prstDash val="solid"/>
                <a:miter/>
              </a:ln>
            </p:spPr>
          </p:sp>
        </p:grpSp>
        <p:grpSp>
          <p:nvGrpSpPr>
            <p:cNvPr name="Group 11" id="11"/>
            <p:cNvGrpSpPr/>
            <p:nvPr/>
          </p:nvGrpSpPr>
          <p:grpSpPr>
            <a:xfrm rot="0">
              <a:off x="164162" y="761374"/>
              <a:ext cx="396254" cy="365120"/>
              <a:chOff x="0" y="0"/>
              <a:chExt cx="355600" cy="327660"/>
            </a:xfrm>
          </p:grpSpPr>
          <p:sp>
            <p:nvSpPr>
              <p:cNvPr name="Freeform 12" id="12"/>
              <p:cNvSpPr/>
              <p:nvPr/>
            </p:nvSpPr>
            <p:spPr>
              <a:xfrm flipH="false" flipV="false" rot="0">
                <a:off x="50800" y="49107"/>
                <a:ext cx="255006" cy="231568"/>
              </a:xfrm>
              <a:custGeom>
                <a:avLst/>
                <a:gdLst/>
                <a:ahLst/>
                <a:cxnLst/>
                <a:rect r="r" b="b" t="t" l="l"/>
                <a:pathLst>
                  <a:path h="231568" w="255006">
                    <a:moveTo>
                      <a:pt x="165100" y="1693"/>
                    </a:moveTo>
                    <a:cubicBezTo>
                      <a:pt x="179070" y="168063"/>
                      <a:pt x="227330" y="165523"/>
                      <a:pt x="241300" y="179493"/>
                    </a:cubicBezTo>
                    <a:cubicBezTo>
                      <a:pt x="250190" y="187113"/>
                      <a:pt x="257810" y="199813"/>
                      <a:pt x="254000" y="206163"/>
                    </a:cubicBezTo>
                    <a:cubicBezTo>
                      <a:pt x="242570" y="226483"/>
                      <a:pt x="60960" y="239183"/>
                      <a:pt x="24130" y="226483"/>
                    </a:cubicBezTo>
                    <a:cubicBezTo>
                      <a:pt x="10160" y="221403"/>
                      <a:pt x="1270" y="209973"/>
                      <a:pt x="0" y="202353"/>
                    </a:cubicBezTo>
                    <a:cubicBezTo>
                      <a:pt x="0" y="196003"/>
                      <a:pt x="7620" y="188383"/>
                      <a:pt x="16510" y="184573"/>
                    </a:cubicBezTo>
                    <a:cubicBezTo>
                      <a:pt x="29210" y="176953"/>
                      <a:pt x="72390" y="168063"/>
                      <a:pt x="80010" y="173143"/>
                    </a:cubicBezTo>
                    <a:cubicBezTo>
                      <a:pt x="83820" y="175683"/>
                      <a:pt x="85090" y="182033"/>
                      <a:pt x="82550" y="185843"/>
                    </a:cubicBezTo>
                    <a:cubicBezTo>
                      <a:pt x="76200" y="193463"/>
                      <a:pt x="30480" y="189653"/>
                      <a:pt x="20320" y="196003"/>
                    </a:cubicBezTo>
                    <a:cubicBezTo>
                      <a:pt x="15240" y="199813"/>
                      <a:pt x="12700" y="204893"/>
                      <a:pt x="12700" y="208703"/>
                    </a:cubicBezTo>
                    <a:cubicBezTo>
                      <a:pt x="13970" y="211243"/>
                      <a:pt x="17780" y="212513"/>
                      <a:pt x="24130" y="213783"/>
                    </a:cubicBezTo>
                    <a:cubicBezTo>
                      <a:pt x="52070" y="218863"/>
                      <a:pt x="238760" y="221403"/>
                      <a:pt x="242570" y="204893"/>
                    </a:cubicBezTo>
                    <a:cubicBezTo>
                      <a:pt x="246380" y="193463"/>
                      <a:pt x="168910" y="179493"/>
                      <a:pt x="153670" y="150283"/>
                    </a:cubicBezTo>
                    <a:cubicBezTo>
                      <a:pt x="133350" y="115993"/>
                      <a:pt x="142240" y="13123"/>
                      <a:pt x="152400" y="1693"/>
                    </a:cubicBezTo>
                    <a:cubicBezTo>
                      <a:pt x="156210" y="-2117"/>
                      <a:pt x="165100" y="1693"/>
                      <a:pt x="165100" y="1693"/>
                    </a:cubicBezTo>
                  </a:path>
                </a:pathLst>
              </a:custGeom>
              <a:solidFill>
                <a:srgbClr val="050018"/>
              </a:solidFill>
              <a:ln cap="sq">
                <a:noFill/>
                <a:prstDash val="solid"/>
                <a:miter/>
              </a:ln>
            </p:spPr>
          </p:sp>
        </p:grpSp>
        <p:grpSp>
          <p:nvGrpSpPr>
            <p:cNvPr name="Group 13" id="13"/>
            <p:cNvGrpSpPr/>
            <p:nvPr/>
          </p:nvGrpSpPr>
          <p:grpSpPr>
            <a:xfrm rot="0">
              <a:off x="213694" y="455692"/>
              <a:ext cx="513715" cy="424558"/>
              <a:chOff x="0" y="0"/>
              <a:chExt cx="461010" cy="381000"/>
            </a:xfrm>
          </p:grpSpPr>
          <p:sp>
            <p:nvSpPr>
              <p:cNvPr name="Freeform 14" id="14"/>
              <p:cNvSpPr/>
              <p:nvPr/>
            </p:nvSpPr>
            <p:spPr>
              <a:xfrm flipH="false" flipV="false" rot="0">
                <a:off x="50639" y="49162"/>
                <a:ext cx="362068" cy="281706"/>
              </a:xfrm>
              <a:custGeom>
                <a:avLst/>
                <a:gdLst/>
                <a:ahLst/>
                <a:cxnLst/>
                <a:rect r="r" b="b" t="t" l="l"/>
                <a:pathLst>
                  <a:path h="281706" w="362068">
                    <a:moveTo>
                      <a:pt x="198281" y="268338"/>
                    </a:moveTo>
                    <a:cubicBezTo>
                      <a:pt x="337981" y="156578"/>
                      <a:pt x="341791" y="147688"/>
                      <a:pt x="345601" y="133718"/>
                    </a:cubicBezTo>
                    <a:cubicBezTo>
                      <a:pt x="349411" y="118478"/>
                      <a:pt x="353221" y="96888"/>
                      <a:pt x="346871" y="81648"/>
                    </a:cubicBezTo>
                    <a:cubicBezTo>
                      <a:pt x="337981" y="63868"/>
                      <a:pt x="312581" y="44818"/>
                      <a:pt x="290991" y="34658"/>
                    </a:cubicBezTo>
                    <a:cubicBezTo>
                      <a:pt x="268131" y="23228"/>
                      <a:pt x="244001" y="21958"/>
                      <a:pt x="212251" y="19418"/>
                    </a:cubicBezTo>
                    <a:cubicBezTo>
                      <a:pt x="163991" y="14338"/>
                      <a:pt x="50961" y="5448"/>
                      <a:pt x="25561" y="18148"/>
                    </a:cubicBezTo>
                    <a:cubicBezTo>
                      <a:pt x="16671" y="21958"/>
                      <a:pt x="11591" y="28308"/>
                      <a:pt x="12861" y="33388"/>
                    </a:cubicBezTo>
                    <a:cubicBezTo>
                      <a:pt x="14131" y="38468"/>
                      <a:pt x="40801" y="38468"/>
                      <a:pt x="43341" y="43548"/>
                    </a:cubicBezTo>
                    <a:cubicBezTo>
                      <a:pt x="43341" y="46088"/>
                      <a:pt x="36991" y="54978"/>
                      <a:pt x="36991" y="54978"/>
                    </a:cubicBezTo>
                    <a:cubicBezTo>
                      <a:pt x="36991" y="54978"/>
                      <a:pt x="42071" y="43548"/>
                      <a:pt x="42071" y="43548"/>
                    </a:cubicBezTo>
                    <a:cubicBezTo>
                      <a:pt x="42071" y="43548"/>
                      <a:pt x="40801" y="53708"/>
                      <a:pt x="36991" y="54978"/>
                    </a:cubicBezTo>
                    <a:cubicBezTo>
                      <a:pt x="31911" y="57518"/>
                      <a:pt x="1431" y="41008"/>
                      <a:pt x="161" y="30848"/>
                    </a:cubicBezTo>
                    <a:cubicBezTo>
                      <a:pt x="-1109" y="24498"/>
                      <a:pt x="5241" y="13068"/>
                      <a:pt x="15401" y="7988"/>
                    </a:cubicBezTo>
                    <a:cubicBezTo>
                      <a:pt x="34451" y="-3442"/>
                      <a:pt x="87791" y="368"/>
                      <a:pt x="129701" y="1638"/>
                    </a:cubicBezTo>
                    <a:cubicBezTo>
                      <a:pt x="176691" y="2908"/>
                      <a:pt x="247811" y="7988"/>
                      <a:pt x="283371" y="18148"/>
                    </a:cubicBezTo>
                    <a:cubicBezTo>
                      <a:pt x="303691" y="24498"/>
                      <a:pt x="316391" y="30848"/>
                      <a:pt x="329091" y="41008"/>
                    </a:cubicBezTo>
                    <a:cubicBezTo>
                      <a:pt x="341791" y="51168"/>
                      <a:pt x="353221" y="63868"/>
                      <a:pt x="358301" y="79108"/>
                    </a:cubicBezTo>
                    <a:cubicBezTo>
                      <a:pt x="364651" y="95618"/>
                      <a:pt x="362111" y="119748"/>
                      <a:pt x="357031" y="136258"/>
                    </a:cubicBezTo>
                    <a:cubicBezTo>
                      <a:pt x="353221" y="152768"/>
                      <a:pt x="348141" y="165468"/>
                      <a:pt x="335441" y="180708"/>
                    </a:cubicBezTo>
                    <a:cubicBezTo>
                      <a:pt x="312581" y="208648"/>
                      <a:pt x="249081" y="259448"/>
                      <a:pt x="223681" y="272148"/>
                    </a:cubicBezTo>
                    <a:cubicBezTo>
                      <a:pt x="212251" y="278498"/>
                      <a:pt x="199551" y="283578"/>
                      <a:pt x="197011" y="281038"/>
                    </a:cubicBezTo>
                    <a:cubicBezTo>
                      <a:pt x="194471" y="278498"/>
                      <a:pt x="198281" y="268338"/>
                      <a:pt x="198281" y="268338"/>
                    </a:cubicBezTo>
                  </a:path>
                </a:pathLst>
              </a:custGeom>
              <a:solidFill>
                <a:srgbClr val="050018"/>
              </a:solidFill>
              <a:ln cap="sq">
                <a:noFill/>
                <a:prstDash val="solid"/>
                <a:miter/>
              </a:ln>
            </p:spPr>
          </p:sp>
        </p:grpSp>
        <p:grpSp>
          <p:nvGrpSpPr>
            <p:cNvPr name="Group 15" id="15"/>
            <p:cNvGrpSpPr/>
            <p:nvPr/>
          </p:nvGrpSpPr>
          <p:grpSpPr>
            <a:xfrm rot="0">
              <a:off x="275963" y="525037"/>
              <a:ext cx="131613" cy="462768"/>
              <a:chOff x="0" y="0"/>
              <a:chExt cx="118110" cy="415290"/>
            </a:xfrm>
          </p:grpSpPr>
          <p:sp>
            <p:nvSpPr>
              <p:cNvPr name="Freeform 16" id="16"/>
              <p:cNvSpPr/>
              <p:nvPr/>
            </p:nvSpPr>
            <p:spPr>
              <a:xfrm flipH="false" flipV="false" rot="0">
                <a:off x="45744" y="49107"/>
                <a:ext cx="17756" cy="144583"/>
              </a:xfrm>
              <a:custGeom>
                <a:avLst/>
                <a:gdLst/>
                <a:ahLst/>
                <a:cxnLst/>
                <a:rect r="r" b="b" t="t" l="l"/>
                <a:pathLst>
                  <a:path h="144583" w="17756">
                    <a:moveTo>
                      <a:pt x="17756" y="1693"/>
                    </a:moveTo>
                    <a:cubicBezTo>
                      <a:pt x="17756" y="314113"/>
                      <a:pt x="-11454" y="19473"/>
                      <a:pt x="5056" y="1693"/>
                    </a:cubicBezTo>
                    <a:cubicBezTo>
                      <a:pt x="7596" y="-2117"/>
                      <a:pt x="17756" y="1693"/>
                      <a:pt x="17756" y="1693"/>
                    </a:cubicBezTo>
                  </a:path>
                </a:pathLst>
              </a:custGeom>
              <a:solidFill>
                <a:srgbClr val="050018"/>
              </a:solidFill>
              <a:ln cap="sq">
                <a:noFill/>
                <a:prstDash val="solid"/>
                <a:miter/>
              </a:ln>
            </p:spPr>
          </p:sp>
        </p:grpSp>
        <p:grpSp>
          <p:nvGrpSpPr>
            <p:cNvPr name="Group 17" id="17"/>
            <p:cNvGrpSpPr/>
            <p:nvPr/>
          </p:nvGrpSpPr>
          <p:grpSpPr>
            <a:xfrm rot="0">
              <a:off x="376442" y="771281"/>
              <a:ext cx="274548" cy="352383"/>
              <a:chOff x="0" y="0"/>
              <a:chExt cx="246380" cy="316230"/>
            </a:xfrm>
          </p:grpSpPr>
          <p:sp>
            <p:nvSpPr>
              <p:cNvPr name="Freeform 18" id="18"/>
              <p:cNvSpPr/>
              <p:nvPr/>
            </p:nvSpPr>
            <p:spPr>
              <a:xfrm flipH="false" flipV="false" rot="0">
                <a:off x="50741" y="50800"/>
                <a:ext cx="144013" cy="214630"/>
              </a:xfrm>
              <a:custGeom>
                <a:avLst/>
                <a:gdLst/>
                <a:ahLst/>
                <a:cxnLst/>
                <a:rect r="r" b="b" t="t" l="l"/>
                <a:pathLst>
                  <a:path h="214630" w="144013">
                    <a:moveTo>
                      <a:pt x="130869" y="214630"/>
                    </a:moveTo>
                    <a:cubicBezTo>
                      <a:pt x="77529" y="107950"/>
                      <a:pt x="-2481" y="26670"/>
                      <a:pt x="59" y="8890"/>
                    </a:cubicBezTo>
                    <a:cubicBezTo>
                      <a:pt x="1329" y="5080"/>
                      <a:pt x="11489" y="2540"/>
                      <a:pt x="11489" y="2540"/>
                    </a:cubicBezTo>
                    <a:cubicBezTo>
                      <a:pt x="11489" y="1270"/>
                      <a:pt x="59" y="8890"/>
                      <a:pt x="59" y="7620"/>
                    </a:cubicBezTo>
                    <a:cubicBezTo>
                      <a:pt x="59" y="7620"/>
                      <a:pt x="5139" y="0"/>
                      <a:pt x="8949" y="0"/>
                    </a:cubicBezTo>
                    <a:cubicBezTo>
                      <a:pt x="16569" y="1270"/>
                      <a:pt x="29269" y="19050"/>
                      <a:pt x="40699" y="34290"/>
                    </a:cubicBezTo>
                    <a:cubicBezTo>
                      <a:pt x="61019" y="59690"/>
                      <a:pt x="94039" y="109220"/>
                      <a:pt x="111819" y="140970"/>
                    </a:cubicBezTo>
                    <a:cubicBezTo>
                      <a:pt x="125789" y="166370"/>
                      <a:pt x="147379" y="203200"/>
                      <a:pt x="143569" y="210820"/>
                    </a:cubicBezTo>
                    <a:cubicBezTo>
                      <a:pt x="142299" y="214630"/>
                      <a:pt x="130869" y="214630"/>
                      <a:pt x="130869" y="214630"/>
                    </a:cubicBezTo>
                  </a:path>
                </a:pathLst>
              </a:custGeom>
              <a:solidFill>
                <a:srgbClr val="050018"/>
              </a:solidFill>
              <a:ln cap="sq">
                <a:noFill/>
                <a:prstDash val="solid"/>
                <a:miter/>
              </a:ln>
            </p:spPr>
          </p:sp>
        </p:grpSp>
        <p:grpSp>
          <p:nvGrpSpPr>
            <p:cNvPr name="Group 19" id="19"/>
            <p:cNvGrpSpPr/>
            <p:nvPr/>
          </p:nvGrpSpPr>
          <p:grpSpPr>
            <a:xfrm rot="0">
              <a:off x="442956" y="733070"/>
              <a:ext cx="244829" cy="317003"/>
              <a:chOff x="0" y="0"/>
              <a:chExt cx="219710" cy="284480"/>
            </a:xfrm>
          </p:grpSpPr>
          <p:sp>
            <p:nvSpPr>
              <p:cNvPr name="Freeform 20" id="20"/>
              <p:cNvSpPr/>
              <p:nvPr/>
            </p:nvSpPr>
            <p:spPr>
              <a:xfrm flipH="false" flipV="false" rot="0">
                <a:off x="52070" y="50800"/>
                <a:ext cx="116995" cy="182880"/>
              </a:xfrm>
              <a:custGeom>
                <a:avLst/>
                <a:gdLst/>
                <a:ahLst/>
                <a:cxnLst/>
                <a:rect r="r" b="b" t="t" l="l"/>
                <a:pathLst>
                  <a:path h="182880" w="116995">
                    <a:moveTo>
                      <a:pt x="105410" y="182880"/>
                    </a:moveTo>
                    <a:cubicBezTo>
                      <a:pt x="0" y="1270"/>
                      <a:pt x="10160" y="0"/>
                      <a:pt x="10160" y="1270"/>
                    </a:cubicBezTo>
                    <a:cubicBezTo>
                      <a:pt x="10160" y="1270"/>
                      <a:pt x="0" y="7620"/>
                      <a:pt x="0" y="7620"/>
                    </a:cubicBezTo>
                    <a:cubicBezTo>
                      <a:pt x="0" y="7620"/>
                      <a:pt x="6350" y="0"/>
                      <a:pt x="10160" y="0"/>
                    </a:cubicBezTo>
                    <a:cubicBezTo>
                      <a:pt x="17780" y="2540"/>
                      <a:pt x="24130" y="22860"/>
                      <a:pt x="34290" y="39370"/>
                    </a:cubicBezTo>
                    <a:cubicBezTo>
                      <a:pt x="53340" y="71120"/>
                      <a:pt x="120650" y="160020"/>
                      <a:pt x="116840" y="176530"/>
                    </a:cubicBezTo>
                    <a:cubicBezTo>
                      <a:pt x="115570" y="181610"/>
                      <a:pt x="105410" y="182880"/>
                      <a:pt x="105410" y="182880"/>
                    </a:cubicBezTo>
                  </a:path>
                </a:pathLst>
              </a:custGeom>
              <a:solidFill>
                <a:srgbClr val="050018"/>
              </a:solidFill>
              <a:ln cap="sq">
                <a:noFill/>
                <a:prstDash val="solid"/>
                <a:miter/>
              </a:ln>
            </p:spPr>
          </p:sp>
        </p:grpSp>
        <p:grpSp>
          <p:nvGrpSpPr>
            <p:cNvPr name="Group 21" id="21"/>
            <p:cNvGrpSpPr/>
            <p:nvPr/>
          </p:nvGrpSpPr>
          <p:grpSpPr>
            <a:xfrm rot="0">
              <a:off x="574569" y="997712"/>
              <a:ext cx="399085" cy="425973"/>
              <a:chOff x="0" y="0"/>
              <a:chExt cx="358140" cy="382270"/>
            </a:xfrm>
          </p:grpSpPr>
          <p:sp>
            <p:nvSpPr>
              <p:cNvPr name="Freeform 22" id="22"/>
              <p:cNvSpPr/>
              <p:nvPr/>
            </p:nvSpPr>
            <p:spPr>
              <a:xfrm flipH="false" flipV="false" rot="0">
                <a:off x="50714" y="50597"/>
                <a:ext cx="255848" cy="281483"/>
              </a:xfrm>
              <a:custGeom>
                <a:avLst/>
                <a:gdLst/>
                <a:ahLst/>
                <a:cxnLst/>
                <a:rect r="r" b="b" t="t" l="l"/>
                <a:pathLst>
                  <a:path h="281483" w="255848">
                    <a:moveTo>
                      <a:pt x="36916" y="203"/>
                    </a:moveTo>
                    <a:cubicBezTo>
                      <a:pt x="182966" y="212293"/>
                      <a:pt x="250276" y="214833"/>
                      <a:pt x="255356" y="230073"/>
                    </a:cubicBezTo>
                    <a:cubicBezTo>
                      <a:pt x="257896" y="237693"/>
                      <a:pt x="250276" y="247853"/>
                      <a:pt x="240116" y="255473"/>
                    </a:cubicBezTo>
                    <a:cubicBezTo>
                      <a:pt x="217256" y="270713"/>
                      <a:pt x="132166" y="279603"/>
                      <a:pt x="92796" y="280873"/>
                    </a:cubicBezTo>
                    <a:cubicBezTo>
                      <a:pt x="67396" y="280873"/>
                      <a:pt x="36916" y="284683"/>
                      <a:pt x="29296" y="273253"/>
                    </a:cubicBezTo>
                    <a:cubicBezTo>
                      <a:pt x="21676" y="261823"/>
                      <a:pt x="53426" y="233883"/>
                      <a:pt x="53426" y="208483"/>
                    </a:cubicBezTo>
                    <a:cubicBezTo>
                      <a:pt x="52156" y="171653"/>
                      <a:pt x="-2454" y="75133"/>
                      <a:pt x="86" y="73863"/>
                    </a:cubicBezTo>
                    <a:cubicBezTo>
                      <a:pt x="2626" y="72593"/>
                      <a:pt x="59776" y="171653"/>
                      <a:pt x="64856" y="203403"/>
                    </a:cubicBezTo>
                    <a:cubicBezTo>
                      <a:pt x="67396" y="221183"/>
                      <a:pt x="64856" y="235153"/>
                      <a:pt x="59776" y="246583"/>
                    </a:cubicBezTo>
                    <a:cubicBezTo>
                      <a:pt x="54696" y="255473"/>
                      <a:pt x="36916" y="261823"/>
                      <a:pt x="38186" y="265633"/>
                    </a:cubicBezTo>
                    <a:cubicBezTo>
                      <a:pt x="43266" y="275793"/>
                      <a:pt x="241386" y="256743"/>
                      <a:pt x="243926" y="240233"/>
                    </a:cubicBezTo>
                    <a:cubicBezTo>
                      <a:pt x="245196" y="227533"/>
                      <a:pt x="168996" y="216103"/>
                      <a:pt x="138516" y="189433"/>
                    </a:cubicBezTo>
                    <a:cubicBezTo>
                      <a:pt x="100416" y="156413"/>
                      <a:pt x="61046" y="84023"/>
                      <a:pt x="43266" y="49733"/>
                    </a:cubicBezTo>
                    <a:cubicBezTo>
                      <a:pt x="33106" y="30683"/>
                      <a:pt x="20406" y="9093"/>
                      <a:pt x="24216" y="2743"/>
                    </a:cubicBezTo>
                    <a:cubicBezTo>
                      <a:pt x="26756" y="-1067"/>
                      <a:pt x="36916" y="203"/>
                      <a:pt x="36916" y="203"/>
                    </a:cubicBezTo>
                  </a:path>
                </a:pathLst>
              </a:custGeom>
              <a:solidFill>
                <a:srgbClr val="050018"/>
              </a:solidFill>
              <a:ln cap="sq">
                <a:noFill/>
                <a:prstDash val="solid"/>
                <a:miter/>
              </a:ln>
            </p:spPr>
          </p:sp>
        </p:grpSp>
        <p:grpSp>
          <p:nvGrpSpPr>
            <p:cNvPr name="Group 23" id="23"/>
            <p:cNvGrpSpPr/>
            <p:nvPr/>
          </p:nvGrpSpPr>
          <p:grpSpPr>
            <a:xfrm rot="0">
              <a:off x="7477884" y="1631718"/>
              <a:ext cx="670802" cy="793924"/>
              <a:chOff x="0" y="0"/>
              <a:chExt cx="601980" cy="712470"/>
            </a:xfrm>
          </p:grpSpPr>
          <p:sp>
            <p:nvSpPr>
              <p:cNvPr name="Freeform 24" id="24"/>
              <p:cNvSpPr/>
              <p:nvPr/>
            </p:nvSpPr>
            <p:spPr>
              <a:xfrm flipH="false" flipV="false" rot="0">
                <a:off x="49927" y="50800"/>
                <a:ext cx="502324" cy="610892"/>
              </a:xfrm>
              <a:custGeom>
                <a:avLst/>
                <a:gdLst/>
                <a:ahLst/>
                <a:cxnLst/>
                <a:rect r="r" b="b" t="t" l="l"/>
                <a:pathLst>
                  <a:path h="610892" w="502324">
                    <a:moveTo>
                      <a:pt x="2143" y="0"/>
                    </a:moveTo>
                    <a:cubicBezTo>
                      <a:pt x="285353" y="119380"/>
                      <a:pt x="300593" y="129540"/>
                      <a:pt x="320913" y="146050"/>
                    </a:cubicBezTo>
                    <a:cubicBezTo>
                      <a:pt x="339963" y="162560"/>
                      <a:pt x="356473" y="179070"/>
                      <a:pt x="374253" y="204470"/>
                    </a:cubicBezTo>
                    <a:cubicBezTo>
                      <a:pt x="402193" y="240030"/>
                      <a:pt x="437753" y="288290"/>
                      <a:pt x="458073" y="344170"/>
                    </a:cubicBezTo>
                    <a:cubicBezTo>
                      <a:pt x="484743" y="416560"/>
                      <a:pt x="507603" y="608330"/>
                      <a:pt x="501253" y="610870"/>
                    </a:cubicBezTo>
                    <a:cubicBezTo>
                      <a:pt x="497443" y="612140"/>
                      <a:pt x="477123" y="558800"/>
                      <a:pt x="468233" y="524510"/>
                    </a:cubicBezTo>
                    <a:cubicBezTo>
                      <a:pt x="455533" y="476250"/>
                      <a:pt x="464423" y="398780"/>
                      <a:pt x="445373" y="345440"/>
                    </a:cubicBezTo>
                    <a:cubicBezTo>
                      <a:pt x="427593" y="294640"/>
                      <a:pt x="390763" y="246380"/>
                      <a:pt x="365363" y="212090"/>
                    </a:cubicBezTo>
                    <a:cubicBezTo>
                      <a:pt x="347583" y="187960"/>
                      <a:pt x="332343" y="172720"/>
                      <a:pt x="313293" y="156210"/>
                    </a:cubicBezTo>
                    <a:cubicBezTo>
                      <a:pt x="294243" y="139700"/>
                      <a:pt x="279003" y="130810"/>
                      <a:pt x="249793" y="115570"/>
                    </a:cubicBezTo>
                    <a:cubicBezTo>
                      <a:pt x="195183" y="86360"/>
                      <a:pt x="13573" y="34290"/>
                      <a:pt x="873" y="12700"/>
                    </a:cubicBezTo>
                    <a:cubicBezTo>
                      <a:pt x="-1667" y="7620"/>
                      <a:pt x="2143" y="0"/>
                      <a:pt x="2143" y="0"/>
                    </a:cubicBezTo>
                  </a:path>
                </a:pathLst>
              </a:custGeom>
              <a:solidFill>
                <a:srgbClr val="33292E"/>
              </a:solidFill>
              <a:ln cap="sq">
                <a:noFill/>
                <a:prstDash val="solid"/>
                <a:miter/>
              </a:ln>
            </p:spPr>
          </p:sp>
        </p:grpSp>
        <p:grpSp>
          <p:nvGrpSpPr>
            <p:cNvPr name="Group 25" id="25"/>
            <p:cNvGrpSpPr/>
            <p:nvPr/>
          </p:nvGrpSpPr>
          <p:grpSpPr>
            <a:xfrm rot="0">
              <a:off x="3489868" y="1552468"/>
              <a:ext cx="864683" cy="754298"/>
              <a:chOff x="0" y="0"/>
              <a:chExt cx="775970" cy="676910"/>
            </a:xfrm>
          </p:grpSpPr>
          <p:sp>
            <p:nvSpPr>
              <p:cNvPr name="Freeform 26" id="26"/>
              <p:cNvSpPr/>
              <p:nvPr/>
            </p:nvSpPr>
            <p:spPr>
              <a:xfrm flipH="false" flipV="false" rot="0">
                <a:off x="50342" y="49530"/>
                <a:ext cx="673762" cy="575319"/>
              </a:xfrm>
              <a:custGeom>
                <a:avLst/>
                <a:gdLst/>
                <a:ahLst/>
                <a:cxnLst/>
                <a:rect r="r" b="b" t="t" l="l"/>
                <a:pathLst>
                  <a:path h="575319" w="673762">
                    <a:moveTo>
                      <a:pt x="669748" y="13970"/>
                    </a:moveTo>
                    <a:cubicBezTo>
                      <a:pt x="480518" y="63500"/>
                      <a:pt x="434798" y="77470"/>
                      <a:pt x="375108" y="109220"/>
                    </a:cubicBezTo>
                    <a:cubicBezTo>
                      <a:pt x="284938" y="158750"/>
                      <a:pt x="105868" y="288290"/>
                      <a:pt x="53798" y="334010"/>
                    </a:cubicBezTo>
                    <a:cubicBezTo>
                      <a:pt x="34748" y="350520"/>
                      <a:pt x="25858" y="358140"/>
                      <a:pt x="19508" y="372110"/>
                    </a:cubicBezTo>
                    <a:cubicBezTo>
                      <a:pt x="13158" y="383540"/>
                      <a:pt x="10618" y="392430"/>
                      <a:pt x="13158" y="407670"/>
                    </a:cubicBezTo>
                    <a:cubicBezTo>
                      <a:pt x="15698" y="434340"/>
                      <a:pt x="53798" y="485140"/>
                      <a:pt x="58878" y="516890"/>
                    </a:cubicBezTo>
                    <a:cubicBezTo>
                      <a:pt x="62688" y="538480"/>
                      <a:pt x="60148" y="575310"/>
                      <a:pt x="55068" y="575310"/>
                    </a:cubicBezTo>
                    <a:cubicBezTo>
                      <a:pt x="47448" y="576580"/>
                      <a:pt x="2998" y="444500"/>
                      <a:pt x="458" y="407670"/>
                    </a:cubicBezTo>
                    <a:cubicBezTo>
                      <a:pt x="-812" y="391160"/>
                      <a:pt x="458" y="382270"/>
                      <a:pt x="5538" y="369570"/>
                    </a:cubicBezTo>
                    <a:cubicBezTo>
                      <a:pt x="11888" y="355600"/>
                      <a:pt x="22048" y="345440"/>
                      <a:pt x="42368" y="327660"/>
                    </a:cubicBezTo>
                    <a:cubicBezTo>
                      <a:pt x="95708" y="278130"/>
                      <a:pt x="270968" y="149860"/>
                      <a:pt x="372568" y="97790"/>
                    </a:cubicBezTo>
                    <a:cubicBezTo>
                      <a:pt x="447498" y="57150"/>
                      <a:pt x="532588" y="33020"/>
                      <a:pt x="583388" y="16510"/>
                    </a:cubicBezTo>
                    <a:cubicBezTo>
                      <a:pt x="611328" y="8890"/>
                      <a:pt x="634188" y="2540"/>
                      <a:pt x="650698" y="1270"/>
                    </a:cubicBezTo>
                    <a:cubicBezTo>
                      <a:pt x="660858" y="0"/>
                      <a:pt x="671018" y="-1270"/>
                      <a:pt x="673558" y="2540"/>
                    </a:cubicBezTo>
                    <a:cubicBezTo>
                      <a:pt x="674828" y="5080"/>
                      <a:pt x="669748" y="13970"/>
                      <a:pt x="669748" y="13970"/>
                    </a:cubicBezTo>
                  </a:path>
                </a:pathLst>
              </a:custGeom>
              <a:solidFill>
                <a:srgbClr val="33292E"/>
              </a:solidFill>
              <a:ln cap="sq">
                <a:noFill/>
                <a:prstDash val="solid"/>
                <a:miter/>
              </a:ln>
            </p:spPr>
          </p:sp>
        </p:grpSp>
        <p:grpSp>
          <p:nvGrpSpPr>
            <p:cNvPr name="Group 27" id="27"/>
            <p:cNvGrpSpPr/>
            <p:nvPr/>
          </p:nvGrpSpPr>
          <p:grpSpPr>
            <a:xfrm rot="0">
              <a:off x="188221" y="979314"/>
              <a:ext cx="301436" cy="127367"/>
              <a:chOff x="0" y="0"/>
              <a:chExt cx="270510" cy="114300"/>
            </a:xfrm>
          </p:grpSpPr>
          <p:sp>
            <p:nvSpPr>
              <p:cNvPr name="Freeform 28" id="28"/>
              <p:cNvSpPr/>
              <p:nvPr/>
            </p:nvSpPr>
            <p:spPr>
              <a:xfrm flipH="false" flipV="false" rot="0">
                <a:off x="49671" y="50800"/>
                <a:ext cx="79103" cy="16015"/>
              </a:xfrm>
              <a:custGeom>
                <a:avLst/>
                <a:gdLst/>
                <a:ahLst/>
                <a:cxnLst/>
                <a:rect r="r" b="b" t="t" l="l"/>
                <a:pathLst>
                  <a:path h="16015" w="79103">
                    <a:moveTo>
                      <a:pt x="1129" y="0"/>
                    </a:moveTo>
                    <a:cubicBezTo>
                      <a:pt x="170039" y="2540"/>
                      <a:pt x="13829" y="24130"/>
                      <a:pt x="1129" y="12700"/>
                    </a:cubicBezTo>
                    <a:cubicBezTo>
                      <a:pt x="-1411" y="8890"/>
                      <a:pt x="1129" y="0"/>
                      <a:pt x="1129" y="0"/>
                    </a:cubicBezTo>
                  </a:path>
                </a:pathLst>
              </a:custGeom>
              <a:solidFill>
                <a:srgbClr val="050018"/>
              </a:solidFill>
              <a:ln cap="sq">
                <a:noFill/>
                <a:prstDash val="solid"/>
                <a:miter/>
              </a:ln>
            </p:spPr>
          </p:sp>
        </p:grpSp>
        <p:grpSp>
          <p:nvGrpSpPr>
            <p:cNvPr name="Group 29" id="29"/>
            <p:cNvGrpSpPr/>
            <p:nvPr/>
          </p:nvGrpSpPr>
          <p:grpSpPr>
            <a:xfrm rot="0">
              <a:off x="349553" y="517961"/>
              <a:ext cx="292945" cy="317003"/>
              <a:chOff x="0" y="0"/>
              <a:chExt cx="262890" cy="284480"/>
            </a:xfrm>
          </p:grpSpPr>
          <p:sp>
            <p:nvSpPr>
              <p:cNvPr name="Freeform 30" id="30"/>
              <p:cNvSpPr/>
              <p:nvPr/>
            </p:nvSpPr>
            <p:spPr>
              <a:xfrm flipH="false" flipV="false" rot="0">
                <a:off x="45289" y="48093"/>
                <a:ext cx="167465" cy="185040"/>
              </a:xfrm>
              <a:custGeom>
                <a:avLst/>
                <a:gdLst/>
                <a:ahLst/>
                <a:cxnLst/>
                <a:rect r="r" b="b" t="t" l="l"/>
                <a:pathLst>
                  <a:path h="185040" w="167465">
                    <a:moveTo>
                      <a:pt x="6781" y="172887"/>
                    </a:moveTo>
                    <a:cubicBezTo>
                      <a:pt x="114731" y="124627"/>
                      <a:pt x="146481" y="97957"/>
                      <a:pt x="154101" y="78907"/>
                    </a:cubicBezTo>
                    <a:cubicBezTo>
                      <a:pt x="159181" y="67477"/>
                      <a:pt x="157911" y="53507"/>
                      <a:pt x="151561" y="44617"/>
                    </a:cubicBezTo>
                    <a:cubicBezTo>
                      <a:pt x="146481" y="33187"/>
                      <a:pt x="132511" y="24297"/>
                      <a:pt x="116001" y="20487"/>
                    </a:cubicBezTo>
                    <a:cubicBezTo>
                      <a:pt x="91871" y="12867"/>
                      <a:pt x="34721" y="3977"/>
                      <a:pt x="14401" y="23027"/>
                    </a:cubicBezTo>
                    <a:cubicBezTo>
                      <a:pt x="-9729" y="47157"/>
                      <a:pt x="5511" y="181777"/>
                      <a:pt x="5511" y="181777"/>
                    </a:cubicBezTo>
                    <a:cubicBezTo>
                      <a:pt x="5511" y="181777"/>
                      <a:pt x="-10999" y="36997"/>
                      <a:pt x="13131" y="11597"/>
                    </a:cubicBezTo>
                    <a:cubicBezTo>
                      <a:pt x="29641" y="-6183"/>
                      <a:pt x="71551" y="1437"/>
                      <a:pt x="94411" y="2707"/>
                    </a:cubicBezTo>
                    <a:cubicBezTo>
                      <a:pt x="109651" y="3977"/>
                      <a:pt x="123621" y="7787"/>
                      <a:pt x="135051" y="14137"/>
                    </a:cubicBezTo>
                    <a:cubicBezTo>
                      <a:pt x="145211" y="20487"/>
                      <a:pt x="156641" y="26837"/>
                      <a:pt x="161721" y="36997"/>
                    </a:cubicBezTo>
                    <a:cubicBezTo>
                      <a:pt x="168071" y="47157"/>
                      <a:pt x="168071" y="63667"/>
                      <a:pt x="166801" y="75097"/>
                    </a:cubicBezTo>
                    <a:cubicBezTo>
                      <a:pt x="165531" y="85257"/>
                      <a:pt x="165531" y="94147"/>
                      <a:pt x="159181" y="103037"/>
                    </a:cubicBezTo>
                    <a:cubicBezTo>
                      <a:pt x="149021" y="119547"/>
                      <a:pt x="118541" y="138597"/>
                      <a:pt x="94411" y="152567"/>
                    </a:cubicBezTo>
                    <a:cubicBezTo>
                      <a:pt x="69011" y="166537"/>
                      <a:pt x="19481" y="189397"/>
                      <a:pt x="10591" y="184317"/>
                    </a:cubicBezTo>
                    <a:cubicBezTo>
                      <a:pt x="6781" y="183047"/>
                      <a:pt x="6781" y="172887"/>
                      <a:pt x="6781" y="172887"/>
                    </a:cubicBezTo>
                  </a:path>
                </a:pathLst>
              </a:custGeom>
              <a:solidFill>
                <a:srgbClr val="050018"/>
              </a:solidFill>
              <a:ln cap="sq">
                <a:noFill/>
                <a:prstDash val="solid"/>
                <a:miter/>
              </a:ln>
            </p:spPr>
          </p:sp>
        </p:grpSp>
        <p:grpSp>
          <p:nvGrpSpPr>
            <p:cNvPr name="Group 31" id="31"/>
            <p:cNvGrpSpPr/>
            <p:nvPr/>
          </p:nvGrpSpPr>
          <p:grpSpPr>
            <a:xfrm rot="0">
              <a:off x="326910" y="505224"/>
              <a:ext cx="325495" cy="346722"/>
              <a:chOff x="0" y="0"/>
              <a:chExt cx="292100" cy="311150"/>
            </a:xfrm>
          </p:grpSpPr>
          <p:sp>
            <p:nvSpPr>
              <p:cNvPr name="Freeform 32" id="32"/>
              <p:cNvSpPr/>
              <p:nvPr/>
            </p:nvSpPr>
            <p:spPr>
              <a:xfrm flipH="false" flipV="false" rot="0">
                <a:off x="50726" y="47771"/>
                <a:ext cx="192363" cy="213171"/>
              </a:xfrm>
              <a:custGeom>
                <a:avLst/>
                <a:gdLst/>
                <a:ahLst/>
                <a:cxnLst/>
                <a:rect r="r" b="b" t="t" l="l"/>
                <a:pathLst>
                  <a:path h="213171" w="192363">
                    <a:moveTo>
                      <a:pt x="34364" y="199879"/>
                    </a:moveTo>
                    <a:cubicBezTo>
                      <a:pt x="116914" y="161779"/>
                      <a:pt x="138504" y="138919"/>
                      <a:pt x="152474" y="121139"/>
                    </a:cubicBezTo>
                    <a:cubicBezTo>
                      <a:pt x="163904" y="107169"/>
                      <a:pt x="174064" y="95739"/>
                      <a:pt x="177874" y="83039"/>
                    </a:cubicBezTo>
                    <a:cubicBezTo>
                      <a:pt x="180414" y="71609"/>
                      <a:pt x="180414" y="61449"/>
                      <a:pt x="177874" y="51289"/>
                    </a:cubicBezTo>
                    <a:cubicBezTo>
                      <a:pt x="176604" y="41129"/>
                      <a:pt x="172794" y="29699"/>
                      <a:pt x="165174" y="24619"/>
                    </a:cubicBezTo>
                    <a:cubicBezTo>
                      <a:pt x="158824" y="18269"/>
                      <a:pt x="149934" y="18269"/>
                      <a:pt x="137234" y="16999"/>
                    </a:cubicBezTo>
                    <a:cubicBezTo>
                      <a:pt x="113104" y="13189"/>
                      <a:pt x="53414" y="6839"/>
                      <a:pt x="31824" y="18269"/>
                    </a:cubicBezTo>
                    <a:cubicBezTo>
                      <a:pt x="20394" y="23349"/>
                      <a:pt x="15314" y="46209"/>
                      <a:pt x="8964" y="47479"/>
                    </a:cubicBezTo>
                    <a:cubicBezTo>
                      <a:pt x="6424" y="47479"/>
                      <a:pt x="74" y="39859"/>
                      <a:pt x="74" y="39859"/>
                    </a:cubicBezTo>
                    <a:cubicBezTo>
                      <a:pt x="74" y="39859"/>
                      <a:pt x="10234" y="46209"/>
                      <a:pt x="10234" y="46209"/>
                    </a:cubicBezTo>
                    <a:cubicBezTo>
                      <a:pt x="10234" y="46209"/>
                      <a:pt x="74" y="43669"/>
                      <a:pt x="74" y="39859"/>
                    </a:cubicBezTo>
                    <a:cubicBezTo>
                      <a:pt x="-1196" y="33509"/>
                      <a:pt x="14044" y="13189"/>
                      <a:pt x="29284" y="5569"/>
                    </a:cubicBezTo>
                    <a:cubicBezTo>
                      <a:pt x="49604" y="-3321"/>
                      <a:pt x="91514" y="489"/>
                      <a:pt x="118184" y="3029"/>
                    </a:cubicBezTo>
                    <a:cubicBezTo>
                      <a:pt x="141044" y="6839"/>
                      <a:pt x="168984" y="8109"/>
                      <a:pt x="180414" y="22079"/>
                    </a:cubicBezTo>
                    <a:cubicBezTo>
                      <a:pt x="191844" y="36049"/>
                      <a:pt x="195654" y="65259"/>
                      <a:pt x="189304" y="88119"/>
                    </a:cubicBezTo>
                    <a:cubicBezTo>
                      <a:pt x="179144" y="119869"/>
                      <a:pt x="132154" y="165589"/>
                      <a:pt x="104214" y="185909"/>
                    </a:cubicBezTo>
                    <a:cubicBezTo>
                      <a:pt x="82624" y="201149"/>
                      <a:pt x="50874" y="216389"/>
                      <a:pt x="40714" y="212579"/>
                    </a:cubicBezTo>
                    <a:cubicBezTo>
                      <a:pt x="36904" y="211309"/>
                      <a:pt x="34364" y="199879"/>
                      <a:pt x="34364" y="199879"/>
                    </a:cubicBezTo>
                  </a:path>
                </a:pathLst>
              </a:custGeom>
              <a:solidFill>
                <a:srgbClr val="050018"/>
              </a:solidFill>
              <a:ln cap="sq">
                <a:noFill/>
                <a:prstDash val="solid"/>
                <a:miter/>
              </a:ln>
            </p:spPr>
          </p:sp>
        </p:grpSp>
        <p:grpSp>
          <p:nvGrpSpPr>
            <p:cNvPr name="Group 33" id="33"/>
            <p:cNvGrpSpPr/>
            <p:nvPr/>
          </p:nvGrpSpPr>
          <p:grpSpPr>
            <a:xfrm rot="0">
              <a:off x="227846" y="479751"/>
              <a:ext cx="183975" cy="271717"/>
              <a:chOff x="0" y="0"/>
              <a:chExt cx="165100" cy="243840"/>
            </a:xfrm>
          </p:grpSpPr>
          <p:sp>
            <p:nvSpPr>
              <p:cNvPr name="Freeform 34" id="34"/>
              <p:cNvSpPr/>
              <p:nvPr/>
            </p:nvSpPr>
            <p:spPr>
              <a:xfrm flipH="false" flipV="false" rot="0">
                <a:off x="50800" y="50800"/>
                <a:ext cx="60544" cy="142240"/>
              </a:xfrm>
              <a:custGeom>
                <a:avLst/>
                <a:gdLst/>
                <a:ahLst/>
                <a:cxnLst/>
                <a:rect r="r" b="b" t="t" l="l"/>
                <a:pathLst>
                  <a:path h="142240" w="60544">
                    <a:moveTo>
                      <a:pt x="8890" y="0"/>
                    </a:moveTo>
                    <a:cubicBezTo>
                      <a:pt x="73660" y="67310"/>
                      <a:pt x="59690" y="142240"/>
                      <a:pt x="58420" y="142240"/>
                    </a:cubicBezTo>
                    <a:cubicBezTo>
                      <a:pt x="55880" y="142240"/>
                      <a:pt x="63500" y="67310"/>
                      <a:pt x="50800" y="44450"/>
                    </a:cubicBezTo>
                    <a:cubicBezTo>
                      <a:pt x="40640" y="26670"/>
                      <a:pt x="1270" y="17780"/>
                      <a:pt x="0" y="10160"/>
                    </a:cubicBezTo>
                    <a:cubicBezTo>
                      <a:pt x="0" y="6350"/>
                      <a:pt x="8890" y="0"/>
                      <a:pt x="8890" y="0"/>
                    </a:cubicBezTo>
                  </a:path>
                </a:pathLst>
              </a:custGeom>
              <a:solidFill>
                <a:srgbClr val="050018"/>
              </a:solidFill>
              <a:ln cap="sq">
                <a:noFill/>
                <a:prstDash val="solid"/>
                <a:miter/>
              </a:ln>
            </p:spPr>
          </p:sp>
        </p:grpSp>
        <p:grpSp>
          <p:nvGrpSpPr>
            <p:cNvPr name="Group 35" id="35"/>
            <p:cNvGrpSpPr/>
            <p:nvPr/>
          </p:nvGrpSpPr>
          <p:grpSpPr>
            <a:xfrm rot="0">
              <a:off x="234922" y="462768"/>
              <a:ext cx="438710" cy="267472"/>
              <a:chOff x="0" y="0"/>
              <a:chExt cx="393700" cy="240030"/>
            </a:xfrm>
          </p:grpSpPr>
          <p:sp>
            <p:nvSpPr>
              <p:cNvPr name="Freeform 36" id="36"/>
              <p:cNvSpPr/>
              <p:nvPr/>
            </p:nvSpPr>
            <p:spPr>
              <a:xfrm flipH="false" flipV="false" rot="0">
                <a:off x="49479" y="50800"/>
                <a:ext cx="293452" cy="137175"/>
              </a:xfrm>
              <a:custGeom>
                <a:avLst/>
                <a:gdLst/>
                <a:ahLst/>
                <a:cxnLst/>
                <a:rect r="r" b="b" t="t" l="l"/>
                <a:pathLst>
                  <a:path h="137175" w="293452">
                    <a:moveTo>
                      <a:pt x="31801" y="0"/>
                    </a:moveTo>
                    <a:cubicBezTo>
                      <a:pt x="124511" y="7620"/>
                      <a:pt x="165151" y="12700"/>
                      <a:pt x="170231" y="21590"/>
                    </a:cubicBezTo>
                    <a:cubicBezTo>
                      <a:pt x="172771" y="25400"/>
                      <a:pt x="171501" y="31750"/>
                      <a:pt x="167691" y="34290"/>
                    </a:cubicBezTo>
                    <a:cubicBezTo>
                      <a:pt x="154991" y="43180"/>
                      <a:pt x="30531" y="13970"/>
                      <a:pt x="30531" y="8890"/>
                    </a:cubicBezTo>
                    <a:cubicBezTo>
                      <a:pt x="31801" y="5080"/>
                      <a:pt x="142291" y="0"/>
                      <a:pt x="176581" y="5080"/>
                    </a:cubicBezTo>
                    <a:cubicBezTo>
                      <a:pt x="195631" y="7620"/>
                      <a:pt x="212141" y="13970"/>
                      <a:pt x="218491" y="20320"/>
                    </a:cubicBezTo>
                    <a:cubicBezTo>
                      <a:pt x="223571" y="22860"/>
                      <a:pt x="226111" y="29210"/>
                      <a:pt x="224841" y="30480"/>
                    </a:cubicBezTo>
                    <a:cubicBezTo>
                      <a:pt x="223571" y="34290"/>
                      <a:pt x="205791" y="34290"/>
                      <a:pt x="203251" y="30480"/>
                    </a:cubicBezTo>
                    <a:cubicBezTo>
                      <a:pt x="201981" y="29210"/>
                      <a:pt x="205791" y="21590"/>
                      <a:pt x="209601" y="20320"/>
                    </a:cubicBezTo>
                    <a:cubicBezTo>
                      <a:pt x="214681" y="17780"/>
                      <a:pt x="229921" y="25400"/>
                      <a:pt x="241351" y="30480"/>
                    </a:cubicBezTo>
                    <a:cubicBezTo>
                      <a:pt x="256591" y="38100"/>
                      <a:pt x="294691" y="55880"/>
                      <a:pt x="293421" y="63500"/>
                    </a:cubicBezTo>
                    <a:cubicBezTo>
                      <a:pt x="293421" y="67310"/>
                      <a:pt x="280721" y="72390"/>
                      <a:pt x="273101" y="71120"/>
                    </a:cubicBezTo>
                    <a:cubicBezTo>
                      <a:pt x="261671" y="68580"/>
                      <a:pt x="235001" y="44450"/>
                      <a:pt x="236271" y="43180"/>
                    </a:cubicBezTo>
                    <a:cubicBezTo>
                      <a:pt x="237541" y="41910"/>
                      <a:pt x="280721" y="59690"/>
                      <a:pt x="283261" y="67310"/>
                    </a:cubicBezTo>
                    <a:cubicBezTo>
                      <a:pt x="284531" y="72390"/>
                      <a:pt x="280721" y="80010"/>
                      <a:pt x="276911" y="81280"/>
                    </a:cubicBezTo>
                    <a:cubicBezTo>
                      <a:pt x="270561" y="82550"/>
                      <a:pt x="246431" y="62230"/>
                      <a:pt x="246431" y="62230"/>
                    </a:cubicBezTo>
                    <a:cubicBezTo>
                      <a:pt x="246431" y="62230"/>
                      <a:pt x="274371" y="73660"/>
                      <a:pt x="276911" y="78740"/>
                    </a:cubicBezTo>
                    <a:cubicBezTo>
                      <a:pt x="278181" y="82550"/>
                      <a:pt x="275641" y="88900"/>
                      <a:pt x="271831" y="88900"/>
                    </a:cubicBezTo>
                    <a:cubicBezTo>
                      <a:pt x="264211" y="91440"/>
                      <a:pt x="242621" y="64770"/>
                      <a:pt x="222301" y="58420"/>
                    </a:cubicBezTo>
                    <a:cubicBezTo>
                      <a:pt x="194361" y="50800"/>
                      <a:pt x="139751" y="50800"/>
                      <a:pt x="116891" y="55880"/>
                    </a:cubicBezTo>
                    <a:cubicBezTo>
                      <a:pt x="105461" y="58420"/>
                      <a:pt x="99111" y="60960"/>
                      <a:pt x="91491" y="68580"/>
                    </a:cubicBezTo>
                    <a:cubicBezTo>
                      <a:pt x="82601" y="78740"/>
                      <a:pt x="77521" y="118110"/>
                      <a:pt x="72441" y="116840"/>
                    </a:cubicBezTo>
                    <a:cubicBezTo>
                      <a:pt x="64821" y="116840"/>
                      <a:pt x="76251" y="30480"/>
                      <a:pt x="59741" y="16510"/>
                    </a:cubicBezTo>
                    <a:cubicBezTo>
                      <a:pt x="49581" y="7620"/>
                      <a:pt x="15291" y="24130"/>
                      <a:pt x="8941" y="19050"/>
                    </a:cubicBezTo>
                    <a:cubicBezTo>
                      <a:pt x="5131" y="16510"/>
                      <a:pt x="3861" y="10160"/>
                      <a:pt x="6401" y="7620"/>
                    </a:cubicBezTo>
                    <a:cubicBezTo>
                      <a:pt x="11481" y="2540"/>
                      <a:pt x="77521" y="8890"/>
                      <a:pt x="91491" y="27940"/>
                    </a:cubicBezTo>
                    <a:cubicBezTo>
                      <a:pt x="108001" y="48260"/>
                      <a:pt x="87681" y="137160"/>
                      <a:pt x="87681" y="137160"/>
                    </a:cubicBezTo>
                    <a:cubicBezTo>
                      <a:pt x="87681" y="137160"/>
                      <a:pt x="82601" y="100330"/>
                      <a:pt x="87681" y="85090"/>
                    </a:cubicBezTo>
                    <a:cubicBezTo>
                      <a:pt x="92761" y="69850"/>
                      <a:pt x="118161" y="49530"/>
                      <a:pt x="115621" y="45720"/>
                    </a:cubicBezTo>
                    <a:cubicBezTo>
                      <a:pt x="114351" y="44450"/>
                      <a:pt x="104191" y="46990"/>
                      <a:pt x="104191" y="48260"/>
                    </a:cubicBezTo>
                    <a:cubicBezTo>
                      <a:pt x="104191" y="48260"/>
                      <a:pt x="114351" y="46990"/>
                      <a:pt x="116891" y="50800"/>
                    </a:cubicBezTo>
                    <a:cubicBezTo>
                      <a:pt x="121971" y="60960"/>
                      <a:pt x="94031" y="138430"/>
                      <a:pt x="88951" y="137160"/>
                    </a:cubicBezTo>
                    <a:cubicBezTo>
                      <a:pt x="82601" y="137160"/>
                      <a:pt x="99111" y="55880"/>
                      <a:pt x="82601" y="36830"/>
                    </a:cubicBezTo>
                    <a:cubicBezTo>
                      <a:pt x="67361" y="19050"/>
                      <a:pt x="8941" y="27940"/>
                      <a:pt x="1321" y="19050"/>
                    </a:cubicBezTo>
                    <a:cubicBezTo>
                      <a:pt x="-1219" y="15240"/>
                      <a:pt x="51" y="10160"/>
                      <a:pt x="3861" y="6350"/>
                    </a:cubicBezTo>
                    <a:cubicBezTo>
                      <a:pt x="10211" y="0"/>
                      <a:pt x="57201" y="-3810"/>
                      <a:pt x="69901" y="8890"/>
                    </a:cubicBezTo>
                    <a:cubicBezTo>
                      <a:pt x="86411" y="25400"/>
                      <a:pt x="68631" y="116840"/>
                      <a:pt x="72441" y="116840"/>
                    </a:cubicBezTo>
                    <a:cubicBezTo>
                      <a:pt x="73711" y="118110"/>
                      <a:pt x="73711" y="71120"/>
                      <a:pt x="82601" y="59690"/>
                    </a:cubicBezTo>
                    <a:cubicBezTo>
                      <a:pt x="88951" y="50800"/>
                      <a:pt x="96571" y="46990"/>
                      <a:pt x="109271" y="44450"/>
                    </a:cubicBezTo>
                    <a:cubicBezTo>
                      <a:pt x="133401" y="38100"/>
                      <a:pt x="195631" y="38100"/>
                      <a:pt x="223571" y="46990"/>
                    </a:cubicBezTo>
                    <a:cubicBezTo>
                      <a:pt x="243891" y="52070"/>
                      <a:pt x="265481" y="63500"/>
                      <a:pt x="271831" y="73660"/>
                    </a:cubicBezTo>
                    <a:cubicBezTo>
                      <a:pt x="274371" y="78740"/>
                      <a:pt x="273101" y="88900"/>
                      <a:pt x="270561" y="88900"/>
                    </a:cubicBezTo>
                    <a:cubicBezTo>
                      <a:pt x="266751" y="90170"/>
                      <a:pt x="240081" y="57150"/>
                      <a:pt x="242621" y="54610"/>
                    </a:cubicBezTo>
                    <a:cubicBezTo>
                      <a:pt x="243891" y="52070"/>
                      <a:pt x="275641" y="71120"/>
                      <a:pt x="276911" y="69850"/>
                    </a:cubicBezTo>
                    <a:cubicBezTo>
                      <a:pt x="276911" y="68580"/>
                      <a:pt x="235001" y="46990"/>
                      <a:pt x="235001" y="44450"/>
                    </a:cubicBezTo>
                    <a:cubicBezTo>
                      <a:pt x="236271" y="43180"/>
                      <a:pt x="284531" y="59690"/>
                      <a:pt x="284531" y="58420"/>
                    </a:cubicBezTo>
                    <a:cubicBezTo>
                      <a:pt x="284531" y="58420"/>
                      <a:pt x="207061" y="40640"/>
                      <a:pt x="203251" y="30480"/>
                    </a:cubicBezTo>
                    <a:cubicBezTo>
                      <a:pt x="203251" y="27940"/>
                      <a:pt x="208331" y="20320"/>
                      <a:pt x="210871" y="20320"/>
                    </a:cubicBezTo>
                    <a:cubicBezTo>
                      <a:pt x="212141" y="20320"/>
                      <a:pt x="215951" y="30480"/>
                      <a:pt x="214681" y="31750"/>
                    </a:cubicBezTo>
                    <a:cubicBezTo>
                      <a:pt x="210871" y="35560"/>
                      <a:pt x="177851" y="17780"/>
                      <a:pt x="154991" y="13970"/>
                    </a:cubicBezTo>
                    <a:cubicBezTo>
                      <a:pt x="124511" y="7620"/>
                      <a:pt x="44501" y="7620"/>
                      <a:pt x="44501" y="8890"/>
                    </a:cubicBezTo>
                    <a:cubicBezTo>
                      <a:pt x="44501" y="8890"/>
                      <a:pt x="160071" y="10160"/>
                      <a:pt x="168961" y="21590"/>
                    </a:cubicBezTo>
                    <a:cubicBezTo>
                      <a:pt x="171501" y="25400"/>
                      <a:pt x="171501" y="31750"/>
                      <a:pt x="167691" y="34290"/>
                    </a:cubicBezTo>
                    <a:cubicBezTo>
                      <a:pt x="156261" y="43180"/>
                      <a:pt x="39421" y="24130"/>
                      <a:pt x="29261" y="12700"/>
                    </a:cubicBezTo>
                    <a:cubicBezTo>
                      <a:pt x="26721" y="8890"/>
                      <a:pt x="31801" y="0"/>
                      <a:pt x="31801" y="0"/>
                    </a:cubicBezTo>
                  </a:path>
                </a:pathLst>
              </a:custGeom>
              <a:solidFill>
                <a:srgbClr val="050018"/>
              </a:solidFill>
              <a:ln cap="sq">
                <a:noFill/>
                <a:prstDash val="solid"/>
                <a:miter/>
              </a:ln>
            </p:spPr>
          </p:sp>
        </p:grpSp>
        <p:grpSp>
          <p:nvGrpSpPr>
            <p:cNvPr name="Group 37" id="37"/>
            <p:cNvGrpSpPr/>
            <p:nvPr/>
          </p:nvGrpSpPr>
          <p:grpSpPr>
            <a:xfrm rot="0">
              <a:off x="317003" y="643913"/>
              <a:ext cx="372196" cy="483996"/>
              <a:chOff x="0" y="0"/>
              <a:chExt cx="334010" cy="434340"/>
            </a:xfrm>
          </p:grpSpPr>
          <p:sp>
            <p:nvSpPr>
              <p:cNvPr name="Freeform 38" id="38"/>
              <p:cNvSpPr/>
              <p:nvPr/>
            </p:nvSpPr>
            <p:spPr>
              <a:xfrm flipH="false" flipV="false" rot="0">
                <a:off x="50065" y="50686"/>
                <a:ext cx="232016" cy="332854"/>
              </a:xfrm>
              <a:custGeom>
                <a:avLst/>
                <a:gdLst/>
                <a:ahLst/>
                <a:cxnLst/>
                <a:rect r="r" b="b" t="t" l="l"/>
                <a:pathLst>
                  <a:path h="332854" w="232016">
                    <a:moveTo>
                      <a:pt x="51535" y="81394"/>
                    </a:moveTo>
                    <a:cubicBezTo>
                      <a:pt x="-535" y="75044"/>
                      <a:pt x="-1805" y="68694"/>
                      <a:pt x="735" y="64884"/>
                    </a:cubicBezTo>
                    <a:cubicBezTo>
                      <a:pt x="8355" y="54724"/>
                      <a:pt x="88365" y="39484"/>
                      <a:pt x="98525" y="45834"/>
                    </a:cubicBezTo>
                    <a:cubicBezTo>
                      <a:pt x="101065" y="47104"/>
                      <a:pt x="102335" y="52184"/>
                      <a:pt x="101065" y="54724"/>
                    </a:cubicBezTo>
                    <a:cubicBezTo>
                      <a:pt x="97255" y="63614"/>
                      <a:pt x="42645" y="85204"/>
                      <a:pt x="33755" y="81394"/>
                    </a:cubicBezTo>
                    <a:cubicBezTo>
                      <a:pt x="29945" y="80124"/>
                      <a:pt x="27405" y="73774"/>
                      <a:pt x="28675" y="69964"/>
                    </a:cubicBezTo>
                    <a:cubicBezTo>
                      <a:pt x="35025" y="57264"/>
                      <a:pt x="134085" y="24244"/>
                      <a:pt x="139165" y="31864"/>
                    </a:cubicBezTo>
                    <a:cubicBezTo>
                      <a:pt x="144245" y="38214"/>
                      <a:pt x="103605" y="86474"/>
                      <a:pt x="95985" y="85204"/>
                    </a:cubicBezTo>
                    <a:cubicBezTo>
                      <a:pt x="92175" y="85204"/>
                      <a:pt x="88365" y="78854"/>
                      <a:pt x="89635" y="75044"/>
                    </a:cubicBezTo>
                    <a:cubicBezTo>
                      <a:pt x="92175" y="61074"/>
                      <a:pt x="169645" y="6464"/>
                      <a:pt x="182345" y="7734"/>
                    </a:cubicBezTo>
                    <a:cubicBezTo>
                      <a:pt x="187425" y="9004"/>
                      <a:pt x="189965" y="14084"/>
                      <a:pt x="189965" y="17894"/>
                    </a:cubicBezTo>
                    <a:cubicBezTo>
                      <a:pt x="188695" y="28054"/>
                      <a:pt x="141705" y="62344"/>
                      <a:pt x="131545" y="59804"/>
                    </a:cubicBezTo>
                    <a:cubicBezTo>
                      <a:pt x="127735" y="59804"/>
                      <a:pt x="123925" y="53454"/>
                      <a:pt x="123925" y="49644"/>
                    </a:cubicBezTo>
                    <a:cubicBezTo>
                      <a:pt x="126465" y="38214"/>
                      <a:pt x="206475" y="-2426"/>
                      <a:pt x="207745" y="114"/>
                    </a:cubicBezTo>
                    <a:cubicBezTo>
                      <a:pt x="209015" y="2654"/>
                      <a:pt x="130275" y="76314"/>
                      <a:pt x="115035" y="77584"/>
                    </a:cubicBezTo>
                    <a:cubicBezTo>
                      <a:pt x="111225" y="77584"/>
                      <a:pt x="106145" y="73774"/>
                      <a:pt x="106145" y="71234"/>
                    </a:cubicBezTo>
                    <a:cubicBezTo>
                      <a:pt x="106145" y="61074"/>
                      <a:pt x="202665" y="2654"/>
                      <a:pt x="205205" y="6464"/>
                    </a:cubicBezTo>
                    <a:cubicBezTo>
                      <a:pt x="207745" y="9004"/>
                      <a:pt x="135355" y="53454"/>
                      <a:pt x="129005" y="83934"/>
                    </a:cubicBezTo>
                    <a:cubicBezTo>
                      <a:pt x="121385" y="114414"/>
                      <a:pt x="174725" y="188074"/>
                      <a:pt x="168375" y="193154"/>
                    </a:cubicBezTo>
                    <a:cubicBezTo>
                      <a:pt x="165835" y="194424"/>
                      <a:pt x="158215" y="190614"/>
                      <a:pt x="153135" y="184264"/>
                    </a:cubicBezTo>
                    <a:cubicBezTo>
                      <a:pt x="140435" y="170294"/>
                      <a:pt x="115035" y="106794"/>
                      <a:pt x="120115" y="97904"/>
                    </a:cubicBezTo>
                    <a:cubicBezTo>
                      <a:pt x="121385" y="94094"/>
                      <a:pt x="127735" y="92824"/>
                      <a:pt x="131545" y="95364"/>
                    </a:cubicBezTo>
                    <a:cubicBezTo>
                      <a:pt x="145515" y="102984"/>
                      <a:pt x="188695" y="221094"/>
                      <a:pt x="182345" y="224904"/>
                    </a:cubicBezTo>
                    <a:cubicBezTo>
                      <a:pt x="179805" y="226174"/>
                      <a:pt x="164565" y="210934"/>
                      <a:pt x="154405" y="196964"/>
                    </a:cubicBezTo>
                    <a:cubicBezTo>
                      <a:pt x="136625" y="174104"/>
                      <a:pt x="94715" y="99174"/>
                      <a:pt x="99795" y="86474"/>
                    </a:cubicBezTo>
                    <a:cubicBezTo>
                      <a:pt x="101065" y="82664"/>
                      <a:pt x="107415" y="80124"/>
                      <a:pt x="111225" y="81394"/>
                    </a:cubicBezTo>
                    <a:cubicBezTo>
                      <a:pt x="121385" y="83934"/>
                      <a:pt x="137895" y="119494"/>
                      <a:pt x="151865" y="139814"/>
                    </a:cubicBezTo>
                    <a:cubicBezTo>
                      <a:pt x="164565" y="161404"/>
                      <a:pt x="191235" y="196964"/>
                      <a:pt x="189965" y="208394"/>
                    </a:cubicBezTo>
                    <a:cubicBezTo>
                      <a:pt x="188695" y="212204"/>
                      <a:pt x="183615" y="217284"/>
                      <a:pt x="181075" y="216014"/>
                    </a:cubicBezTo>
                    <a:cubicBezTo>
                      <a:pt x="169645" y="214744"/>
                      <a:pt x="127735" y="128384"/>
                      <a:pt x="130275" y="113144"/>
                    </a:cubicBezTo>
                    <a:cubicBezTo>
                      <a:pt x="131545" y="108064"/>
                      <a:pt x="136625" y="104254"/>
                      <a:pt x="140435" y="104254"/>
                    </a:cubicBezTo>
                    <a:cubicBezTo>
                      <a:pt x="156945" y="108064"/>
                      <a:pt x="225525" y="254114"/>
                      <a:pt x="216635" y="266814"/>
                    </a:cubicBezTo>
                    <a:cubicBezTo>
                      <a:pt x="214095" y="270624"/>
                      <a:pt x="205205" y="269354"/>
                      <a:pt x="198855" y="265544"/>
                    </a:cubicBezTo>
                    <a:cubicBezTo>
                      <a:pt x="186155" y="260464"/>
                      <a:pt x="153135" y="222364"/>
                      <a:pt x="154405" y="212204"/>
                    </a:cubicBezTo>
                    <a:cubicBezTo>
                      <a:pt x="154405" y="208394"/>
                      <a:pt x="159485" y="204584"/>
                      <a:pt x="163295" y="204584"/>
                    </a:cubicBezTo>
                    <a:cubicBezTo>
                      <a:pt x="170915" y="205854"/>
                      <a:pt x="181075" y="229984"/>
                      <a:pt x="189965" y="247764"/>
                    </a:cubicBezTo>
                    <a:cubicBezTo>
                      <a:pt x="201395" y="270624"/>
                      <a:pt x="226795" y="331584"/>
                      <a:pt x="225525" y="332854"/>
                    </a:cubicBezTo>
                    <a:cubicBezTo>
                      <a:pt x="225525" y="332854"/>
                      <a:pt x="220445" y="325234"/>
                      <a:pt x="220445" y="322694"/>
                    </a:cubicBezTo>
                    <a:cubicBezTo>
                      <a:pt x="221715" y="321424"/>
                      <a:pt x="231875" y="322694"/>
                      <a:pt x="231875" y="323964"/>
                    </a:cubicBezTo>
                    <a:cubicBezTo>
                      <a:pt x="233145" y="325234"/>
                      <a:pt x="225525" y="331584"/>
                      <a:pt x="221715" y="330314"/>
                    </a:cubicBezTo>
                    <a:cubicBezTo>
                      <a:pt x="206475" y="325234"/>
                      <a:pt x="150595" y="227444"/>
                      <a:pt x="154405" y="212204"/>
                    </a:cubicBezTo>
                    <a:cubicBezTo>
                      <a:pt x="154405" y="208394"/>
                      <a:pt x="159485" y="204584"/>
                      <a:pt x="163295" y="204584"/>
                    </a:cubicBezTo>
                    <a:cubicBezTo>
                      <a:pt x="174725" y="205854"/>
                      <a:pt x="219175" y="257924"/>
                      <a:pt x="216635" y="266814"/>
                    </a:cubicBezTo>
                    <a:cubicBezTo>
                      <a:pt x="216635" y="270624"/>
                      <a:pt x="210285" y="273164"/>
                      <a:pt x="205205" y="271894"/>
                    </a:cubicBezTo>
                    <a:cubicBezTo>
                      <a:pt x="191235" y="265544"/>
                      <a:pt x="158215" y="171564"/>
                      <a:pt x="144245" y="142354"/>
                    </a:cubicBezTo>
                    <a:cubicBezTo>
                      <a:pt x="137895" y="127114"/>
                      <a:pt x="126465" y="114414"/>
                      <a:pt x="129005" y="109334"/>
                    </a:cubicBezTo>
                    <a:cubicBezTo>
                      <a:pt x="130275" y="105524"/>
                      <a:pt x="136625" y="102984"/>
                      <a:pt x="140435" y="104254"/>
                    </a:cubicBezTo>
                    <a:cubicBezTo>
                      <a:pt x="154405" y="110604"/>
                      <a:pt x="192505" y="193154"/>
                      <a:pt x="189965" y="208394"/>
                    </a:cubicBezTo>
                    <a:cubicBezTo>
                      <a:pt x="188695" y="212204"/>
                      <a:pt x="184885" y="217284"/>
                      <a:pt x="181075" y="216014"/>
                    </a:cubicBezTo>
                    <a:cubicBezTo>
                      <a:pt x="167105" y="214744"/>
                      <a:pt x="94715" y="95364"/>
                      <a:pt x="99795" y="86474"/>
                    </a:cubicBezTo>
                    <a:cubicBezTo>
                      <a:pt x="101065" y="83934"/>
                      <a:pt x="109955" y="83934"/>
                      <a:pt x="115035" y="87744"/>
                    </a:cubicBezTo>
                    <a:cubicBezTo>
                      <a:pt x="132815" y="100444"/>
                      <a:pt x="182345" y="224904"/>
                      <a:pt x="182345" y="224904"/>
                    </a:cubicBezTo>
                    <a:cubicBezTo>
                      <a:pt x="183615" y="223634"/>
                      <a:pt x="106145" y="114414"/>
                      <a:pt x="116305" y="77584"/>
                    </a:cubicBezTo>
                    <a:cubicBezTo>
                      <a:pt x="123925" y="45834"/>
                      <a:pt x="205205" y="5194"/>
                      <a:pt x="205205" y="6464"/>
                    </a:cubicBezTo>
                    <a:cubicBezTo>
                      <a:pt x="206475" y="6464"/>
                      <a:pt x="148055" y="66154"/>
                      <a:pt x="129005" y="72504"/>
                    </a:cubicBezTo>
                    <a:cubicBezTo>
                      <a:pt x="120115" y="75044"/>
                      <a:pt x="107415" y="73774"/>
                      <a:pt x="106145" y="71234"/>
                    </a:cubicBezTo>
                    <a:cubicBezTo>
                      <a:pt x="103605" y="63614"/>
                      <a:pt x="206475" y="-1156"/>
                      <a:pt x="207745" y="114"/>
                    </a:cubicBezTo>
                    <a:cubicBezTo>
                      <a:pt x="207745" y="114"/>
                      <a:pt x="142975" y="62344"/>
                      <a:pt x="131545" y="59804"/>
                    </a:cubicBezTo>
                    <a:cubicBezTo>
                      <a:pt x="127735" y="59804"/>
                      <a:pt x="123925" y="53454"/>
                      <a:pt x="123925" y="49644"/>
                    </a:cubicBezTo>
                    <a:cubicBezTo>
                      <a:pt x="126465" y="39484"/>
                      <a:pt x="172185" y="6464"/>
                      <a:pt x="182345" y="7734"/>
                    </a:cubicBezTo>
                    <a:cubicBezTo>
                      <a:pt x="186155" y="9004"/>
                      <a:pt x="189965" y="14084"/>
                      <a:pt x="189965" y="17894"/>
                    </a:cubicBezTo>
                    <a:cubicBezTo>
                      <a:pt x="187425" y="30594"/>
                      <a:pt x="107415" y="87744"/>
                      <a:pt x="95985" y="85204"/>
                    </a:cubicBezTo>
                    <a:cubicBezTo>
                      <a:pt x="90905" y="83934"/>
                      <a:pt x="88365" y="78854"/>
                      <a:pt x="89635" y="75044"/>
                    </a:cubicBezTo>
                    <a:cubicBezTo>
                      <a:pt x="90905" y="64884"/>
                      <a:pt x="134085" y="29324"/>
                      <a:pt x="139165" y="31864"/>
                    </a:cubicBezTo>
                    <a:cubicBezTo>
                      <a:pt x="141705" y="33134"/>
                      <a:pt x="144245" y="39484"/>
                      <a:pt x="141705" y="43294"/>
                    </a:cubicBezTo>
                    <a:cubicBezTo>
                      <a:pt x="135355" y="54724"/>
                      <a:pt x="75665" y="75044"/>
                      <a:pt x="55345" y="80124"/>
                    </a:cubicBezTo>
                    <a:cubicBezTo>
                      <a:pt x="43915" y="82664"/>
                      <a:pt x="32485" y="85204"/>
                      <a:pt x="28675" y="81394"/>
                    </a:cubicBezTo>
                    <a:cubicBezTo>
                      <a:pt x="26135" y="78854"/>
                      <a:pt x="24865" y="73774"/>
                      <a:pt x="27405" y="69964"/>
                    </a:cubicBezTo>
                    <a:cubicBezTo>
                      <a:pt x="32485" y="62344"/>
                      <a:pt x="93445" y="49644"/>
                      <a:pt x="93445" y="48374"/>
                    </a:cubicBezTo>
                    <a:cubicBezTo>
                      <a:pt x="92175" y="47104"/>
                      <a:pt x="7085" y="63614"/>
                      <a:pt x="7085" y="66154"/>
                    </a:cubicBezTo>
                    <a:cubicBezTo>
                      <a:pt x="7085" y="68694"/>
                      <a:pt x="50265" y="63614"/>
                      <a:pt x="55345" y="69964"/>
                    </a:cubicBezTo>
                    <a:cubicBezTo>
                      <a:pt x="56615" y="72504"/>
                      <a:pt x="51535" y="81394"/>
                      <a:pt x="51535" y="81394"/>
                    </a:cubicBezTo>
                  </a:path>
                </a:pathLst>
              </a:custGeom>
              <a:solidFill>
                <a:srgbClr val="050018"/>
              </a:solidFill>
              <a:ln cap="sq">
                <a:noFill/>
                <a:prstDash val="solid"/>
                <a:miter/>
              </a:ln>
            </p:spPr>
          </p:sp>
        </p:grpSp>
        <p:grpSp>
          <p:nvGrpSpPr>
            <p:cNvPr name="Group 39" id="39"/>
            <p:cNvGrpSpPr/>
            <p:nvPr/>
          </p:nvGrpSpPr>
          <p:grpSpPr>
            <a:xfrm rot="0">
              <a:off x="476920" y="979314"/>
              <a:ext cx="232092" cy="294360"/>
              <a:chOff x="0" y="0"/>
              <a:chExt cx="208280" cy="264160"/>
            </a:xfrm>
          </p:grpSpPr>
          <p:sp>
            <p:nvSpPr>
              <p:cNvPr name="Freeform 40" id="40"/>
              <p:cNvSpPr/>
              <p:nvPr/>
            </p:nvSpPr>
            <p:spPr>
              <a:xfrm flipH="false" flipV="false" rot="0">
                <a:off x="50699" y="50800"/>
                <a:ext cx="105585" cy="162890"/>
              </a:xfrm>
              <a:custGeom>
                <a:avLst/>
                <a:gdLst/>
                <a:ahLst/>
                <a:cxnLst/>
                <a:rect r="r" b="b" t="t" l="l"/>
                <a:pathLst>
                  <a:path h="162890" w="105585">
                    <a:moveTo>
                      <a:pt x="57251" y="99060"/>
                    </a:moveTo>
                    <a:cubicBezTo>
                      <a:pt x="45821" y="113030"/>
                      <a:pt x="43281" y="104140"/>
                      <a:pt x="44551" y="96520"/>
                    </a:cubicBezTo>
                    <a:cubicBezTo>
                      <a:pt x="45821" y="77470"/>
                      <a:pt x="85191" y="0"/>
                      <a:pt x="94081" y="0"/>
                    </a:cubicBezTo>
                    <a:cubicBezTo>
                      <a:pt x="96621" y="0"/>
                      <a:pt x="100431" y="7620"/>
                      <a:pt x="99161" y="15240"/>
                    </a:cubicBezTo>
                    <a:cubicBezTo>
                      <a:pt x="97891" y="38100"/>
                      <a:pt x="29311" y="147320"/>
                      <a:pt x="11531" y="152400"/>
                    </a:cubicBezTo>
                    <a:cubicBezTo>
                      <a:pt x="7721" y="154940"/>
                      <a:pt x="1371" y="152400"/>
                      <a:pt x="101" y="147320"/>
                    </a:cubicBezTo>
                    <a:cubicBezTo>
                      <a:pt x="-3709" y="133350"/>
                      <a:pt x="101701" y="5080"/>
                      <a:pt x="104241" y="7620"/>
                    </a:cubicBezTo>
                    <a:cubicBezTo>
                      <a:pt x="108051" y="10160"/>
                      <a:pt x="33121" y="161290"/>
                      <a:pt x="19151" y="161290"/>
                    </a:cubicBezTo>
                    <a:cubicBezTo>
                      <a:pt x="15341" y="161290"/>
                      <a:pt x="11531" y="154940"/>
                      <a:pt x="11531" y="148590"/>
                    </a:cubicBezTo>
                    <a:cubicBezTo>
                      <a:pt x="11531" y="133350"/>
                      <a:pt x="48361" y="66040"/>
                      <a:pt x="61061" y="60960"/>
                    </a:cubicBezTo>
                    <a:cubicBezTo>
                      <a:pt x="64871" y="59690"/>
                      <a:pt x="72491" y="64770"/>
                      <a:pt x="72491" y="64770"/>
                    </a:cubicBezTo>
                    <a:cubicBezTo>
                      <a:pt x="72491" y="64770"/>
                      <a:pt x="61061" y="60960"/>
                      <a:pt x="61061" y="62230"/>
                    </a:cubicBezTo>
                    <a:cubicBezTo>
                      <a:pt x="61061" y="62230"/>
                      <a:pt x="71221" y="62230"/>
                      <a:pt x="72491" y="66040"/>
                    </a:cubicBezTo>
                    <a:cubicBezTo>
                      <a:pt x="76301" y="77470"/>
                      <a:pt x="31851" y="157480"/>
                      <a:pt x="17881" y="162560"/>
                    </a:cubicBezTo>
                    <a:cubicBezTo>
                      <a:pt x="14071" y="163830"/>
                      <a:pt x="8991" y="161290"/>
                      <a:pt x="7721" y="157480"/>
                    </a:cubicBezTo>
                    <a:cubicBezTo>
                      <a:pt x="5181" y="152400"/>
                      <a:pt x="14071" y="138430"/>
                      <a:pt x="22961" y="124460"/>
                    </a:cubicBezTo>
                    <a:cubicBezTo>
                      <a:pt x="38201" y="96520"/>
                      <a:pt x="104241" y="7620"/>
                      <a:pt x="105511" y="8890"/>
                    </a:cubicBezTo>
                    <a:cubicBezTo>
                      <a:pt x="108051" y="10160"/>
                      <a:pt x="44551" y="111760"/>
                      <a:pt x="26771" y="135890"/>
                    </a:cubicBezTo>
                    <a:cubicBezTo>
                      <a:pt x="19151" y="146050"/>
                      <a:pt x="12801" y="156210"/>
                      <a:pt x="8991" y="156210"/>
                    </a:cubicBezTo>
                    <a:cubicBezTo>
                      <a:pt x="5181" y="154940"/>
                      <a:pt x="2641" y="148590"/>
                      <a:pt x="2641" y="142240"/>
                    </a:cubicBezTo>
                    <a:cubicBezTo>
                      <a:pt x="5181" y="119380"/>
                      <a:pt x="77571" y="2540"/>
                      <a:pt x="94081" y="0"/>
                    </a:cubicBezTo>
                    <a:cubicBezTo>
                      <a:pt x="97891" y="0"/>
                      <a:pt x="102971" y="2540"/>
                      <a:pt x="104241" y="7620"/>
                    </a:cubicBezTo>
                    <a:cubicBezTo>
                      <a:pt x="106781" y="21590"/>
                      <a:pt x="64871" y="109220"/>
                      <a:pt x="54711" y="110490"/>
                    </a:cubicBezTo>
                    <a:cubicBezTo>
                      <a:pt x="50901" y="110490"/>
                      <a:pt x="43281" y="96520"/>
                      <a:pt x="44551" y="95250"/>
                    </a:cubicBezTo>
                    <a:cubicBezTo>
                      <a:pt x="45821" y="93980"/>
                      <a:pt x="57251" y="99060"/>
                      <a:pt x="57251" y="99060"/>
                    </a:cubicBezTo>
                  </a:path>
                </a:pathLst>
              </a:custGeom>
              <a:solidFill>
                <a:srgbClr val="050018"/>
              </a:solidFill>
              <a:ln cap="sq">
                <a:noFill/>
                <a:prstDash val="solid"/>
                <a:miter/>
              </a:ln>
            </p:spPr>
          </p:sp>
        </p:grpSp>
        <p:grpSp>
          <p:nvGrpSpPr>
            <p:cNvPr name="Group 41" id="41"/>
            <p:cNvGrpSpPr/>
            <p:nvPr/>
          </p:nvGrpSpPr>
          <p:grpSpPr>
            <a:xfrm rot="0">
              <a:off x="295775" y="1243955"/>
              <a:ext cx="216525" cy="150011"/>
              <a:chOff x="0" y="0"/>
              <a:chExt cx="194310" cy="134620"/>
            </a:xfrm>
          </p:grpSpPr>
          <p:sp>
            <p:nvSpPr>
              <p:cNvPr name="Freeform 42" id="42"/>
              <p:cNvSpPr/>
              <p:nvPr/>
            </p:nvSpPr>
            <p:spPr>
              <a:xfrm flipH="false" flipV="false" rot="0">
                <a:off x="49927" y="48446"/>
                <a:ext cx="94417" cy="35817"/>
              </a:xfrm>
              <a:custGeom>
                <a:avLst/>
                <a:gdLst/>
                <a:ahLst/>
                <a:cxnLst/>
                <a:rect r="r" b="b" t="t" l="l"/>
                <a:pathLst>
                  <a:path h="35817" w="94417">
                    <a:moveTo>
                      <a:pt x="2143" y="12514"/>
                    </a:moveTo>
                    <a:cubicBezTo>
                      <a:pt x="60563" y="16324"/>
                      <a:pt x="9763" y="26484"/>
                      <a:pt x="9763" y="27754"/>
                    </a:cubicBezTo>
                    <a:cubicBezTo>
                      <a:pt x="11033" y="30294"/>
                      <a:pt x="82153" y="9974"/>
                      <a:pt x="89773" y="16324"/>
                    </a:cubicBezTo>
                    <a:cubicBezTo>
                      <a:pt x="92313" y="18864"/>
                      <a:pt x="93583" y="25214"/>
                      <a:pt x="89773" y="29024"/>
                    </a:cubicBezTo>
                    <a:cubicBezTo>
                      <a:pt x="82153" y="36644"/>
                      <a:pt x="3413" y="30294"/>
                      <a:pt x="873" y="22674"/>
                    </a:cubicBezTo>
                    <a:cubicBezTo>
                      <a:pt x="-1667" y="17594"/>
                      <a:pt x="9763" y="6164"/>
                      <a:pt x="19923" y="2354"/>
                    </a:cubicBezTo>
                    <a:cubicBezTo>
                      <a:pt x="35163" y="-2726"/>
                      <a:pt x="87233" y="1084"/>
                      <a:pt x="91043" y="7434"/>
                    </a:cubicBezTo>
                    <a:cubicBezTo>
                      <a:pt x="93583" y="9974"/>
                      <a:pt x="87233" y="17594"/>
                      <a:pt x="85963" y="17594"/>
                    </a:cubicBezTo>
                    <a:cubicBezTo>
                      <a:pt x="85963" y="17594"/>
                      <a:pt x="89773" y="4894"/>
                      <a:pt x="89773" y="4894"/>
                    </a:cubicBezTo>
                    <a:cubicBezTo>
                      <a:pt x="89773" y="6164"/>
                      <a:pt x="91043" y="15054"/>
                      <a:pt x="87233" y="17594"/>
                    </a:cubicBezTo>
                    <a:cubicBezTo>
                      <a:pt x="78343" y="23944"/>
                      <a:pt x="12303" y="17594"/>
                      <a:pt x="12303" y="17594"/>
                    </a:cubicBezTo>
                    <a:cubicBezTo>
                      <a:pt x="12303" y="17594"/>
                      <a:pt x="84693" y="9974"/>
                      <a:pt x="92313" y="16324"/>
                    </a:cubicBezTo>
                    <a:cubicBezTo>
                      <a:pt x="94853" y="18864"/>
                      <a:pt x="94853" y="25214"/>
                      <a:pt x="93583" y="27754"/>
                    </a:cubicBezTo>
                    <a:cubicBezTo>
                      <a:pt x="89773" y="32834"/>
                      <a:pt x="74533" y="35374"/>
                      <a:pt x="61833" y="35374"/>
                    </a:cubicBezTo>
                    <a:cubicBezTo>
                      <a:pt x="45323" y="36644"/>
                      <a:pt x="3413" y="35374"/>
                      <a:pt x="873" y="29024"/>
                    </a:cubicBezTo>
                    <a:cubicBezTo>
                      <a:pt x="-397" y="25214"/>
                      <a:pt x="7223" y="17594"/>
                      <a:pt x="13573" y="13784"/>
                    </a:cubicBezTo>
                    <a:cubicBezTo>
                      <a:pt x="22463" y="8704"/>
                      <a:pt x="55483" y="7434"/>
                      <a:pt x="56753" y="11244"/>
                    </a:cubicBezTo>
                    <a:cubicBezTo>
                      <a:pt x="58023" y="13784"/>
                      <a:pt x="44053" y="22674"/>
                      <a:pt x="36433" y="25214"/>
                    </a:cubicBezTo>
                    <a:cubicBezTo>
                      <a:pt x="26273" y="29024"/>
                      <a:pt x="4683" y="30294"/>
                      <a:pt x="873" y="25214"/>
                    </a:cubicBezTo>
                    <a:cubicBezTo>
                      <a:pt x="-1667" y="22674"/>
                      <a:pt x="2143" y="12514"/>
                      <a:pt x="2143" y="12514"/>
                    </a:cubicBezTo>
                  </a:path>
                </a:pathLst>
              </a:custGeom>
              <a:solidFill>
                <a:srgbClr val="050018"/>
              </a:solidFill>
              <a:ln cap="sq">
                <a:noFill/>
                <a:prstDash val="solid"/>
                <a:miter/>
              </a:ln>
            </p:spPr>
          </p:sp>
        </p:grpSp>
        <p:grpSp>
          <p:nvGrpSpPr>
            <p:cNvPr name="Group 43" id="43"/>
            <p:cNvGrpSpPr/>
            <p:nvPr/>
          </p:nvGrpSpPr>
          <p:grpSpPr>
            <a:xfrm rot="0">
              <a:off x="673632" y="1195839"/>
              <a:ext cx="287284" cy="212279"/>
              <a:chOff x="0" y="0"/>
              <a:chExt cx="257810" cy="190500"/>
            </a:xfrm>
          </p:grpSpPr>
          <p:sp>
            <p:nvSpPr>
              <p:cNvPr name="Freeform 44" id="44"/>
              <p:cNvSpPr/>
              <p:nvPr/>
            </p:nvSpPr>
            <p:spPr>
              <a:xfrm flipH="false" flipV="false" rot="0">
                <a:off x="50768" y="50614"/>
                <a:ext cx="157377" cy="88265"/>
              </a:xfrm>
              <a:custGeom>
                <a:avLst/>
                <a:gdLst/>
                <a:ahLst/>
                <a:cxnLst/>
                <a:rect r="r" b="b" t="t" l="l"/>
                <a:pathLst>
                  <a:path h="88265" w="157377">
                    <a:moveTo>
                      <a:pt x="95282" y="43366"/>
                    </a:moveTo>
                    <a:cubicBezTo>
                      <a:pt x="72422" y="35746"/>
                      <a:pt x="74962" y="28126"/>
                      <a:pt x="78772" y="26856"/>
                    </a:cubicBezTo>
                    <a:cubicBezTo>
                      <a:pt x="88932" y="23046"/>
                      <a:pt x="148622" y="49716"/>
                      <a:pt x="154972" y="61146"/>
                    </a:cubicBezTo>
                    <a:cubicBezTo>
                      <a:pt x="157512" y="64956"/>
                      <a:pt x="158782" y="68766"/>
                      <a:pt x="154972" y="71306"/>
                    </a:cubicBezTo>
                    <a:cubicBezTo>
                      <a:pt x="147352" y="78926"/>
                      <a:pt x="86392" y="62416"/>
                      <a:pt x="59722" y="66226"/>
                    </a:cubicBezTo>
                    <a:cubicBezTo>
                      <a:pt x="38132" y="70036"/>
                      <a:pt x="8922" y="91626"/>
                      <a:pt x="2572" y="87816"/>
                    </a:cubicBezTo>
                    <a:cubicBezTo>
                      <a:pt x="32" y="85276"/>
                      <a:pt x="32" y="78926"/>
                      <a:pt x="2572" y="75116"/>
                    </a:cubicBezTo>
                    <a:cubicBezTo>
                      <a:pt x="12732" y="61146"/>
                      <a:pt x="132112" y="33206"/>
                      <a:pt x="147352" y="39556"/>
                    </a:cubicBezTo>
                    <a:cubicBezTo>
                      <a:pt x="152432" y="40826"/>
                      <a:pt x="154972" y="47176"/>
                      <a:pt x="153702" y="48446"/>
                    </a:cubicBezTo>
                    <a:cubicBezTo>
                      <a:pt x="151162" y="53526"/>
                      <a:pt x="101632" y="50986"/>
                      <a:pt x="83852" y="42096"/>
                    </a:cubicBezTo>
                    <a:cubicBezTo>
                      <a:pt x="67342" y="33206"/>
                      <a:pt x="49562" y="-2354"/>
                      <a:pt x="45752" y="186"/>
                    </a:cubicBezTo>
                    <a:cubicBezTo>
                      <a:pt x="44482" y="186"/>
                      <a:pt x="45752" y="11616"/>
                      <a:pt x="47022" y="11616"/>
                    </a:cubicBezTo>
                    <a:cubicBezTo>
                      <a:pt x="48292" y="11616"/>
                      <a:pt x="48292" y="186"/>
                      <a:pt x="52102" y="186"/>
                    </a:cubicBezTo>
                    <a:cubicBezTo>
                      <a:pt x="57182" y="-2354"/>
                      <a:pt x="72422" y="21776"/>
                      <a:pt x="87662" y="29396"/>
                    </a:cubicBezTo>
                    <a:cubicBezTo>
                      <a:pt x="105442" y="39556"/>
                      <a:pt x="153702" y="42096"/>
                      <a:pt x="153702" y="48446"/>
                    </a:cubicBezTo>
                    <a:cubicBezTo>
                      <a:pt x="153702" y="59876"/>
                      <a:pt x="2572" y="91626"/>
                      <a:pt x="32" y="86546"/>
                    </a:cubicBezTo>
                    <a:cubicBezTo>
                      <a:pt x="-1238" y="82736"/>
                      <a:pt x="35592" y="58606"/>
                      <a:pt x="58452" y="53526"/>
                    </a:cubicBezTo>
                    <a:cubicBezTo>
                      <a:pt x="85122" y="47176"/>
                      <a:pt x="147352" y="52256"/>
                      <a:pt x="154972" y="61146"/>
                    </a:cubicBezTo>
                    <a:cubicBezTo>
                      <a:pt x="158782" y="63686"/>
                      <a:pt x="157512" y="70036"/>
                      <a:pt x="154972" y="71306"/>
                    </a:cubicBezTo>
                    <a:cubicBezTo>
                      <a:pt x="147352" y="76386"/>
                      <a:pt x="78772" y="48446"/>
                      <a:pt x="73692" y="38286"/>
                    </a:cubicBezTo>
                    <a:cubicBezTo>
                      <a:pt x="72422" y="34476"/>
                      <a:pt x="74962" y="29396"/>
                      <a:pt x="77502" y="26856"/>
                    </a:cubicBezTo>
                    <a:cubicBezTo>
                      <a:pt x="81312" y="24316"/>
                      <a:pt x="97822" y="28126"/>
                      <a:pt x="100362" y="31936"/>
                    </a:cubicBezTo>
                    <a:cubicBezTo>
                      <a:pt x="101632" y="34476"/>
                      <a:pt x="95282" y="43366"/>
                      <a:pt x="95282" y="43366"/>
                    </a:cubicBezTo>
                  </a:path>
                </a:pathLst>
              </a:custGeom>
              <a:solidFill>
                <a:srgbClr val="050018"/>
              </a:solidFill>
              <a:ln cap="sq">
                <a:noFill/>
                <a:prstDash val="solid"/>
                <a:miter/>
              </a:ln>
            </p:spPr>
          </p:sp>
        </p:grpSp>
        <p:grpSp>
          <p:nvGrpSpPr>
            <p:cNvPr name="Group 45" id="45"/>
            <p:cNvGrpSpPr/>
            <p:nvPr/>
          </p:nvGrpSpPr>
          <p:grpSpPr>
            <a:xfrm rot="0">
              <a:off x="549095" y="943934"/>
              <a:ext cx="203788" cy="285869"/>
              <a:chOff x="0" y="0"/>
              <a:chExt cx="182880" cy="256540"/>
            </a:xfrm>
          </p:grpSpPr>
          <p:sp>
            <p:nvSpPr>
              <p:cNvPr name="Freeform 46" id="46"/>
              <p:cNvSpPr/>
              <p:nvPr/>
            </p:nvSpPr>
            <p:spPr>
              <a:xfrm flipH="false" flipV="false" rot="0">
                <a:off x="50484" y="50470"/>
                <a:ext cx="82724" cy="154168"/>
              </a:xfrm>
              <a:custGeom>
                <a:avLst/>
                <a:gdLst/>
                <a:ahLst/>
                <a:cxnLst/>
                <a:rect r="r" b="b" t="t" l="l"/>
                <a:pathLst>
                  <a:path h="154168" w="82724">
                    <a:moveTo>
                      <a:pt x="39686" y="49860"/>
                    </a:moveTo>
                    <a:cubicBezTo>
                      <a:pt x="68896" y="140030"/>
                      <a:pt x="63816" y="142570"/>
                      <a:pt x="60006" y="141300"/>
                    </a:cubicBezTo>
                    <a:cubicBezTo>
                      <a:pt x="53656" y="138760"/>
                      <a:pt x="47306" y="118440"/>
                      <a:pt x="40956" y="101930"/>
                    </a:cubicBezTo>
                    <a:cubicBezTo>
                      <a:pt x="30796" y="77800"/>
                      <a:pt x="5396" y="20650"/>
                      <a:pt x="10476" y="9220"/>
                    </a:cubicBezTo>
                    <a:cubicBezTo>
                      <a:pt x="11746" y="4140"/>
                      <a:pt x="16826" y="1600"/>
                      <a:pt x="20636" y="2870"/>
                    </a:cubicBezTo>
                    <a:cubicBezTo>
                      <a:pt x="34606" y="7950"/>
                      <a:pt x="79056" y="134950"/>
                      <a:pt x="73976" y="137490"/>
                    </a:cubicBezTo>
                    <a:cubicBezTo>
                      <a:pt x="71436" y="140030"/>
                      <a:pt x="52386" y="117170"/>
                      <a:pt x="44766" y="104470"/>
                    </a:cubicBezTo>
                    <a:cubicBezTo>
                      <a:pt x="35876" y="90500"/>
                      <a:pt x="23176" y="65100"/>
                      <a:pt x="25716" y="57480"/>
                    </a:cubicBezTo>
                    <a:cubicBezTo>
                      <a:pt x="26986" y="53670"/>
                      <a:pt x="33336" y="49860"/>
                      <a:pt x="35876" y="51130"/>
                    </a:cubicBezTo>
                    <a:cubicBezTo>
                      <a:pt x="42226" y="54940"/>
                      <a:pt x="42226" y="138760"/>
                      <a:pt x="34606" y="140030"/>
                    </a:cubicBezTo>
                    <a:cubicBezTo>
                      <a:pt x="28256" y="142570"/>
                      <a:pt x="-3494" y="91770"/>
                      <a:pt x="316" y="85420"/>
                    </a:cubicBezTo>
                    <a:cubicBezTo>
                      <a:pt x="2856" y="82880"/>
                      <a:pt x="13016" y="85420"/>
                      <a:pt x="20636" y="89230"/>
                    </a:cubicBezTo>
                    <a:cubicBezTo>
                      <a:pt x="33336" y="98120"/>
                      <a:pt x="60006" y="156540"/>
                      <a:pt x="62546" y="154000"/>
                    </a:cubicBezTo>
                    <a:cubicBezTo>
                      <a:pt x="66356" y="152730"/>
                      <a:pt x="42226" y="95580"/>
                      <a:pt x="37146" y="68910"/>
                    </a:cubicBezTo>
                    <a:cubicBezTo>
                      <a:pt x="33336" y="46050"/>
                      <a:pt x="26986" y="14300"/>
                      <a:pt x="32066" y="5410"/>
                    </a:cubicBezTo>
                    <a:cubicBezTo>
                      <a:pt x="34606" y="1600"/>
                      <a:pt x="39686" y="-940"/>
                      <a:pt x="43496" y="1600"/>
                    </a:cubicBezTo>
                    <a:cubicBezTo>
                      <a:pt x="56196" y="6680"/>
                      <a:pt x="89216" y="122250"/>
                      <a:pt x="81596" y="133680"/>
                    </a:cubicBezTo>
                    <a:cubicBezTo>
                      <a:pt x="79056" y="137490"/>
                      <a:pt x="68896" y="134950"/>
                      <a:pt x="68896" y="136220"/>
                    </a:cubicBezTo>
                    <a:cubicBezTo>
                      <a:pt x="68896" y="136220"/>
                      <a:pt x="80326" y="137490"/>
                      <a:pt x="80326" y="137490"/>
                    </a:cubicBezTo>
                    <a:cubicBezTo>
                      <a:pt x="80326" y="137490"/>
                      <a:pt x="72706" y="138760"/>
                      <a:pt x="68896" y="136220"/>
                    </a:cubicBezTo>
                    <a:cubicBezTo>
                      <a:pt x="61276" y="129870"/>
                      <a:pt x="57466" y="100660"/>
                      <a:pt x="51116" y="80340"/>
                    </a:cubicBezTo>
                    <a:cubicBezTo>
                      <a:pt x="44766" y="57480"/>
                      <a:pt x="28256" y="15570"/>
                      <a:pt x="32066" y="5410"/>
                    </a:cubicBezTo>
                    <a:cubicBezTo>
                      <a:pt x="34606" y="1600"/>
                      <a:pt x="39686" y="-940"/>
                      <a:pt x="42226" y="330"/>
                    </a:cubicBezTo>
                    <a:cubicBezTo>
                      <a:pt x="53656" y="5410"/>
                      <a:pt x="76516" y="147650"/>
                      <a:pt x="63816" y="154000"/>
                    </a:cubicBezTo>
                    <a:cubicBezTo>
                      <a:pt x="54926" y="157810"/>
                      <a:pt x="-954" y="95580"/>
                      <a:pt x="316" y="85420"/>
                    </a:cubicBezTo>
                    <a:cubicBezTo>
                      <a:pt x="1586" y="82880"/>
                      <a:pt x="7936" y="79070"/>
                      <a:pt x="11746" y="81610"/>
                    </a:cubicBezTo>
                    <a:cubicBezTo>
                      <a:pt x="20636" y="84150"/>
                      <a:pt x="34606" y="140030"/>
                      <a:pt x="34606" y="140030"/>
                    </a:cubicBezTo>
                    <a:cubicBezTo>
                      <a:pt x="34606" y="140030"/>
                      <a:pt x="24446" y="123520"/>
                      <a:pt x="23176" y="112090"/>
                    </a:cubicBezTo>
                    <a:cubicBezTo>
                      <a:pt x="21906" y="95580"/>
                      <a:pt x="28256" y="52400"/>
                      <a:pt x="35876" y="51130"/>
                    </a:cubicBezTo>
                    <a:cubicBezTo>
                      <a:pt x="43496" y="51130"/>
                      <a:pt x="75246" y="137490"/>
                      <a:pt x="73976" y="137490"/>
                    </a:cubicBezTo>
                    <a:cubicBezTo>
                      <a:pt x="71436" y="138760"/>
                      <a:pt x="32066" y="76530"/>
                      <a:pt x="21906" y="52400"/>
                    </a:cubicBezTo>
                    <a:cubicBezTo>
                      <a:pt x="15556" y="35890"/>
                      <a:pt x="6666" y="14300"/>
                      <a:pt x="10476" y="9220"/>
                    </a:cubicBezTo>
                    <a:cubicBezTo>
                      <a:pt x="11746" y="5410"/>
                      <a:pt x="18096" y="2870"/>
                      <a:pt x="21906" y="5410"/>
                    </a:cubicBezTo>
                    <a:cubicBezTo>
                      <a:pt x="35876" y="14300"/>
                      <a:pt x="67626" y="141300"/>
                      <a:pt x="66356" y="142570"/>
                    </a:cubicBezTo>
                    <a:cubicBezTo>
                      <a:pt x="63816" y="143840"/>
                      <a:pt x="33336" y="77800"/>
                      <a:pt x="29526" y="61290"/>
                    </a:cubicBezTo>
                    <a:cubicBezTo>
                      <a:pt x="28256" y="54940"/>
                      <a:pt x="26986" y="48590"/>
                      <a:pt x="28256" y="47320"/>
                    </a:cubicBezTo>
                    <a:cubicBezTo>
                      <a:pt x="30796" y="46050"/>
                      <a:pt x="39686" y="49860"/>
                      <a:pt x="39686" y="49860"/>
                    </a:cubicBezTo>
                  </a:path>
                </a:pathLst>
              </a:custGeom>
              <a:solidFill>
                <a:srgbClr val="050018"/>
              </a:solidFill>
              <a:ln cap="sq">
                <a:noFill/>
                <a:prstDash val="solid"/>
                <a:miter/>
              </a:ln>
            </p:spPr>
          </p:sp>
        </p:grpSp>
        <p:grpSp>
          <p:nvGrpSpPr>
            <p:cNvPr name="Group 47" id="47"/>
            <p:cNvGrpSpPr/>
            <p:nvPr/>
          </p:nvGrpSpPr>
          <p:grpSpPr>
            <a:xfrm rot="0">
              <a:off x="590136" y="1044413"/>
              <a:ext cx="346722" cy="372196"/>
              <a:chOff x="0" y="0"/>
              <a:chExt cx="311150" cy="334010"/>
            </a:xfrm>
          </p:grpSpPr>
          <p:sp>
            <p:nvSpPr>
              <p:cNvPr name="Freeform 48" id="48"/>
              <p:cNvSpPr/>
              <p:nvPr/>
            </p:nvSpPr>
            <p:spPr>
              <a:xfrm flipH="false" flipV="false" rot="0">
                <a:off x="50550" y="50800"/>
                <a:ext cx="209800" cy="233045"/>
              </a:xfrm>
              <a:custGeom>
                <a:avLst/>
                <a:gdLst/>
                <a:ahLst/>
                <a:cxnLst/>
                <a:rect r="r" b="b" t="t" l="l"/>
                <a:pathLst>
                  <a:path h="233045" w="209800">
                    <a:moveTo>
                      <a:pt x="12950" y="0"/>
                    </a:moveTo>
                    <a:cubicBezTo>
                      <a:pt x="85340" y="127000"/>
                      <a:pt x="109470" y="127000"/>
                      <a:pt x="125980" y="139700"/>
                    </a:cubicBezTo>
                    <a:cubicBezTo>
                      <a:pt x="141220" y="152400"/>
                      <a:pt x="169160" y="181610"/>
                      <a:pt x="165350" y="189230"/>
                    </a:cubicBezTo>
                    <a:cubicBezTo>
                      <a:pt x="160270" y="196850"/>
                      <a:pt x="113280" y="193040"/>
                      <a:pt x="96770" y="184150"/>
                    </a:cubicBezTo>
                    <a:cubicBezTo>
                      <a:pt x="82800" y="176530"/>
                      <a:pt x="73910" y="142240"/>
                      <a:pt x="68830" y="143510"/>
                    </a:cubicBezTo>
                    <a:cubicBezTo>
                      <a:pt x="63750" y="144780"/>
                      <a:pt x="71370" y="175260"/>
                      <a:pt x="66290" y="186690"/>
                    </a:cubicBezTo>
                    <a:cubicBezTo>
                      <a:pt x="61210" y="196850"/>
                      <a:pt x="45970" y="212090"/>
                      <a:pt x="43430" y="210820"/>
                    </a:cubicBezTo>
                    <a:cubicBezTo>
                      <a:pt x="38350" y="208280"/>
                      <a:pt x="57400" y="142240"/>
                      <a:pt x="59940" y="142240"/>
                    </a:cubicBezTo>
                    <a:cubicBezTo>
                      <a:pt x="62480" y="142240"/>
                      <a:pt x="45970" y="189230"/>
                      <a:pt x="57400" y="200660"/>
                    </a:cubicBezTo>
                    <a:cubicBezTo>
                      <a:pt x="75180" y="218440"/>
                      <a:pt x="185670" y="186690"/>
                      <a:pt x="198370" y="196850"/>
                    </a:cubicBezTo>
                    <a:cubicBezTo>
                      <a:pt x="200910" y="199390"/>
                      <a:pt x="202180" y="203200"/>
                      <a:pt x="200910" y="207010"/>
                    </a:cubicBezTo>
                    <a:cubicBezTo>
                      <a:pt x="193290" y="217170"/>
                      <a:pt x="95500" y="222250"/>
                      <a:pt x="68830" y="224790"/>
                    </a:cubicBezTo>
                    <a:cubicBezTo>
                      <a:pt x="58670" y="224790"/>
                      <a:pt x="48510" y="227330"/>
                      <a:pt x="45970" y="223520"/>
                    </a:cubicBezTo>
                    <a:cubicBezTo>
                      <a:pt x="44700" y="220980"/>
                      <a:pt x="44700" y="214630"/>
                      <a:pt x="47240" y="212090"/>
                    </a:cubicBezTo>
                    <a:cubicBezTo>
                      <a:pt x="57400" y="204470"/>
                      <a:pt x="115820" y="220980"/>
                      <a:pt x="141220" y="217170"/>
                    </a:cubicBezTo>
                    <a:cubicBezTo>
                      <a:pt x="161540" y="214630"/>
                      <a:pt x="186940" y="196850"/>
                      <a:pt x="193290" y="200660"/>
                    </a:cubicBezTo>
                    <a:cubicBezTo>
                      <a:pt x="195830" y="203200"/>
                      <a:pt x="195830" y="209550"/>
                      <a:pt x="193290" y="212090"/>
                    </a:cubicBezTo>
                    <a:cubicBezTo>
                      <a:pt x="185670" y="222250"/>
                      <a:pt x="127250" y="232410"/>
                      <a:pt x="99310" y="232410"/>
                    </a:cubicBezTo>
                    <a:cubicBezTo>
                      <a:pt x="78990" y="232410"/>
                      <a:pt x="45970" y="227330"/>
                      <a:pt x="43430" y="220980"/>
                    </a:cubicBezTo>
                    <a:cubicBezTo>
                      <a:pt x="40890" y="217170"/>
                      <a:pt x="48510" y="209550"/>
                      <a:pt x="48510" y="208280"/>
                    </a:cubicBezTo>
                    <a:cubicBezTo>
                      <a:pt x="47240" y="208280"/>
                      <a:pt x="39620" y="215900"/>
                      <a:pt x="40890" y="218440"/>
                    </a:cubicBezTo>
                    <a:cubicBezTo>
                      <a:pt x="44700" y="224790"/>
                      <a:pt x="178050" y="190500"/>
                      <a:pt x="190750" y="200660"/>
                    </a:cubicBezTo>
                    <a:cubicBezTo>
                      <a:pt x="195830" y="203200"/>
                      <a:pt x="195830" y="208280"/>
                      <a:pt x="194560" y="212090"/>
                    </a:cubicBezTo>
                    <a:cubicBezTo>
                      <a:pt x="190750" y="219710"/>
                      <a:pt x="161540" y="227330"/>
                      <a:pt x="141220" y="229870"/>
                    </a:cubicBezTo>
                    <a:cubicBezTo>
                      <a:pt x="118360" y="233680"/>
                      <a:pt x="78990" y="234950"/>
                      <a:pt x="63750" y="228600"/>
                    </a:cubicBezTo>
                    <a:cubicBezTo>
                      <a:pt x="54860" y="224790"/>
                      <a:pt x="44700" y="217170"/>
                      <a:pt x="45970" y="212090"/>
                    </a:cubicBezTo>
                    <a:cubicBezTo>
                      <a:pt x="48510" y="203200"/>
                      <a:pt x="133600" y="194310"/>
                      <a:pt x="162810" y="194310"/>
                    </a:cubicBezTo>
                    <a:cubicBezTo>
                      <a:pt x="181860" y="195580"/>
                      <a:pt x="208530" y="199390"/>
                      <a:pt x="209800" y="203200"/>
                    </a:cubicBezTo>
                    <a:cubicBezTo>
                      <a:pt x="209800" y="207010"/>
                      <a:pt x="153920" y="217170"/>
                      <a:pt x="125980" y="218440"/>
                    </a:cubicBezTo>
                    <a:cubicBezTo>
                      <a:pt x="96770" y="218440"/>
                      <a:pt x="49780" y="219710"/>
                      <a:pt x="39620" y="205740"/>
                    </a:cubicBezTo>
                    <a:cubicBezTo>
                      <a:pt x="32000" y="191770"/>
                      <a:pt x="56130" y="142240"/>
                      <a:pt x="58670" y="142240"/>
                    </a:cubicBezTo>
                    <a:cubicBezTo>
                      <a:pt x="59940" y="143510"/>
                      <a:pt x="49780" y="204470"/>
                      <a:pt x="52320" y="204470"/>
                    </a:cubicBezTo>
                    <a:cubicBezTo>
                      <a:pt x="53590" y="204470"/>
                      <a:pt x="58670" y="146050"/>
                      <a:pt x="68830" y="143510"/>
                    </a:cubicBezTo>
                    <a:cubicBezTo>
                      <a:pt x="77720" y="140970"/>
                      <a:pt x="87880" y="165100"/>
                      <a:pt x="101850" y="172720"/>
                    </a:cubicBezTo>
                    <a:cubicBezTo>
                      <a:pt x="118360" y="181610"/>
                      <a:pt x="164080" y="184150"/>
                      <a:pt x="165350" y="189230"/>
                    </a:cubicBezTo>
                    <a:cubicBezTo>
                      <a:pt x="165350" y="190500"/>
                      <a:pt x="159000" y="195580"/>
                      <a:pt x="155190" y="194310"/>
                    </a:cubicBezTo>
                    <a:cubicBezTo>
                      <a:pt x="147570" y="193040"/>
                      <a:pt x="137410" y="165100"/>
                      <a:pt x="123440" y="153670"/>
                    </a:cubicBezTo>
                    <a:cubicBezTo>
                      <a:pt x="108200" y="140970"/>
                      <a:pt x="80260" y="140970"/>
                      <a:pt x="62480" y="121920"/>
                    </a:cubicBezTo>
                    <a:cubicBezTo>
                      <a:pt x="37080" y="97790"/>
                      <a:pt x="-3560" y="19050"/>
                      <a:pt x="250" y="5080"/>
                    </a:cubicBezTo>
                    <a:cubicBezTo>
                      <a:pt x="2790" y="1270"/>
                      <a:pt x="12950" y="0"/>
                      <a:pt x="12950" y="0"/>
                    </a:cubicBezTo>
                  </a:path>
                </a:pathLst>
              </a:custGeom>
              <a:solidFill>
                <a:srgbClr val="050018"/>
              </a:solidFill>
              <a:ln cap="sq">
                <a:noFill/>
                <a:prstDash val="solid"/>
                <a:miter/>
              </a:ln>
            </p:spPr>
          </p:sp>
        </p:grpSp>
        <p:grpSp>
          <p:nvGrpSpPr>
            <p:cNvPr name="Group 49" id="49"/>
            <p:cNvGrpSpPr/>
            <p:nvPr/>
          </p:nvGrpSpPr>
          <p:grpSpPr>
            <a:xfrm rot="0">
              <a:off x="666556" y="667971"/>
              <a:ext cx="232092" cy="288700"/>
              <a:chOff x="0" y="0"/>
              <a:chExt cx="208280" cy="259080"/>
            </a:xfrm>
          </p:grpSpPr>
          <p:sp>
            <p:nvSpPr>
              <p:cNvPr name="Freeform 50" id="50"/>
              <p:cNvSpPr/>
              <p:nvPr/>
            </p:nvSpPr>
            <p:spPr>
              <a:xfrm flipH="false" flipV="false" rot="0">
                <a:off x="50548" y="49030"/>
                <a:ext cx="106932" cy="158860"/>
              </a:xfrm>
              <a:custGeom>
                <a:avLst/>
                <a:gdLst/>
                <a:ahLst/>
                <a:cxnLst/>
                <a:rect r="r" b="b" t="t" l="l"/>
                <a:pathLst>
                  <a:path h="158860" w="106932">
                    <a:moveTo>
                      <a:pt x="20572" y="75430"/>
                    </a:moveTo>
                    <a:cubicBezTo>
                      <a:pt x="33272" y="30980"/>
                      <a:pt x="53592" y="75430"/>
                      <a:pt x="49782" y="83050"/>
                    </a:cubicBezTo>
                    <a:cubicBezTo>
                      <a:pt x="48512" y="86860"/>
                      <a:pt x="42162" y="89400"/>
                      <a:pt x="38352" y="88130"/>
                    </a:cubicBezTo>
                    <a:cubicBezTo>
                      <a:pt x="29462" y="84320"/>
                      <a:pt x="12952" y="38600"/>
                      <a:pt x="7872" y="23360"/>
                    </a:cubicBezTo>
                    <a:cubicBezTo>
                      <a:pt x="4062" y="14470"/>
                      <a:pt x="252" y="5580"/>
                      <a:pt x="1522" y="3040"/>
                    </a:cubicBezTo>
                    <a:cubicBezTo>
                      <a:pt x="4062" y="1770"/>
                      <a:pt x="10412" y="4310"/>
                      <a:pt x="15492" y="9390"/>
                    </a:cubicBezTo>
                    <a:cubicBezTo>
                      <a:pt x="28192" y="22090"/>
                      <a:pt x="59942" y="84320"/>
                      <a:pt x="56132" y="95750"/>
                    </a:cubicBezTo>
                    <a:cubicBezTo>
                      <a:pt x="54862" y="99560"/>
                      <a:pt x="47242" y="102100"/>
                      <a:pt x="44702" y="102100"/>
                    </a:cubicBezTo>
                    <a:cubicBezTo>
                      <a:pt x="39622" y="99560"/>
                      <a:pt x="30732" y="79240"/>
                      <a:pt x="32002" y="74160"/>
                    </a:cubicBezTo>
                    <a:cubicBezTo>
                      <a:pt x="33272" y="70350"/>
                      <a:pt x="38352" y="67810"/>
                      <a:pt x="42162" y="67810"/>
                    </a:cubicBezTo>
                    <a:cubicBezTo>
                      <a:pt x="52322" y="71620"/>
                      <a:pt x="70102" y="126230"/>
                      <a:pt x="84072" y="136390"/>
                    </a:cubicBezTo>
                    <a:cubicBezTo>
                      <a:pt x="91692" y="141470"/>
                      <a:pt x="106932" y="138930"/>
                      <a:pt x="106932" y="141470"/>
                    </a:cubicBezTo>
                    <a:cubicBezTo>
                      <a:pt x="106932" y="144010"/>
                      <a:pt x="95502" y="151630"/>
                      <a:pt x="89152" y="151630"/>
                    </a:cubicBezTo>
                    <a:cubicBezTo>
                      <a:pt x="80262" y="152900"/>
                      <a:pt x="57402" y="141470"/>
                      <a:pt x="57402" y="141470"/>
                    </a:cubicBezTo>
                    <a:cubicBezTo>
                      <a:pt x="57402" y="140200"/>
                      <a:pt x="99312" y="151630"/>
                      <a:pt x="99312" y="154170"/>
                    </a:cubicBezTo>
                    <a:cubicBezTo>
                      <a:pt x="99312" y="156710"/>
                      <a:pt x="91692" y="159250"/>
                      <a:pt x="87882" y="157980"/>
                    </a:cubicBezTo>
                    <a:cubicBezTo>
                      <a:pt x="78992" y="152900"/>
                      <a:pt x="61212" y="90670"/>
                      <a:pt x="62482" y="90670"/>
                    </a:cubicBezTo>
                    <a:cubicBezTo>
                      <a:pt x="63752" y="89400"/>
                      <a:pt x="90422" y="130040"/>
                      <a:pt x="87882" y="137660"/>
                    </a:cubicBezTo>
                    <a:cubicBezTo>
                      <a:pt x="86612" y="140200"/>
                      <a:pt x="76452" y="141470"/>
                      <a:pt x="76452" y="141470"/>
                    </a:cubicBezTo>
                    <a:cubicBezTo>
                      <a:pt x="76452" y="141470"/>
                      <a:pt x="87882" y="136390"/>
                      <a:pt x="87882" y="136390"/>
                    </a:cubicBezTo>
                    <a:cubicBezTo>
                      <a:pt x="87882" y="136390"/>
                      <a:pt x="80262" y="144010"/>
                      <a:pt x="77722" y="142740"/>
                    </a:cubicBezTo>
                    <a:cubicBezTo>
                      <a:pt x="70102" y="140200"/>
                      <a:pt x="54862" y="105910"/>
                      <a:pt x="57402" y="98290"/>
                    </a:cubicBezTo>
                    <a:cubicBezTo>
                      <a:pt x="57402" y="94480"/>
                      <a:pt x="63752" y="90670"/>
                      <a:pt x="67562" y="91940"/>
                    </a:cubicBezTo>
                    <a:cubicBezTo>
                      <a:pt x="76452" y="94480"/>
                      <a:pt x="105662" y="147820"/>
                      <a:pt x="99312" y="156710"/>
                    </a:cubicBezTo>
                    <a:cubicBezTo>
                      <a:pt x="94232" y="163060"/>
                      <a:pt x="48512" y="154170"/>
                      <a:pt x="44702" y="145280"/>
                    </a:cubicBezTo>
                    <a:cubicBezTo>
                      <a:pt x="42162" y="140200"/>
                      <a:pt x="49782" y="124960"/>
                      <a:pt x="57402" y="122420"/>
                    </a:cubicBezTo>
                    <a:cubicBezTo>
                      <a:pt x="66292" y="118610"/>
                      <a:pt x="99312" y="136390"/>
                      <a:pt x="99312" y="140200"/>
                    </a:cubicBezTo>
                    <a:cubicBezTo>
                      <a:pt x="99312" y="142740"/>
                      <a:pt x="81532" y="147820"/>
                      <a:pt x="73912" y="144010"/>
                    </a:cubicBezTo>
                    <a:cubicBezTo>
                      <a:pt x="59942" y="137660"/>
                      <a:pt x="32002" y="88130"/>
                      <a:pt x="33272" y="76700"/>
                    </a:cubicBezTo>
                    <a:cubicBezTo>
                      <a:pt x="34542" y="71620"/>
                      <a:pt x="39622" y="67810"/>
                      <a:pt x="42162" y="67810"/>
                    </a:cubicBezTo>
                    <a:cubicBezTo>
                      <a:pt x="47242" y="69080"/>
                      <a:pt x="58672" y="95750"/>
                      <a:pt x="56132" y="99560"/>
                    </a:cubicBezTo>
                    <a:cubicBezTo>
                      <a:pt x="53592" y="100830"/>
                      <a:pt x="44702" y="98290"/>
                      <a:pt x="38352" y="93210"/>
                    </a:cubicBezTo>
                    <a:cubicBezTo>
                      <a:pt x="26922" y="81780"/>
                      <a:pt x="11682" y="37330"/>
                      <a:pt x="5332" y="20820"/>
                    </a:cubicBezTo>
                    <a:cubicBezTo>
                      <a:pt x="2792" y="11930"/>
                      <a:pt x="-1018" y="4310"/>
                      <a:pt x="252" y="1770"/>
                    </a:cubicBezTo>
                    <a:cubicBezTo>
                      <a:pt x="2792" y="-770"/>
                      <a:pt x="10412" y="-770"/>
                      <a:pt x="14222" y="3040"/>
                    </a:cubicBezTo>
                    <a:cubicBezTo>
                      <a:pt x="25652" y="10660"/>
                      <a:pt x="54862" y="76700"/>
                      <a:pt x="49782" y="83050"/>
                    </a:cubicBezTo>
                    <a:cubicBezTo>
                      <a:pt x="47242" y="85590"/>
                      <a:pt x="39622" y="85590"/>
                      <a:pt x="35812" y="81780"/>
                    </a:cubicBezTo>
                    <a:cubicBezTo>
                      <a:pt x="28192" y="75430"/>
                      <a:pt x="29462" y="30980"/>
                      <a:pt x="28192" y="30980"/>
                    </a:cubicBezTo>
                    <a:cubicBezTo>
                      <a:pt x="28192" y="30980"/>
                      <a:pt x="38352" y="70350"/>
                      <a:pt x="33272" y="75430"/>
                    </a:cubicBezTo>
                    <a:cubicBezTo>
                      <a:pt x="30732" y="79240"/>
                      <a:pt x="20572" y="75430"/>
                      <a:pt x="20572" y="75430"/>
                    </a:cubicBezTo>
                  </a:path>
                </a:pathLst>
              </a:custGeom>
              <a:solidFill>
                <a:srgbClr val="050018"/>
              </a:solidFill>
              <a:ln cap="sq">
                <a:noFill/>
                <a:prstDash val="solid"/>
                <a:miter/>
              </a:ln>
            </p:spPr>
          </p:sp>
        </p:grpSp>
        <p:grpSp>
          <p:nvGrpSpPr>
            <p:cNvPr name="Group 51" id="51"/>
            <p:cNvGrpSpPr/>
            <p:nvPr/>
          </p:nvGrpSpPr>
          <p:grpSpPr>
            <a:xfrm rot="0">
              <a:off x="513715" y="751468"/>
              <a:ext cx="277378" cy="396254"/>
              <a:chOff x="0" y="0"/>
              <a:chExt cx="248920" cy="355600"/>
            </a:xfrm>
          </p:grpSpPr>
          <p:sp>
            <p:nvSpPr>
              <p:cNvPr name="Freeform 52" id="52"/>
              <p:cNvSpPr/>
              <p:nvPr/>
            </p:nvSpPr>
            <p:spPr>
              <a:xfrm flipH="false" flipV="false" rot="0">
                <a:off x="50800" y="50690"/>
                <a:ext cx="147612" cy="254369"/>
              </a:xfrm>
              <a:custGeom>
                <a:avLst/>
                <a:gdLst/>
                <a:ahLst/>
                <a:cxnLst/>
                <a:rect r="r" b="b" t="t" l="l"/>
                <a:pathLst>
                  <a:path h="254369" w="147612">
                    <a:moveTo>
                      <a:pt x="0" y="251570"/>
                    </a:moveTo>
                    <a:cubicBezTo>
                      <a:pt x="68580" y="97900"/>
                      <a:pt x="123190" y="1380"/>
                      <a:pt x="137160" y="110"/>
                    </a:cubicBezTo>
                    <a:cubicBezTo>
                      <a:pt x="140970" y="-1160"/>
                      <a:pt x="146050" y="9000"/>
                      <a:pt x="146050" y="9000"/>
                    </a:cubicBezTo>
                    <a:cubicBezTo>
                      <a:pt x="146050" y="9000"/>
                      <a:pt x="135890" y="2650"/>
                      <a:pt x="135890" y="1380"/>
                    </a:cubicBezTo>
                    <a:cubicBezTo>
                      <a:pt x="135890" y="1380"/>
                      <a:pt x="146050" y="1380"/>
                      <a:pt x="147320" y="3920"/>
                    </a:cubicBezTo>
                    <a:cubicBezTo>
                      <a:pt x="153670" y="19160"/>
                      <a:pt x="54610" y="142350"/>
                      <a:pt x="33020" y="189340"/>
                    </a:cubicBezTo>
                    <a:cubicBezTo>
                      <a:pt x="20320" y="216010"/>
                      <a:pt x="21590" y="249030"/>
                      <a:pt x="12700" y="254110"/>
                    </a:cubicBezTo>
                    <a:cubicBezTo>
                      <a:pt x="8890" y="255380"/>
                      <a:pt x="0" y="251570"/>
                      <a:pt x="0" y="251570"/>
                    </a:cubicBezTo>
                  </a:path>
                </a:pathLst>
              </a:custGeom>
              <a:solidFill>
                <a:srgbClr val="050018"/>
              </a:solidFill>
              <a:ln cap="sq">
                <a:noFill/>
                <a:prstDash val="solid"/>
                <a:miter/>
              </a:ln>
            </p:spPr>
          </p:sp>
        </p:grpSp>
        <p:grpSp>
          <p:nvGrpSpPr>
            <p:cNvPr name="Group 53" id="53"/>
            <p:cNvGrpSpPr/>
            <p:nvPr/>
          </p:nvGrpSpPr>
          <p:grpSpPr>
            <a:xfrm rot="0">
              <a:off x="288700" y="946765"/>
              <a:ext cx="393424" cy="447201"/>
              <a:chOff x="0" y="0"/>
              <a:chExt cx="353060" cy="401320"/>
            </a:xfrm>
          </p:grpSpPr>
          <p:sp>
            <p:nvSpPr>
              <p:cNvPr name="Freeform 54" id="54"/>
              <p:cNvSpPr/>
              <p:nvPr/>
            </p:nvSpPr>
            <p:spPr>
              <a:xfrm flipH="false" flipV="false" rot="0">
                <a:off x="49787" y="50800"/>
                <a:ext cx="251203" cy="303874"/>
              </a:xfrm>
              <a:custGeom>
                <a:avLst/>
                <a:gdLst/>
                <a:ahLst/>
                <a:cxnLst/>
                <a:rect r="r" b="b" t="t" l="l"/>
                <a:pathLst>
                  <a:path h="303874" w="251203">
                    <a:moveTo>
                      <a:pt x="251203" y="10160"/>
                    </a:moveTo>
                    <a:cubicBezTo>
                      <a:pt x="63243" y="265430"/>
                      <a:pt x="6093" y="267970"/>
                      <a:pt x="7363" y="275590"/>
                    </a:cubicBezTo>
                    <a:cubicBezTo>
                      <a:pt x="8633" y="283210"/>
                      <a:pt x="105153" y="276860"/>
                      <a:pt x="111503" y="285750"/>
                    </a:cubicBezTo>
                    <a:cubicBezTo>
                      <a:pt x="114043" y="288290"/>
                      <a:pt x="112773" y="293370"/>
                      <a:pt x="108963" y="295910"/>
                    </a:cubicBezTo>
                    <a:cubicBezTo>
                      <a:pt x="101343" y="303530"/>
                      <a:pt x="45463" y="307340"/>
                      <a:pt x="36573" y="299720"/>
                    </a:cubicBezTo>
                    <a:cubicBezTo>
                      <a:pt x="34033" y="297180"/>
                      <a:pt x="35303" y="287020"/>
                      <a:pt x="35303" y="287020"/>
                    </a:cubicBezTo>
                    <a:cubicBezTo>
                      <a:pt x="35303" y="287020"/>
                      <a:pt x="35303" y="299720"/>
                      <a:pt x="35303" y="299720"/>
                    </a:cubicBezTo>
                    <a:cubicBezTo>
                      <a:pt x="35303" y="299720"/>
                      <a:pt x="32763" y="290830"/>
                      <a:pt x="35303" y="288290"/>
                    </a:cubicBezTo>
                    <a:cubicBezTo>
                      <a:pt x="40383" y="281940"/>
                      <a:pt x="74673" y="281940"/>
                      <a:pt x="88643" y="284480"/>
                    </a:cubicBezTo>
                    <a:cubicBezTo>
                      <a:pt x="97533" y="285750"/>
                      <a:pt x="112773" y="293370"/>
                      <a:pt x="111503" y="294640"/>
                    </a:cubicBezTo>
                    <a:cubicBezTo>
                      <a:pt x="111503" y="298450"/>
                      <a:pt x="48003" y="300990"/>
                      <a:pt x="39113" y="292100"/>
                    </a:cubicBezTo>
                    <a:cubicBezTo>
                      <a:pt x="34033" y="288290"/>
                      <a:pt x="32763" y="276860"/>
                      <a:pt x="36573" y="273050"/>
                    </a:cubicBezTo>
                    <a:cubicBezTo>
                      <a:pt x="41653" y="267970"/>
                      <a:pt x="67053" y="267970"/>
                      <a:pt x="75943" y="271780"/>
                    </a:cubicBezTo>
                    <a:cubicBezTo>
                      <a:pt x="81023" y="275590"/>
                      <a:pt x="86103" y="283210"/>
                      <a:pt x="84833" y="285750"/>
                    </a:cubicBezTo>
                    <a:cubicBezTo>
                      <a:pt x="81023" y="293370"/>
                      <a:pt x="26413" y="295910"/>
                      <a:pt x="12443" y="288290"/>
                    </a:cubicBezTo>
                    <a:cubicBezTo>
                      <a:pt x="4823" y="283210"/>
                      <a:pt x="-2797" y="271780"/>
                      <a:pt x="1013" y="265430"/>
                    </a:cubicBezTo>
                    <a:cubicBezTo>
                      <a:pt x="4823" y="252730"/>
                      <a:pt x="50543" y="259080"/>
                      <a:pt x="77213" y="238760"/>
                    </a:cubicBezTo>
                    <a:cubicBezTo>
                      <a:pt x="121663" y="204470"/>
                      <a:pt x="182623" y="73660"/>
                      <a:pt x="211833" y="34290"/>
                    </a:cubicBezTo>
                    <a:cubicBezTo>
                      <a:pt x="225803" y="17780"/>
                      <a:pt x="235963" y="0"/>
                      <a:pt x="242313" y="0"/>
                    </a:cubicBezTo>
                    <a:cubicBezTo>
                      <a:pt x="246123" y="0"/>
                      <a:pt x="251203" y="10160"/>
                      <a:pt x="251203" y="10160"/>
                    </a:cubicBezTo>
                  </a:path>
                </a:pathLst>
              </a:custGeom>
              <a:solidFill>
                <a:srgbClr val="050018"/>
              </a:solidFill>
              <a:ln cap="sq">
                <a:noFill/>
                <a:prstDash val="solid"/>
                <a:miter/>
              </a:ln>
            </p:spPr>
          </p:sp>
        </p:grpSp>
        <p:grpSp>
          <p:nvGrpSpPr>
            <p:cNvPr name="Group 55" id="55"/>
            <p:cNvGrpSpPr/>
            <p:nvPr/>
          </p:nvGrpSpPr>
          <p:grpSpPr>
            <a:xfrm rot="0">
              <a:off x="284454" y="1170365"/>
              <a:ext cx="260396" cy="225016"/>
              <a:chOff x="0" y="0"/>
              <a:chExt cx="233680" cy="201930"/>
            </a:xfrm>
          </p:grpSpPr>
          <p:sp>
            <p:nvSpPr>
              <p:cNvPr name="Freeform 56" id="56"/>
              <p:cNvSpPr/>
              <p:nvPr/>
            </p:nvSpPr>
            <p:spPr>
              <a:xfrm flipH="false" flipV="false" rot="0">
                <a:off x="50679" y="50557"/>
                <a:ext cx="132913" cy="103531"/>
              </a:xfrm>
              <a:custGeom>
                <a:avLst/>
                <a:gdLst/>
                <a:ahLst/>
                <a:cxnLst/>
                <a:rect r="r" b="b" t="t" l="l"/>
                <a:pathLst>
                  <a:path h="103531" w="132913">
                    <a:moveTo>
                      <a:pt x="38221" y="86603"/>
                    </a:moveTo>
                    <a:cubicBezTo>
                      <a:pt x="109341" y="89143"/>
                      <a:pt x="111881" y="94223"/>
                      <a:pt x="110611" y="96763"/>
                    </a:cubicBezTo>
                    <a:cubicBezTo>
                      <a:pt x="105531" y="103113"/>
                      <a:pt x="57271" y="101843"/>
                      <a:pt x="36951" y="96763"/>
                    </a:cubicBezTo>
                    <a:cubicBezTo>
                      <a:pt x="21711" y="94223"/>
                      <a:pt x="2661" y="87873"/>
                      <a:pt x="121" y="80253"/>
                    </a:cubicBezTo>
                    <a:cubicBezTo>
                      <a:pt x="-1149" y="73903"/>
                      <a:pt x="7741" y="65013"/>
                      <a:pt x="17901" y="56123"/>
                    </a:cubicBezTo>
                    <a:cubicBezTo>
                      <a:pt x="36951" y="38343"/>
                      <a:pt x="113151" y="-3567"/>
                      <a:pt x="125851" y="243"/>
                    </a:cubicBezTo>
                    <a:cubicBezTo>
                      <a:pt x="129661" y="1513"/>
                      <a:pt x="130931" y="11673"/>
                      <a:pt x="130931" y="11673"/>
                    </a:cubicBezTo>
                    <a:cubicBezTo>
                      <a:pt x="132201" y="11673"/>
                      <a:pt x="129661" y="243"/>
                      <a:pt x="129661" y="243"/>
                    </a:cubicBezTo>
                    <a:cubicBezTo>
                      <a:pt x="129661" y="243"/>
                      <a:pt x="134741" y="6593"/>
                      <a:pt x="132201" y="11673"/>
                    </a:cubicBezTo>
                    <a:cubicBezTo>
                      <a:pt x="125851" y="26913"/>
                      <a:pt x="10281" y="66283"/>
                      <a:pt x="12821" y="78983"/>
                    </a:cubicBezTo>
                    <a:cubicBezTo>
                      <a:pt x="14091" y="87873"/>
                      <a:pt x="95371" y="77713"/>
                      <a:pt x="106801" y="86603"/>
                    </a:cubicBezTo>
                    <a:cubicBezTo>
                      <a:pt x="109341" y="89143"/>
                      <a:pt x="111881" y="94223"/>
                      <a:pt x="110611" y="96763"/>
                    </a:cubicBezTo>
                    <a:cubicBezTo>
                      <a:pt x="105531" y="103113"/>
                      <a:pt x="43301" y="106923"/>
                      <a:pt x="36951" y="99303"/>
                    </a:cubicBezTo>
                    <a:cubicBezTo>
                      <a:pt x="34411" y="96763"/>
                      <a:pt x="38221" y="86603"/>
                      <a:pt x="38221" y="86603"/>
                    </a:cubicBezTo>
                  </a:path>
                </a:pathLst>
              </a:custGeom>
              <a:solidFill>
                <a:srgbClr val="050018"/>
              </a:solidFill>
              <a:ln cap="sq">
                <a:noFill/>
                <a:prstDash val="solid"/>
                <a:miter/>
              </a:ln>
            </p:spPr>
          </p:sp>
        </p:grpSp>
        <p:grpSp>
          <p:nvGrpSpPr>
            <p:cNvPr name="Group 57" id="57"/>
            <p:cNvGrpSpPr/>
            <p:nvPr/>
          </p:nvGrpSpPr>
          <p:grpSpPr>
            <a:xfrm rot="0">
              <a:off x="437295" y="1035922"/>
              <a:ext cx="250489" cy="367950"/>
              <a:chOff x="0" y="0"/>
              <a:chExt cx="224790" cy="330200"/>
            </a:xfrm>
          </p:grpSpPr>
          <p:sp>
            <p:nvSpPr>
              <p:cNvPr name="Freeform 58" id="58"/>
              <p:cNvSpPr/>
              <p:nvPr/>
            </p:nvSpPr>
            <p:spPr>
              <a:xfrm flipH="false" flipV="false" rot="0">
                <a:off x="49107" y="50792"/>
                <a:ext cx="123738" cy="229383"/>
              </a:xfrm>
              <a:custGeom>
                <a:avLst/>
                <a:gdLst/>
                <a:ahLst/>
                <a:cxnLst/>
                <a:rect r="r" b="b" t="t" l="l"/>
                <a:pathLst>
                  <a:path h="229383" w="123738">
                    <a:moveTo>
                      <a:pt x="1693" y="214638"/>
                    </a:moveTo>
                    <a:cubicBezTo>
                      <a:pt x="38523" y="210828"/>
                      <a:pt x="9313" y="200668"/>
                      <a:pt x="8043" y="185428"/>
                    </a:cubicBezTo>
                    <a:cubicBezTo>
                      <a:pt x="4233" y="151138"/>
                      <a:pt x="119803" y="-1262"/>
                      <a:pt x="123613" y="8"/>
                    </a:cubicBezTo>
                    <a:cubicBezTo>
                      <a:pt x="126153" y="1278"/>
                      <a:pt x="89323" y="85098"/>
                      <a:pt x="69003" y="118118"/>
                    </a:cubicBezTo>
                    <a:cubicBezTo>
                      <a:pt x="53763" y="144788"/>
                      <a:pt x="19473" y="167648"/>
                      <a:pt x="20743" y="186698"/>
                    </a:cubicBezTo>
                    <a:cubicBezTo>
                      <a:pt x="20743" y="199398"/>
                      <a:pt x="52493" y="213368"/>
                      <a:pt x="49953" y="219718"/>
                    </a:cubicBezTo>
                    <a:cubicBezTo>
                      <a:pt x="47413" y="227338"/>
                      <a:pt x="6773" y="232418"/>
                      <a:pt x="1693" y="227338"/>
                    </a:cubicBezTo>
                    <a:cubicBezTo>
                      <a:pt x="-2117" y="226068"/>
                      <a:pt x="1693" y="214638"/>
                      <a:pt x="1693" y="214638"/>
                    </a:cubicBezTo>
                  </a:path>
                </a:pathLst>
              </a:custGeom>
              <a:solidFill>
                <a:srgbClr val="050018"/>
              </a:solidFill>
              <a:ln cap="sq">
                <a:noFill/>
                <a:prstDash val="solid"/>
                <a:miter/>
              </a:ln>
            </p:spPr>
          </p:sp>
        </p:grpSp>
        <p:grpSp>
          <p:nvGrpSpPr>
            <p:cNvPr name="Group 59" id="59"/>
            <p:cNvGrpSpPr/>
            <p:nvPr/>
          </p:nvGrpSpPr>
          <p:grpSpPr>
            <a:xfrm rot="0">
              <a:off x="302851" y="551926"/>
              <a:ext cx="155671" cy="311343"/>
              <a:chOff x="0" y="0"/>
              <a:chExt cx="139700" cy="279400"/>
            </a:xfrm>
          </p:grpSpPr>
          <p:sp>
            <p:nvSpPr>
              <p:cNvPr name="Freeform 60" id="60"/>
              <p:cNvSpPr/>
              <p:nvPr/>
            </p:nvSpPr>
            <p:spPr>
              <a:xfrm flipH="false" flipV="false" rot="0">
                <a:off x="50719" y="49927"/>
                <a:ext cx="38181" cy="177749"/>
              </a:xfrm>
              <a:custGeom>
                <a:avLst/>
                <a:gdLst/>
                <a:ahLst/>
                <a:cxnLst/>
                <a:rect r="r" b="b" t="t" l="l"/>
                <a:pathLst>
                  <a:path h="177749" w="38181">
                    <a:moveTo>
                      <a:pt x="38181" y="2143"/>
                    </a:moveTo>
                    <a:cubicBezTo>
                      <a:pt x="14051" y="177403"/>
                      <a:pt x="5161" y="173593"/>
                      <a:pt x="5161" y="173593"/>
                    </a:cubicBezTo>
                    <a:cubicBezTo>
                      <a:pt x="5161" y="173593"/>
                      <a:pt x="17861" y="173593"/>
                      <a:pt x="17861" y="174863"/>
                    </a:cubicBezTo>
                    <a:cubicBezTo>
                      <a:pt x="17861" y="176133"/>
                      <a:pt x="8971" y="178673"/>
                      <a:pt x="6431" y="177403"/>
                    </a:cubicBezTo>
                    <a:cubicBezTo>
                      <a:pt x="2621" y="174863"/>
                      <a:pt x="1351" y="167243"/>
                      <a:pt x="81" y="158353"/>
                    </a:cubicBezTo>
                    <a:cubicBezTo>
                      <a:pt x="-1189" y="130413"/>
                      <a:pt x="12781" y="11033"/>
                      <a:pt x="25481" y="873"/>
                    </a:cubicBezTo>
                    <a:cubicBezTo>
                      <a:pt x="29291" y="-1667"/>
                      <a:pt x="38181" y="2143"/>
                      <a:pt x="38181" y="2143"/>
                    </a:cubicBezTo>
                  </a:path>
                </a:pathLst>
              </a:custGeom>
              <a:solidFill>
                <a:srgbClr val="050018"/>
              </a:solidFill>
              <a:ln cap="sq">
                <a:noFill/>
                <a:prstDash val="solid"/>
                <a:miter/>
              </a:ln>
            </p:spPr>
          </p:sp>
        </p:grpSp>
        <p:grpSp>
          <p:nvGrpSpPr>
            <p:cNvPr name="Group 61" id="61"/>
            <p:cNvGrpSpPr/>
            <p:nvPr/>
          </p:nvGrpSpPr>
          <p:grpSpPr>
            <a:xfrm rot="0">
              <a:off x="179730" y="922706"/>
              <a:ext cx="359459" cy="193882"/>
              <a:chOff x="0" y="0"/>
              <a:chExt cx="322580" cy="173990"/>
            </a:xfrm>
          </p:grpSpPr>
          <p:sp>
            <p:nvSpPr>
              <p:cNvPr name="Freeform 62" id="62"/>
              <p:cNvSpPr/>
              <p:nvPr/>
            </p:nvSpPr>
            <p:spPr>
              <a:xfrm flipH="false" flipV="false" rot="0">
                <a:off x="49778" y="50158"/>
                <a:ext cx="222479" cy="74165"/>
              </a:xfrm>
              <a:custGeom>
                <a:avLst/>
                <a:gdLst/>
                <a:ahLst/>
                <a:cxnLst/>
                <a:rect r="r" b="b" t="t" l="l"/>
                <a:pathLst>
                  <a:path h="74165" w="222479">
                    <a:moveTo>
                      <a:pt x="77222" y="62872"/>
                    </a:moveTo>
                    <a:cubicBezTo>
                      <a:pt x="108972" y="52712"/>
                      <a:pt x="6102" y="61602"/>
                      <a:pt x="1022" y="53982"/>
                    </a:cubicBezTo>
                    <a:cubicBezTo>
                      <a:pt x="-248" y="50172"/>
                      <a:pt x="2292" y="43822"/>
                      <a:pt x="7372" y="41282"/>
                    </a:cubicBezTo>
                    <a:cubicBezTo>
                      <a:pt x="23882" y="31122"/>
                      <a:pt x="157232" y="45092"/>
                      <a:pt x="167392" y="57792"/>
                    </a:cubicBezTo>
                    <a:cubicBezTo>
                      <a:pt x="169932" y="61602"/>
                      <a:pt x="168662" y="67952"/>
                      <a:pt x="166122" y="70492"/>
                    </a:cubicBezTo>
                    <a:cubicBezTo>
                      <a:pt x="158502" y="75572"/>
                      <a:pt x="115322" y="70492"/>
                      <a:pt x="107702" y="64142"/>
                    </a:cubicBezTo>
                    <a:cubicBezTo>
                      <a:pt x="105162" y="61602"/>
                      <a:pt x="103892" y="55252"/>
                      <a:pt x="106432" y="52712"/>
                    </a:cubicBezTo>
                    <a:cubicBezTo>
                      <a:pt x="114052" y="43822"/>
                      <a:pt x="190252" y="43822"/>
                      <a:pt x="197872" y="52712"/>
                    </a:cubicBezTo>
                    <a:cubicBezTo>
                      <a:pt x="200412" y="55252"/>
                      <a:pt x="199142" y="61602"/>
                      <a:pt x="195332" y="65412"/>
                    </a:cubicBezTo>
                    <a:cubicBezTo>
                      <a:pt x="186442" y="73032"/>
                      <a:pt x="114052" y="69222"/>
                      <a:pt x="106432" y="61602"/>
                    </a:cubicBezTo>
                    <a:cubicBezTo>
                      <a:pt x="103892" y="59062"/>
                      <a:pt x="103892" y="53982"/>
                      <a:pt x="107702" y="51442"/>
                    </a:cubicBezTo>
                    <a:cubicBezTo>
                      <a:pt x="116592" y="42552"/>
                      <a:pt x="205492" y="40012"/>
                      <a:pt x="218192" y="48902"/>
                    </a:cubicBezTo>
                    <a:cubicBezTo>
                      <a:pt x="222002" y="51442"/>
                      <a:pt x="223272" y="57792"/>
                      <a:pt x="222002" y="59062"/>
                    </a:cubicBezTo>
                    <a:cubicBezTo>
                      <a:pt x="218192" y="62872"/>
                      <a:pt x="152152" y="31122"/>
                      <a:pt x="144532" y="18422"/>
                    </a:cubicBezTo>
                    <a:cubicBezTo>
                      <a:pt x="141992" y="12072"/>
                      <a:pt x="143262" y="3182"/>
                      <a:pt x="147072" y="642"/>
                    </a:cubicBezTo>
                    <a:cubicBezTo>
                      <a:pt x="153422" y="-3168"/>
                      <a:pt x="185172" y="10802"/>
                      <a:pt x="195332" y="20962"/>
                    </a:cubicBezTo>
                    <a:cubicBezTo>
                      <a:pt x="202952" y="31122"/>
                      <a:pt x="201682" y="59062"/>
                      <a:pt x="205492" y="59062"/>
                    </a:cubicBezTo>
                    <a:cubicBezTo>
                      <a:pt x="206762" y="59062"/>
                      <a:pt x="210572" y="47632"/>
                      <a:pt x="210572" y="47632"/>
                    </a:cubicBezTo>
                    <a:cubicBezTo>
                      <a:pt x="210572" y="47632"/>
                      <a:pt x="205492" y="57792"/>
                      <a:pt x="202952" y="57792"/>
                    </a:cubicBezTo>
                    <a:cubicBezTo>
                      <a:pt x="199142" y="57792"/>
                      <a:pt x="196602" y="40012"/>
                      <a:pt x="188982" y="32392"/>
                    </a:cubicBezTo>
                    <a:cubicBezTo>
                      <a:pt x="178822" y="23502"/>
                      <a:pt x="148342" y="10802"/>
                      <a:pt x="147072" y="12072"/>
                    </a:cubicBezTo>
                    <a:cubicBezTo>
                      <a:pt x="147072" y="13342"/>
                      <a:pt x="224542" y="50172"/>
                      <a:pt x="222002" y="59062"/>
                    </a:cubicBezTo>
                    <a:cubicBezTo>
                      <a:pt x="219462" y="69222"/>
                      <a:pt x="122942" y="74302"/>
                      <a:pt x="110242" y="65412"/>
                    </a:cubicBezTo>
                    <a:cubicBezTo>
                      <a:pt x="105162" y="61602"/>
                      <a:pt x="103892" y="52712"/>
                      <a:pt x="106432" y="48902"/>
                    </a:cubicBezTo>
                    <a:cubicBezTo>
                      <a:pt x="114052" y="41282"/>
                      <a:pt x="201682" y="53982"/>
                      <a:pt x="201682" y="56522"/>
                    </a:cubicBezTo>
                    <a:cubicBezTo>
                      <a:pt x="201682" y="59062"/>
                      <a:pt x="119132" y="71762"/>
                      <a:pt x="110242" y="64142"/>
                    </a:cubicBezTo>
                    <a:cubicBezTo>
                      <a:pt x="106432" y="61602"/>
                      <a:pt x="106432" y="53982"/>
                      <a:pt x="108972" y="51442"/>
                    </a:cubicBezTo>
                    <a:cubicBezTo>
                      <a:pt x="114052" y="46362"/>
                      <a:pt x="172472" y="60332"/>
                      <a:pt x="172472" y="62872"/>
                    </a:cubicBezTo>
                    <a:cubicBezTo>
                      <a:pt x="172472" y="66682"/>
                      <a:pt x="134372" y="70492"/>
                      <a:pt x="111512" y="69222"/>
                    </a:cubicBezTo>
                    <a:cubicBezTo>
                      <a:pt x="81032" y="69222"/>
                      <a:pt x="7372" y="64142"/>
                      <a:pt x="1022" y="53982"/>
                    </a:cubicBezTo>
                    <a:cubicBezTo>
                      <a:pt x="-1518" y="50172"/>
                      <a:pt x="1022" y="42552"/>
                      <a:pt x="4832" y="40012"/>
                    </a:cubicBezTo>
                    <a:cubicBezTo>
                      <a:pt x="17532" y="31122"/>
                      <a:pt x="103892" y="38742"/>
                      <a:pt x="112782" y="50172"/>
                    </a:cubicBezTo>
                    <a:cubicBezTo>
                      <a:pt x="116592" y="55252"/>
                      <a:pt x="115322" y="65412"/>
                      <a:pt x="110242" y="69222"/>
                    </a:cubicBezTo>
                    <a:cubicBezTo>
                      <a:pt x="105162" y="74302"/>
                      <a:pt x="86112" y="73032"/>
                      <a:pt x="73412" y="73032"/>
                    </a:cubicBezTo>
                    <a:cubicBezTo>
                      <a:pt x="59442" y="73032"/>
                      <a:pt x="31502" y="76842"/>
                      <a:pt x="27692" y="70492"/>
                    </a:cubicBezTo>
                    <a:cubicBezTo>
                      <a:pt x="25152" y="65412"/>
                      <a:pt x="30232" y="53982"/>
                      <a:pt x="36582" y="50172"/>
                    </a:cubicBezTo>
                    <a:cubicBezTo>
                      <a:pt x="44202" y="45092"/>
                      <a:pt x="73412" y="45092"/>
                      <a:pt x="78492" y="50172"/>
                    </a:cubicBezTo>
                    <a:cubicBezTo>
                      <a:pt x="81032" y="52712"/>
                      <a:pt x="77222" y="62872"/>
                      <a:pt x="77222" y="62872"/>
                    </a:cubicBezTo>
                  </a:path>
                </a:pathLst>
              </a:custGeom>
              <a:solidFill>
                <a:srgbClr val="050018"/>
              </a:solidFill>
              <a:ln cap="sq">
                <a:noFill/>
                <a:prstDash val="solid"/>
                <a:miter/>
              </a:ln>
            </p:spPr>
          </p:sp>
        </p:grpSp>
        <p:grpSp>
          <p:nvGrpSpPr>
            <p:cNvPr name="Group 63" id="63"/>
            <p:cNvGrpSpPr/>
            <p:nvPr/>
          </p:nvGrpSpPr>
          <p:grpSpPr>
            <a:xfrm rot="0">
              <a:off x="181145" y="955256"/>
              <a:ext cx="358044" cy="178314"/>
              <a:chOff x="0" y="0"/>
              <a:chExt cx="321310" cy="160020"/>
            </a:xfrm>
          </p:grpSpPr>
          <p:sp>
            <p:nvSpPr>
              <p:cNvPr name="Freeform 64" id="64"/>
              <p:cNvSpPr/>
              <p:nvPr/>
            </p:nvSpPr>
            <p:spPr>
              <a:xfrm flipH="false" flipV="false" rot="0">
                <a:off x="50800" y="47537"/>
                <a:ext cx="220860" cy="61791"/>
              </a:xfrm>
              <a:custGeom>
                <a:avLst/>
                <a:gdLst/>
                <a:ahLst/>
                <a:cxnLst/>
                <a:rect r="r" b="b" t="t" l="l"/>
                <a:pathLst>
                  <a:path h="61791" w="220860">
                    <a:moveTo>
                      <a:pt x="73660" y="3263"/>
                    </a:moveTo>
                    <a:cubicBezTo>
                      <a:pt x="102870" y="7073"/>
                      <a:pt x="102870" y="13423"/>
                      <a:pt x="100330" y="15963"/>
                    </a:cubicBezTo>
                    <a:cubicBezTo>
                      <a:pt x="93980" y="22313"/>
                      <a:pt x="52070" y="13423"/>
                      <a:pt x="36830" y="17233"/>
                    </a:cubicBezTo>
                    <a:cubicBezTo>
                      <a:pt x="25400" y="21043"/>
                      <a:pt x="10160" y="28663"/>
                      <a:pt x="11430" y="33743"/>
                    </a:cubicBezTo>
                    <a:cubicBezTo>
                      <a:pt x="12700" y="38823"/>
                      <a:pt x="49530" y="42633"/>
                      <a:pt x="73660" y="45173"/>
                    </a:cubicBezTo>
                    <a:cubicBezTo>
                      <a:pt x="109220" y="47713"/>
                      <a:pt x="204470" y="48983"/>
                      <a:pt x="207010" y="41363"/>
                    </a:cubicBezTo>
                    <a:cubicBezTo>
                      <a:pt x="207010" y="37553"/>
                      <a:pt x="193040" y="28663"/>
                      <a:pt x="182880" y="26123"/>
                    </a:cubicBezTo>
                    <a:cubicBezTo>
                      <a:pt x="167640" y="21043"/>
                      <a:pt x="127000" y="33743"/>
                      <a:pt x="120650" y="27393"/>
                    </a:cubicBezTo>
                    <a:cubicBezTo>
                      <a:pt x="118110" y="23583"/>
                      <a:pt x="120650" y="14693"/>
                      <a:pt x="120650" y="14693"/>
                    </a:cubicBezTo>
                    <a:cubicBezTo>
                      <a:pt x="121920" y="14693"/>
                      <a:pt x="118110" y="24853"/>
                      <a:pt x="120650" y="27393"/>
                    </a:cubicBezTo>
                    <a:cubicBezTo>
                      <a:pt x="125730" y="29933"/>
                      <a:pt x="147320" y="13423"/>
                      <a:pt x="161290" y="12153"/>
                    </a:cubicBezTo>
                    <a:cubicBezTo>
                      <a:pt x="176530" y="10883"/>
                      <a:pt x="201930" y="14693"/>
                      <a:pt x="210820" y="23583"/>
                    </a:cubicBezTo>
                    <a:cubicBezTo>
                      <a:pt x="217170" y="28663"/>
                      <a:pt x="223520" y="41363"/>
                      <a:pt x="219710" y="47713"/>
                    </a:cubicBezTo>
                    <a:cubicBezTo>
                      <a:pt x="213360" y="57873"/>
                      <a:pt x="181610" y="60413"/>
                      <a:pt x="154940" y="61683"/>
                    </a:cubicBezTo>
                    <a:cubicBezTo>
                      <a:pt x="115570" y="62953"/>
                      <a:pt x="22860" y="52793"/>
                      <a:pt x="6350" y="40093"/>
                    </a:cubicBezTo>
                    <a:cubicBezTo>
                      <a:pt x="1270" y="36283"/>
                      <a:pt x="0" y="31203"/>
                      <a:pt x="0" y="27393"/>
                    </a:cubicBezTo>
                    <a:cubicBezTo>
                      <a:pt x="1270" y="21043"/>
                      <a:pt x="12700" y="12153"/>
                      <a:pt x="24130" y="7073"/>
                    </a:cubicBezTo>
                    <a:cubicBezTo>
                      <a:pt x="40640" y="723"/>
                      <a:pt x="88900" y="-3087"/>
                      <a:pt x="97790" y="3263"/>
                    </a:cubicBezTo>
                    <a:cubicBezTo>
                      <a:pt x="101600" y="5803"/>
                      <a:pt x="102870" y="13423"/>
                      <a:pt x="100330" y="15963"/>
                    </a:cubicBezTo>
                    <a:cubicBezTo>
                      <a:pt x="97790" y="19773"/>
                      <a:pt x="73660" y="19773"/>
                      <a:pt x="71120" y="15963"/>
                    </a:cubicBezTo>
                    <a:cubicBezTo>
                      <a:pt x="68580" y="13423"/>
                      <a:pt x="73660" y="3263"/>
                      <a:pt x="73660" y="3263"/>
                    </a:cubicBezTo>
                  </a:path>
                </a:pathLst>
              </a:custGeom>
              <a:solidFill>
                <a:srgbClr val="050018"/>
              </a:solidFill>
              <a:ln cap="sq">
                <a:noFill/>
                <a:prstDash val="solid"/>
                <a:miter/>
              </a:ln>
            </p:spPr>
          </p:sp>
        </p:grpSp>
        <p:grpSp>
          <p:nvGrpSpPr>
            <p:cNvPr name="Group 65" id="65"/>
            <p:cNvGrpSpPr/>
            <p:nvPr/>
          </p:nvGrpSpPr>
          <p:grpSpPr>
            <a:xfrm rot="0">
              <a:off x="10721508" y="462768"/>
              <a:ext cx="516546" cy="421728"/>
              <a:chOff x="0" y="0"/>
              <a:chExt cx="463550" cy="378460"/>
            </a:xfrm>
          </p:grpSpPr>
          <p:sp>
            <p:nvSpPr>
              <p:cNvPr name="Freeform 66" id="66"/>
              <p:cNvSpPr/>
              <p:nvPr/>
            </p:nvSpPr>
            <p:spPr>
              <a:xfrm flipH="false" flipV="false" rot="0">
                <a:off x="50792" y="49892"/>
                <a:ext cx="361983" cy="279849"/>
              </a:xfrm>
              <a:custGeom>
                <a:avLst/>
                <a:gdLst/>
                <a:ahLst/>
                <a:cxnLst/>
                <a:rect r="r" b="b" t="t" l="l"/>
                <a:pathLst>
                  <a:path h="279849" w="361983">
                    <a:moveTo>
                      <a:pt x="170188" y="263798"/>
                    </a:moveTo>
                    <a:cubicBezTo>
                      <a:pt x="270518" y="240938"/>
                      <a:pt x="320048" y="210458"/>
                      <a:pt x="336558" y="185058"/>
                    </a:cubicBezTo>
                    <a:cubicBezTo>
                      <a:pt x="347988" y="167278"/>
                      <a:pt x="349258" y="148228"/>
                      <a:pt x="347988" y="129178"/>
                    </a:cubicBezTo>
                    <a:cubicBezTo>
                      <a:pt x="346718" y="111398"/>
                      <a:pt x="339098" y="91078"/>
                      <a:pt x="327668" y="74568"/>
                    </a:cubicBezTo>
                    <a:cubicBezTo>
                      <a:pt x="317508" y="58058"/>
                      <a:pt x="297188" y="41548"/>
                      <a:pt x="280678" y="31388"/>
                    </a:cubicBezTo>
                    <a:cubicBezTo>
                      <a:pt x="266708" y="22498"/>
                      <a:pt x="259088" y="17418"/>
                      <a:pt x="237498" y="13608"/>
                    </a:cubicBezTo>
                    <a:cubicBezTo>
                      <a:pt x="190508" y="4718"/>
                      <a:pt x="8" y="18688"/>
                      <a:pt x="8" y="16148"/>
                    </a:cubicBezTo>
                    <a:cubicBezTo>
                      <a:pt x="-1262" y="13608"/>
                      <a:pt x="157488" y="-4172"/>
                      <a:pt x="210828" y="908"/>
                    </a:cubicBezTo>
                    <a:cubicBezTo>
                      <a:pt x="243848" y="3448"/>
                      <a:pt x="269248" y="11068"/>
                      <a:pt x="289568" y="22498"/>
                    </a:cubicBezTo>
                    <a:cubicBezTo>
                      <a:pt x="306078" y="31388"/>
                      <a:pt x="318778" y="44088"/>
                      <a:pt x="330208" y="56788"/>
                    </a:cubicBezTo>
                    <a:cubicBezTo>
                      <a:pt x="339098" y="68218"/>
                      <a:pt x="346718" y="78378"/>
                      <a:pt x="351798" y="93618"/>
                    </a:cubicBezTo>
                    <a:cubicBezTo>
                      <a:pt x="359418" y="111398"/>
                      <a:pt x="364498" y="139338"/>
                      <a:pt x="360688" y="159658"/>
                    </a:cubicBezTo>
                    <a:cubicBezTo>
                      <a:pt x="356878" y="177438"/>
                      <a:pt x="346718" y="192678"/>
                      <a:pt x="335288" y="206648"/>
                    </a:cubicBezTo>
                    <a:cubicBezTo>
                      <a:pt x="321318" y="221888"/>
                      <a:pt x="300998" y="235858"/>
                      <a:pt x="281948" y="247288"/>
                    </a:cubicBezTo>
                    <a:cubicBezTo>
                      <a:pt x="261628" y="258718"/>
                      <a:pt x="234958" y="271418"/>
                      <a:pt x="214638" y="276498"/>
                    </a:cubicBezTo>
                    <a:cubicBezTo>
                      <a:pt x="198128" y="280308"/>
                      <a:pt x="172728" y="281578"/>
                      <a:pt x="168918" y="276498"/>
                    </a:cubicBezTo>
                    <a:cubicBezTo>
                      <a:pt x="166378" y="273958"/>
                      <a:pt x="170188" y="263798"/>
                      <a:pt x="170188" y="263798"/>
                    </a:cubicBezTo>
                  </a:path>
                </a:pathLst>
              </a:custGeom>
              <a:solidFill>
                <a:srgbClr val="050018"/>
              </a:solidFill>
              <a:ln cap="sq">
                <a:noFill/>
                <a:prstDash val="solid"/>
                <a:miter/>
              </a:ln>
            </p:spPr>
          </p:sp>
        </p:grpSp>
        <p:grpSp>
          <p:nvGrpSpPr>
            <p:cNvPr name="Group 67" id="67"/>
            <p:cNvGrpSpPr/>
            <p:nvPr/>
          </p:nvGrpSpPr>
          <p:grpSpPr>
            <a:xfrm rot="0">
              <a:off x="10894162" y="646744"/>
              <a:ext cx="292945" cy="220770"/>
              <a:chOff x="0" y="0"/>
              <a:chExt cx="262890" cy="198120"/>
            </a:xfrm>
          </p:grpSpPr>
          <p:sp>
            <p:nvSpPr>
              <p:cNvPr name="Freeform 68" id="68"/>
              <p:cNvSpPr/>
              <p:nvPr/>
            </p:nvSpPr>
            <p:spPr>
              <a:xfrm flipH="false" flipV="false" rot="0">
                <a:off x="50200" y="50708"/>
                <a:ext cx="160869" cy="97247"/>
              </a:xfrm>
              <a:custGeom>
                <a:avLst/>
                <a:gdLst/>
                <a:ahLst/>
                <a:cxnLst/>
                <a:rect r="r" b="b" t="t" l="l"/>
                <a:pathLst>
                  <a:path h="97247" w="160869">
                    <a:moveTo>
                      <a:pt x="4410" y="82642"/>
                    </a:moveTo>
                    <a:cubicBezTo>
                      <a:pt x="108550" y="48352"/>
                      <a:pt x="142840" y="-2448"/>
                      <a:pt x="154270" y="92"/>
                    </a:cubicBezTo>
                    <a:cubicBezTo>
                      <a:pt x="158080" y="1362"/>
                      <a:pt x="161890" y="11522"/>
                      <a:pt x="160620" y="17872"/>
                    </a:cubicBezTo>
                    <a:cubicBezTo>
                      <a:pt x="158080" y="25492"/>
                      <a:pt x="128870" y="42002"/>
                      <a:pt x="127600" y="40732"/>
                    </a:cubicBezTo>
                    <a:cubicBezTo>
                      <a:pt x="126330" y="39462"/>
                      <a:pt x="153000" y="7712"/>
                      <a:pt x="151730" y="7712"/>
                    </a:cubicBezTo>
                    <a:cubicBezTo>
                      <a:pt x="150460" y="6442"/>
                      <a:pt x="114900" y="55972"/>
                      <a:pt x="93310" y="71212"/>
                    </a:cubicBezTo>
                    <a:cubicBezTo>
                      <a:pt x="72990" y="83912"/>
                      <a:pt x="46320" y="92802"/>
                      <a:pt x="28540" y="95342"/>
                    </a:cubicBezTo>
                    <a:cubicBezTo>
                      <a:pt x="17110" y="97882"/>
                      <a:pt x="3140" y="97882"/>
                      <a:pt x="600" y="95342"/>
                    </a:cubicBezTo>
                    <a:cubicBezTo>
                      <a:pt x="-1940" y="92802"/>
                      <a:pt x="4410" y="82642"/>
                      <a:pt x="4410" y="82642"/>
                    </a:cubicBezTo>
                  </a:path>
                </a:pathLst>
              </a:custGeom>
              <a:solidFill>
                <a:srgbClr val="050018"/>
              </a:solidFill>
              <a:ln cap="sq">
                <a:noFill/>
                <a:prstDash val="solid"/>
                <a:miter/>
              </a:ln>
            </p:spPr>
          </p:sp>
        </p:grpSp>
        <p:grpSp>
          <p:nvGrpSpPr>
            <p:cNvPr name="Group 69" id="69"/>
            <p:cNvGrpSpPr/>
            <p:nvPr/>
          </p:nvGrpSpPr>
          <p:grpSpPr>
            <a:xfrm rot="0">
              <a:off x="10908314" y="768450"/>
              <a:ext cx="227846" cy="302851"/>
              <a:chOff x="0" y="0"/>
              <a:chExt cx="204470" cy="271780"/>
            </a:xfrm>
          </p:grpSpPr>
          <p:sp>
            <p:nvSpPr>
              <p:cNvPr name="Freeform 70" id="70"/>
              <p:cNvSpPr/>
              <p:nvPr/>
            </p:nvSpPr>
            <p:spPr>
              <a:xfrm flipH="false" flipV="false" rot="0">
                <a:off x="49748" y="49927"/>
                <a:ext cx="103922" cy="169951"/>
              </a:xfrm>
              <a:custGeom>
                <a:avLst/>
                <a:gdLst/>
                <a:ahLst/>
                <a:cxnLst/>
                <a:rect r="r" b="b" t="t" l="l"/>
                <a:pathLst>
                  <a:path h="169951" w="103922">
                    <a:moveTo>
                      <a:pt x="12482" y="2143"/>
                    </a:moveTo>
                    <a:cubicBezTo>
                      <a:pt x="64552" y="124063"/>
                      <a:pt x="105192" y="153273"/>
                      <a:pt x="102652" y="163433"/>
                    </a:cubicBezTo>
                    <a:cubicBezTo>
                      <a:pt x="102652" y="167243"/>
                      <a:pt x="92492" y="169783"/>
                      <a:pt x="92492" y="169783"/>
                    </a:cubicBezTo>
                    <a:cubicBezTo>
                      <a:pt x="92492" y="169783"/>
                      <a:pt x="103922" y="164703"/>
                      <a:pt x="103922" y="164703"/>
                    </a:cubicBezTo>
                    <a:cubicBezTo>
                      <a:pt x="103922" y="164703"/>
                      <a:pt x="97572" y="171053"/>
                      <a:pt x="92492" y="169783"/>
                    </a:cubicBezTo>
                    <a:cubicBezTo>
                      <a:pt x="81062" y="168513"/>
                      <a:pt x="53122" y="129143"/>
                      <a:pt x="39152" y="105013"/>
                    </a:cubicBezTo>
                    <a:cubicBezTo>
                      <a:pt x="23912" y="79613"/>
                      <a:pt x="8672" y="41513"/>
                      <a:pt x="3592" y="22463"/>
                    </a:cubicBezTo>
                    <a:cubicBezTo>
                      <a:pt x="1052" y="13573"/>
                      <a:pt x="-1488" y="3413"/>
                      <a:pt x="1052" y="873"/>
                    </a:cubicBezTo>
                    <a:cubicBezTo>
                      <a:pt x="2322" y="-1667"/>
                      <a:pt x="12482" y="2143"/>
                      <a:pt x="12482" y="2143"/>
                    </a:cubicBezTo>
                  </a:path>
                </a:pathLst>
              </a:custGeom>
              <a:solidFill>
                <a:srgbClr val="050018"/>
              </a:solidFill>
              <a:ln cap="sq">
                <a:noFill/>
                <a:prstDash val="solid"/>
                <a:miter/>
              </a:ln>
            </p:spPr>
          </p:sp>
        </p:grpSp>
        <p:grpSp>
          <p:nvGrpSpPr>
            <p:cNvPr name="Group 71" id="71"/>
            <p:cNvGrpSpPr/>
            <p:nvPr/>
          </p:nvGrpSpPr>
          <p:grpSpPr>
            <a:xfrm rot="0">
              <a:off x="10821987" y="922706"/>
              <a:ext cx="205203" cy="179730"/>
              <a:chOff x="0" y="0"/>
              <a:chExt cx="184150" cy="161290"/>
            </a:xfrm>
          </p:grpSpPr>
          <p:sp>
            <p:nvSpPr>
              <p:cNvPr name="Freeform 72" id="72"/>
              <p:cNvSpPr/>
              <p:nvPr/>
            </p:nvSpPr>
            <p:spPr>
              <a:xfrm flipH="false" flipV="false" rot="0">
                <a:off x="49778" y="49927"/>
                <a:ext cx="82699" cy="62971"/>
              </a:xfrm>
              <a:custGeom>
                <a:avLst/>
                <a:gdLst/>
                <a:ahLst/>
                <a:cxnLst/>
                <a:rect r="r" b="b" t="t" l="l"/>
                <a:pathLst>
                  <a:path h="62971" w="82699">
                    <a:moveTo>
                      <a:pt x="12452" y="2143"/>
                    </a:moveTo>
                    <a:cubicBezTo>
                      <a:pt x="49282" y="32623"/>
                      <a:pt x="79762" y="28813"/>
                      <a:pt x="82302" y="35163"/>
                    </a:cubicBezTo>
                    <a:cubicBezTo>
                      <a:pt x="84842" y="40243"/>
                      <a:pt x="74682" y="51673"/>
                      <a:pt x="65792" y="56753"/>
                    </a:cubicBezTo>
                    <a:cubicBezTo>
                      <a:pt x="53092" y="63103"/>
                      <a:pt x="8642" y="65643"/>
                      <a:pt x="4832" y="59293"/>
                    </a:cubicBezTo>
                    <a:cubicBezTo>
                      <a:pt x="2292" y="55483"/>
                      <a:pt x="6102" y="46593"/>
                      <a:pt x="9912" y="44053"/>
                    </a:cubicBezTo>
                    <a:cubicBezTo>
                      <a:pt x="20072" y="37703"/>
                      <a:pt x="75952" y="45323"/>
                      <a:pt x="75952" y="46593"/>
                    </a:cubicBezTo>
                    <a:cubicBezTo>
                      <a:pt x="75952" y="49133"/>
                      <a:pt x="13722" y="63103"/>
                      <a:pt x="6102" y="56753"/>
                    </a:cubicBezTo>
                    <a:cubicBezTo>
                      <a:pt x="3562" y="55483"/>
                      <a:pt x="3562" y="49133"/>
                      <a:pt x="6102" y="46593"/>
                    </a:cubicBezTo>
                    <a:cubicBezTo>
                      <a:pt x="12452" y="40243"/>
                      <a:pt x="73412" y="44053"/>
                      <a:pt x="73412" y="41513"/>
                    </a:cubicBezTo>
                    <a:cubicBezTo>
                      <a:pt x="73412" y="40243"/>
                      <a:pt x="41662" y="42783"/>
                      <a:pt x="30232" y="37703"/>
                    </a:cubicBezTo>
                    <a:cubicBezTo>
                      <a:pt x="20072" y="32623"/>
                      <a:pt x="8642" y="23733"/>
                      <a:pt x="4832" y="16113"/>
                    </a:cubicBezTo>
                    <a:cubicBezTo>
                      <a:pt x="1022" y="11033"/>
                      <a:pt x="-1518" y="2143"/>
                      <a:pt x="1022" y="873"/>
                    </a:cubicBezTo>
                    <a:cubicBezTo>
                      <a:pt x="2292" y="-1667"/>
                      <a:pt x="12452" y="2143"/>
                      <a:pt x="12452" y="2143"/>
                    </a:cubicBezTo>
                  </a:path>
                </a:pathLst>
              </a:custGeom>
              <a:solidFill>
                <a:srgbClr val="050018"/>
              </a:solidFill>
              <a:ln cap="sq">
                <a:noFill/>
                <a:prstDash val="solid"/>
                <a:miter/>
              </a:ln>
            </p:spPr>
          </p:sp>
        </p:grpSp>
        <p:grpSp>
          <p:nvGrpSpPr>
            <p:cNvPr name="Group 73" id="73"/>
            <p:cNvGrpSpPr/>
            <p:nvPr/>
          </p:nvGrpSpPr>
          <p:grpSpPr>
            <a:xfrm rot="0">
              <a:off x="10939448" y="744392"/>
              <a:ext cx="217940" cy="285869"/>
              <a:chOff x="0" y="0"/>
              <a:chExt cx="195580" cy="256540"/>
            </a:xfrm>
          </p:grpSpPr>
          <p:sp>
            <p:nvSpPr>
              <p:cNvPr name="Freeform 74" id="74"/>
              <p:cNvSpPr/>
              <p:nvPr/>
            </p:nvSpPr>
            <p:spPr>
              <a:xfrm flipH="false" flipV="false" rot="0">
                <a:off x="50716" y="50800"/>
                <a:ext cx="95272" cy="155083"/>
              </a:xfrm>
              <a:custGeom>
                <a:avLst/>
                <a:gdLst/>
                <a:ahLst/>
                <a:cxnLst/>
                <a:rect r="r" b="b" t="t" l="l"/>
                <a:pathLst>
                  <a:path h="155083" w="95272">
                    <a:moveTo>
                      <a:pt x="11514" y="0"/>
                    </a:moveTo>
                    <a:cubicBezTo>
                      <a:pt x="97874" y="134620"/>
                      <a:pt x="97874" y="151130"/>
                      <a:pt x="94064" y="153670"/>
                    </a:cubicBezTo>
                    <a:cubicBezTo>
                      <a:pt x="91524" y="154940"/>
                      <a:pt x="81364" y="149860"/>
                      <a:pt x="81364" y="149860"/>
                    </a:cubicBezTo>
                    <a:cubicBezTo>
                      <a:pt x="81364" y="149860"/>
                      <a:pt x="94064" y="152400"/>
                      <a:pt x="94064" y="153670"/>
                    </a:cubicBezTo>
                    <a:cubicBezTo>
                      <a:pt x="94064" y="153670"/>
                      <a:pt x="82634" y="154940"/>
                      <a:pt x="82634" y="154940"/>
                    </a:cubicBezTo>
                    <a:cubicBezTo>
                      <a:pt x="82634" y="153670"/>
                      <a:pt x="94064" y="148590"/>
                      <a:pt x="94064" y="148590"/>
                    </a:cubicBezTo>
                    <a:cubicBezTo>
                      <a:pt x="94064" y="148590"/>
                      <a:pt x="86444" y="156210"/>
                      <a:pt x="82634" y="154940"/>
                    </a:cubicBezTo>
                    <a:cubicBezTo>
                      <a:pt x="76284" y="152400"/>
                      <a:pt x="76284" y="118110"/>
                      <a:pt x="66124" y="97790"/>
                    </a:cubicBezTo>
                    <a:cubicBezTo>
                      <a:pt x="53424" y="69850"/>
                      <a:pt x="-2456" y="19050"/>
                      <a:pt x="84" y="6350"/>
                    </a:cubicBezTo>
                    <a:cubicBezTo>
                      <a:pt x="1354" y="2540"/>
                      <a:pt x="11514" y="0"/>
                      <a:pt x="11514" y="0"/>
                    </a:cubicBezTo>
                  </a:path>
                </a:pathLst>
              </a:custGeom>
              <a:solidFill>
                <a:srgbClr val="050018"/>
              </a:solidFill>
              <a:ln cap="sq">
                <a:noFill/>
                <a:prstDash val="solid"/>
                <a:miter/>
              </a:ln>
            </p:spPr>
          </p:sp>
        </p:grpSp>
        <p:grpSp>
          <p:nvGrpSpPr>
            <p:cNvPr name="Group 75" id="75"/>
            <p:cNvGrpSpPr/>
            <p:nvPr/>
          </p:nvGrpSpPr>
          <p:grpSpPr>
            <a:xfrm rot="0">
              <a:off x="10758303" y="624100"/>
              <a:ext cx="645328" cy="789678"/>
              <a:chOff x="0" y="0"/>
              <a:chExt cx="579120" cy="708660"/>
            </a:xfrm>
          </p:grpSpPr>
          <p:sp>
            <p:nvSpPr>
              <p:cNvPr name="Freeform 76" id="76"/>
              <p:cNvSpPr/>
              <p:nvPr/>
            </p:nvSpPr>
            <p:spPr>
              <a:xfrm flipH="false" flipV="false" rot="0">
                <a:off x="50720" y="50132"/>
                <a:ext cx="477218" cy="611379"/>
              </a:xfrm>
              <a:custGeom>
                <a:avLst/>
                <a:gdLst/>
                <a:ahLst/>
                <a:cxnLst/>
                <a:rect r="r" b="b" t="t" l="l"/>
                <a:pathLst>
                  <a:path h="611379" w="477218">
                    <a:moveTo>
                      <a:pt x="241380" y="276258"/>
                    </a:moveTo>
                    <a:cubicBezTo>
                      <a:pt x="369650" y="67978"/>
                      <a:pt x="353140" y="8288"/>
                      <a:pt x="363300" y="668"/>
                    </a:cubicBezTo>
                    <a:cubicBezTo>
                      <a:pt x="368380" y="-1872"/>
                      <a:pt x="376000" y="3208"/>
                      <a:pt x="384890" y="9558"/>
                    </a:cubicBezTo>
                    <a:cubicBezTo>
                      <a:pt x="406480" y="27338"/>
                      <a:pt x="486490" y="139098"/>
                      <a:pt x="476330" y="155608"/>
                    </a:cubicBezTo>
                    <a:cubicBezTo>
                      <a:pt x="471250" y="164498"/>
                      <a:pt x="439500" y="146718"/>
                      <a:pt x="422990" y="154338"/>
                    </a:cubicBezTo>
                    <a:cubicBezTo>
                      <a:pt x="401400" y="163228"/>
                      <a:pt x="389970" y="192438"/>
                      <a:pt x="365840" y="226728"/>
                    </a:cubicBezTo>
                    <a:cubicBezTo>
                      <a:pt x="315040" y="296578"/>
                      <a:pt x="147400" y="509938"/>
                      <a:pt x="155020" y="562008"/>
                    </a:cubicBezTo>
                    <a:cubicBezTo>
                      <a:pt x="158830" y="581058"/>
                      <a:pt x="193120" y="584868"/>
                      <a:pt x="195660" y="595028"/>
                    </a:cubicBezTo>
                    <a:cubicBezTo>
                      <a:pt x="196930" y="600108"/>
                      <a:pt x="195660" y="605188"/>
                      <a:pt x="190580" y="607728"/>
                    </a:cubicBezTo>
                    <a:cubicBezTo>
                      <a:pt x="175340" y="617888"/>
                      <a:pt x="58500" y="605188"/>
                      <a:pt x="28020" y="589948"/>
                    </a:cubicBezTo>
                    <a:cubicBezTo>
                      <a:pt x="12780" y="582328"/>
                      <a:pt x="-1190" y="572168"/>
                      <a:pt x="80" y="560738"/>
                    </a:cubicBezTo>
                    <a:cubicBezTo>
                      <a:pt x="2620" y="542958"/>
                      <a:pt x="68660" y="530258"/>
                      <a:pt x="102950" y="497238"/>
                    </a:cubicBezTo>
                    <a:cubicBezTo>
                      <a:pt x="156290" y="448978"/>
                      <a:pt x="261700" y="274988"/>
                      <a:pt x="265510" y="277528"/>
                    </a:cubicBezTo>
                    <a:cubicBezTo>
                      <a:pt x="268050" y="280068"/>
                      <a:pt x="227410" y="352458"/>
                      <a:pt x="203280" y="388018"/>
                    </a:cubicBezTo>
                    <a:cubicBezTo>
                      <a:pt x="177880" y="427388"/>
                      <a:pt x="142320" y="474378"/>
                      <a:pt x="116920" y="502318"/>
                    </a:cubicBezTo>
                    <a:cubicBezTo>
                      <a:pt x="99140" y="520098"/>
                      <a:pt x="86440" y="532798"/>
                      <a:pt x="68660" y="544228"/>
                    </a:cubicBezTo>
                    <a:cubicBezTo>
                      <a:pt x="50880" y="554388"/>
                      <a:pt x="11510" y="559468"/>
                      <a:pt x="11510" y="567088"/>
                    </a:cubicBezTo>
                    <a:cubicBezTo>
                      <a:pt x="12780" y="579788"/>
                      <a:pt x="181690" y="607728"/>
                      <a:pt x="184230" y="601378"/>
                    </a:cubicBezTo>
                    <a:cubicBezTo>
                      <a:pt x="185500" y="597568"/>
                      <a:pt x="148670" y="586138"/>
                      <a:pt x="143590" y="575978"/>
                    </a:cubicBezTo>
                    <a:cubicBezTo>
                      <a:pt x="139780" y="569628"/>
                      <a:pt x="141050" y="565818"/>
                      <a:pt x="144860" y="555658"/>
                    </a:cubicBezTo>
                    <a:cubicBezTo>
                      <a:pt x="158830" y="508668"/>
                      <a:pt x="313770" y="272448"/>
                      <a:pt x="365840" y="202598"/>
                    </a:cubicBezTo>
                    <a:cubicBezTo>
                      <a:pt x="389970" y="170848"/>
                      <a:pt x="403940" y="142908"/>
                      <a:pt x="424260" y="137828"/>
                    </a:cubicBezTo>
                    <a:cubicBezTo>
                      <a:pt x="436960" y="134018"/>
                      <a:pt x="459820" y="155608"/>
                      <a:pt x="463630" y="150528"/>
                    </a:cubicBezTo>
                    <a:cubicBezTo>
                      <a:pt x="471250" y="141638"/>
                      <a:pt x="382350" y="10828"/>
                      <a:pt x="368380" y="14638"/>
                    </a:cubicBezTo>
                    <a:cubicBezTo>
                      <a:pt x="356950" y="18448"/>
                      <a:pt x="374730" y="83218"/>
                      <a:pt x="365840" y="116238"/>
                    </a:cubicBezTo>
                    <a:cubicBezTo>
                      <a:pt x="354410" y="154338"/>
                      <a:pt x="320120" y="196248"/>
                      <a:pt x="298530" y="226728"/>
                    </a:cubicBezTo>
                    <a:cubicBezTo>
                      <a:pt x="282020" y="249588"/>
                      <a:pt x="260430" y="283878"/>
                      <a:pt x="250270" y="283878"/>
                    </a:cubicBezTo>
                    <a:cubicBezTo>
                      <a:pt x="246460" y="285148"/>
                      <a:pt x="241380" y="276258"/>
                      <a:pt x="241380" y="276258"/>
                    </a:cubicBezTo>
                  </a:path>
                </a:pathLst>
              </a:custGeom>
              <a:solidFill>
                <a:srgbClr val="050018"/>
              </a:solidFill>
              <a:ln cap="sq">
                <a:noFill/>
                <a:prstDash val="solid"/>
                <a:miter/>
              </a:ln>
            </p:spPr>
          </p:sp>
        </p:grpSp>
        <p:grpSp>
          <p:nvGrpSpPr>
            <p:cNvPr name="Group 77" id="77"/>
            <p:cNvGrpSpPr/>
            <p:nvPr/>
          </p:nvGrpSpPr>
          <p:grpSpPr>
            <a:xfrm rot="0">
              <a:off x="11177200" y="652404"/>
              <a:ext cx="220770" cy="240583"/>
              <a:chOff x="0" y="0"/>
              <a:chExt cx="198120" cy="215900"/>
            </a:xfrm>
          </p:grpSpPr>
          <p:sp>
            <p:nvSpPr>
              <p:cNvPr name="Freeform 78" id="78"/>
              <p:cNvSpPr/>
              <p:nvPr/>
            </p:nvSpPr>
            <p:spPr>
              <a:xfrm flipH="false" flipV="false" rot="0">
                <a:off x="49672" y="50117"/>
                <a:ext cx="98055" cy="116977"/>
              </a:xfrm>
              <a:custGeom>
                <a:avLst/>
                <a:gdLst/>
                <a:ahLst/>
                <a:cxnLst/>
                <a:rect r="r" b="b" t="t" l="l"/>
                <a:pathLst>
                  <a:path h="116977" w="98055">
                    <a:moveTo>
                      <a:pt x="18908" y="43863"/>
                    </a:moveTo>
                    <a:cubicBezTo>
                      <a:pt x="13828" y="683"/>
                      <a:pt x="18908" y="-1857"/>
                      <a:pt x="22718" y="683"/>
                    </a:cubicBezTo>
                    <a:cubicBezTo>
                      <a:pt x="34148" y="4493"/>
                      <a:pt x="73518" y="65453"/>
                      <a:pt x="69708" y="76883"/>
                    </a:cubicBezTo>
                    <a:cubicBezTo>
                      <a:pt x="68438" y="80693"/>
                      <a:pt x="62088" y="83233"/>
                      <a:pt x="57008" y="81963"/>
                    </a:cubicBezTo>
                    <a:cubicBezTo>
                      <a:pt x="45578" y="80693"/>
                      <a:pt x="21448" y="61643"/>
                      <a:pt x="12558" y="48943"/>
                    </a:cubicBezTo>
                    <a:cubicBezTo>
                      <a:pt x="3668" y="36243"/>
                      <a:pt x="-2682" y="14653"/>
                      <a:pt x="1128" y="8303"/>
                    </a:cubicBezTo>
                    <a:cubicBezTo>
                      <a:pt x="3668" y="3223"/>
                      <a:pt x="10018" y="683"/>
                      <a:pt x="16368" y="3223"/>
                    </a:cubicBezTo>
                    <a:cubicBezTo>
                      <a:pt x="34148" y="8303"/>
                      <a:pt x="103998" y="103553"/>
                      <a:pt x="97648" y="113713"/>
                    </a:cubicBezTo>
                    <a:cubicBezTo>
                      <a:pt x="95108" y="120063"/>
                      <a:pt x="69708" y="116253"/>
                      <a:pt x="62088" y="109903"/>
                    </a:cubicBezTo>
                    <a:cubicBezTo>
                      <a:pt x="53198" y="101013"/>
                      <a:pt x="51928" y="64183"/>
                      <a:pt x="54468" y="62913"/>
                    </a:cubicBezTo>
                    <a:cubicBezTo>
                      <a:pt x="55738" y="62913"/>
                      <a:pt x="63358" y="93393"/>
                      <a:pt x="70978" y="99743"/>
                    </a:cubicBezTo>
                    <a:cubicBezTo>
                      <a:pt x="76058" y="104823"/>
                      <a:pt x="90028" y="106093"/>
                      <a:pt x="90028" y="106093"/>
                    </a:cubicBezTo>
                    <a:cubicBezTo>
                      <a:pt x="90028" y="107363"/>
                      <a:pt x="74788" y="107363"/>
                      <a:pt x="67168" y="102283"/>
                    </a:cubicBezTo>
                    <a:cubicBezTo>
                      <a:pt x="49388" y="89583"/>
                      <a:pt x="17638" y="8303"/>
                      <a:pt x="13828" y="9573"/>
                    </a:cubicBezTo>
                    <a:cubicBezTo>
                      <a:pt x="12558" y="9573"/>
                      <a:pt x="15098" y="31163"/>
                      <a:pt x="21448" y="40053"/>
                    </a:cubicBezTo>
                    <a:cubicBezTo>
                      <a:pt x="30338" y="52753"/>
                      <a:pt x="60818" y="73073"/>
                      <a:pt x="62088" y="71803"/>
                    </a:cubicBezTo>
                    <a:cubicBezTo>
                      <a:pt x="64628" y="69263"/>
                      <a:pt x="12558" y="22273"/>
                      <a:pt x="12558" y="10843"/>
                    </a:cubicBezTo>
                    <a:cubicBezTo>
                      <a:pt x="12558" y="5763"/>
                      <a:pt x="20178" y="-587"/>
                      <a:pt x="22718" y="683"/>
                    </a:cubicBezTo>
                    <a:cubicBezTo>
                      <a:pt x="27798" y="1953"/>
                      <a:pt x="35418" y="38783"/>
                      <a:pt x="31608" y="43863"/>
                    </a:cubicBezTo>
                    <a:cubicBezTo>
                      <a:pt x="30338" y="46403"/>
                      <a:pt x="18908" y="43863"/>
                      <a:pt x="18908" y="43863"/>
                    </a:cubicBezTo>
                  </a:path>
                </a:pathLst>
              </a:custGeom>
              <a:solidFill>
                <a:srgbClr val="050018"/>
              </a:solidFill>
              <a:ln cap="sq">
                <a:noFill/>
                <a:prstDash val="solid"/>
                <a:miter/>
              </a:ln>
            </p:spPr>
          </p:sp>
        </p:grpSp>
        <p:grpSp>
          <p:nvGrpSpPr>
            <p:cNvPr name="Group 79" id="79"/>
            <p:cNvGrpSpPr/>
            <p:nvPr/>
          </p:nvGrpSpPr>
          <p:grpSpPr>
            <a:xfrm rot="0">
              <a:off x="11022944" y="833549"/>
              <a:ext cx="256150" cy="367950"/>
              <a:chOff x="0" y="0"/>
              <a:chExt cx="229870" cy="330200"/>
            </a:xfrm>
          </p:grpSpPr>
          <p:sp>
            <p:nvSpPr>
              <p:cNvPr name="Freeform 80" id="80"/>
              <p:cNvSpPr/>
              <p:nvPr/>
            </p:nvSpPr>
            <p:spPr>
              <a:xfrm flipH="false" flipV="false" rot="0">
                <a:off x="50437" y="50554"/>
                <a:ext cx="128795" cy="229177"/>
              </a:xfrm>
              <a:custGeom>
                <a:avLst/>
                <a:gdLst/>
                <a:ahLst/>
                <a:cxnLst/>
                <a:rect r="r" b="b" t="t" l="l"/>
                <a:pathLst>
                  <a:path h="229177" w="128795">
                    <a:moveTo>
                      <a:pt x="103233" y="43426"/>
                    </a:moveTo>
                    <a:cubicBezTo>
                      <a:pt x="54973" y="161536"/>
                      <a:pt x="23223" y="227576"/>
                      <a:pt x="11793" y="227576"/>
                    </a:cubicBezTo>
                    <a:cubicBezTo>
                      <a:pt x="7983" y="227576"/>
                      <a:pt x="4173" y="222496"/>
                      <a:pt x="2903" y="216146"/>
                    </a:cubicBezTo>
                    <a:cubicBezTo>
                      <a:pt x="1633" y="188206"/>
                      <a:pt x="99423" y="4056"/>
                      <a:pt x="118473" y="246"/>
                    </a:cubicBezTo>
                    <a:cubicBezTo>
                      <a:pt x="122283" y="-1024"/>
                      <a:pt x="127363" y="2786"/>
                      <a:pt x="128633" y="7866"/>
                    </a:cubicBezTo>
                    <a:cubicBezTo>
                      <a:pt x="132443" y="26916"/>
                      <a:pt x="67673" y="137406"/>
                      <a:pt x="44813" y="176776"/>
                    </a:cubicBezTo>
                    <a:cubicBezTo>
                      <a:pt x="32113" y="199636"/>
                      <a:pt x="19413" y="226306"/>
                      <a:pt x="10523" y="228846"/>
                    </a:cubicBezTo>
                    <a:cubicBezTo>
                      <a:pt x="6713" y="230116"/>
                      <a:pt x="1633" y="227576"/>
                      <a:pt x="363" y="223766"/>
                    </a:cubicBezTo>
                    <a:cubicBezTo>
                      <a:pt x="-5987" y="205986"/>
                      <a:pt x="72753" y="48506"/>
                      <a:pt x="91803" y="40886"/>
                    </a:cubicBezTo>
                    <a:cubicBezTo>
                      <a:pt x="95613" y="38346"/>
                      <a:pt x="103233" y="43426"/>
                      <a:pt x="103233" y="43426"/>
                    </a:cubicBezTo>
                  </a:path>
                </a:pathLst>
              </a:custGeom>
              <a:solidFill>
                <a:srgbClr val="050018"/>
              </a:solidFill>
              <a:ln cap="sq">
                <a:noFill/>
                <a:prstDash val="solid"/>
                <a:miter/>
              </a:ln>
            </p:spPr>
          </p:sp>
        </p:grpSp>
        <p:grpSp>
          <p:nvGrpSpPr>
            <p:cNvPr name="Group 81" id="81"/>
            <p:cNvGrpSpPr/>
            <p:nvPr/>
          </p:nvGrpSpPr>
          <p:grpSpPr>
            <a:xfrm rot="0">
              <a:off x="10805004" y="1248201"/>
              <a:ext cx="196712" cy="148595"/>
              <a:chOff x="0" y="0"/>
              <a:chExt cx="176530" cy="133350"/>
            </a:xfrm>
          </p:grpSpPr>
          <p:sp>
            <p:nvSpPr>
              <p:cNvPr name="Freeform 82" id="82"/>
              <p:cNvSpPr/>
              <p:nvPr/>
            </p:nvSpPr>
            <p:spPr>
              <a:xfrm flipH="false" flipV="false" rot="0">
                <a:off x="50089" y="50800"/>
                <a:ext cx="75959" cy="32009"/>
              </a:xfrm>
              <a:custGeom>
                <a:avLst/>
                <a:gdLst/>
                <a:ahLst/>
                <a:cxnLst/>
                <a:rect r="r" b="b" t="t" l="l"/>
                <a:pathLst>
                  <a:path h="32009" w="75959">
                    <a:moveTo>
                      <a:pt x="3251" y="0"/>
                    </a:moveTo>
                    <a:cubicBezTo>
                      <a:pt x="74371" y="12700"/>
                      <a:pt x="73101" y="19050"/>
                      <a:pt x="69291" y="21590"/>
                    </a:cubicBezTo>
                    <a:cubicBezTo>
                      <a:pt x="64211" y="26670"/>
                      <a:pt x="28651" y="24130"/>
                      <a:pt x="28651" y="24130"/>
                    </a:cubicBezTo>
                    <a:cubicBezTo>
                      <a:pt x="28651" y="24130"/>
                      <a:pt x="68021" y="13970"/>
                      <a:pt x="74371" y="17780"/>
                    </a:cubicBezTo>
                    <a:cubicBezTo>
                      <a:pt x="76911" y="20320"/>
                      <a:pt x="75641" y="30480"/>
                      <a:pt x="75641" y="30480"/>
                    </a:cubicBezTo>
                    <a:cubicBezTo>
                      <a:pt x="75641" y="30480"/>
                      <a:pt x="75641" y="19050"/>
                      <a:pt x="75641" y="19050"/>
                    </a:cubicBezTo>
                    <a:cubicBezTo>
                      <a:pt x="75641" y="19050"/>
                      <a:pt x="76911" y="29210"/>
                      <a:pt x="74371" y="30480"/>
                    </a:cubicBezTo>
                    <a:cubicBezTo>
                      <a:pt x="68021" y="35560"/>
                      <a:pt x="22301" y="26670"/>
                      <a:pt x="22301" y="22860"/>
                    </a:cubicBezTo>
                    <a:cubicBezTo>
                      <a:pt x="22301" y="19050"/>
                      <a:pt x="68021" y="5080"/>
                      <a:pt x="71831" y="8890"/>
                    </a:cubicBezTo>
                    <a:cubicBezTo>
                      <a:pt x="73101" y="11430"/>
                      <a:pt x="71831" y="19050"/>
                      <a:pt x="68021" y="21590"/>
                    </a:cubicBezTo>
                    <a:cubicBezTo>
                      <a:pt x="60401" y="26670"/>
                      <a:pt x="7061" y="20320"/>
                      <a:pt x="711" y="12700"/>
                    </a:cubicBezTo>
                    <a:cubicBezTo>
                      <a:pt x="-1829" y="10160"/>
                      <a:pt x="3251" y="0"/>
                      <a:pt x="3251" y="0"/>
                    </a:cubicBezTo>
                  </a:path>
                </a:pathLst>
              </a:custGeom>
              <a:solidFill>
                <a:srgbClr val="050018"/>
              </a:solidFill>
              <a:ln cap="sq">
                <a:noFill/>
                <a:prstDash val="solid"/>
                <a:miter/>
              </a:ln>
            </p:spPr>
          </p:sp>
        </p:grpSp>
        <p:grpSp>
          <p:nvGrpSpPr>
            <p:cNvPr name="Group 83" id="83"/>
            <p:cNvGrpSpPr/>
            <p:nvPr/>
          </p:nvGrpSpPr>
          <p:grpSpPr>
            <a:xfrm rot="0">
              <a:off x="10780946" y="951010"/>
              <a:ext cx="125952" cy="127367"/>
              <a:chOff x="0" y="0"/>
              <a:chExt cx="113030" cy="114300"/>
            </a:xfrm>
          </p:grpSpPr>
          <p:sp>
            <p:nvSpPr>
              <p:cNvPr name="Freeform 84" id="84"/>
              <p:cNvSpPr/>
              <p:nvPr/>
            </p:nvSpPr>
            <p:spPr>
              <a:xfrm flipH="false" flipV="false" rot="0">
                <a:off x="55062" y="55395"/>
                <a:ext cx="5898" cy="6835"/>
              </a:xfrm>
              <a:custGeom>
                <a:avLst/>
                <a:gdLst/>
                <a:ahLst/>
                <a:cxnLst/>
                <a:rect r="r" b="b" t="t" l="l"/>
                <a:pathLst>
                  <a:path h="6835" w="5898">
                    <a:moveTo>
                      <a:pt x="2088" y="6835"/>
                    </a:moveTo>
                    <a:cubicBezTo>
                      <a:pt x="-4262" y="-5865"/>
                      <a:pt x="5898" y="3025"/>
                      <a:pt x="5898" y="3025"/>
                    </a:cubicBezTo>
                  </a:path>
                </a:pathLst>
              </a:custGeom>
              <a:solidFill>
                <a:srgbClr val="050018"/>
              </a:solidFill>
              <a:ln cap="sq">
                <a:noFill/>
                <a:prstDash val="solid"/>
                <a:miter/>
              </a:ln>
            </p:spPr>
          </p:sp>
        </p:grpSp>
        <p:grpSp>
          <p:nvGrpSpPr>
            <p:cNvPr name="Group 85" id="85"/>
            <p:cNvGrpSpPr/>
            <p:nvPr/>
          </p:nvGrpSpPr>
          <p:grpSpPr>
            <a:xfrm rot="0">
              <a:off x="10761133" y="953841"/>
              <a:ext cx="237753" cy="147180"/>
              <a:chOff x="0" y="0"/>
              <a:chExt cx="213360" cy="132080"/>
            </a:xfrm>
          </p:grpSpPr>
          <p:sp>
            <p:nvSpPr>
              <p:cNvPr name="Freeform 86" id="86"/>
              <p:cNvSpPr/>
              <p:nvPr/>
            </p:nvSpPr>
            <p:spPr>
              <a:xfrm flipH="false" flipV="false" rot="0">
                <a:off x="49927" y="49843"/>
                <a:ext cx="112498" cy="31520"/>
              </a:xfrm>
              <a:custGeom>
                <a:avLst/>
                <a:gdLst/>
                <a:ahLst/>
                <a:cxnLst/>
                <a:rect r="r" b="b" t="t" l="l"/>
                <a:pathLst>
                  <a:path h="31520" w="112498">
                    <a:moveTo>
                      <a:pt x="2143" y="957"/>
                    </a:moveTo>
                    <a:cubicBezTo>
                      <a:pt x="113903" y="6037"/>
                      <a:pt x="113903" y="11117"/>
                      <a:pt x="111363" y="14927"/>
                    </a:cubicBezTo>
                    <a:cubicBezTo>
                      <a:pt x="107553" y="20007"/>
                      <a:pt x="88503" y="20007"/>
                      <a:pt x="74533" y="20007"/>
                    </a:cubicBezTo>
                    <a:cubicBezTo>
                      <a:pt x="55483" y="20007"/>
                      <a:pt x="11033" y="14927"/>
                      <a:pt x="12303" y="13657"/>
                    </a:cubicBezTo>
                    <a:cubicBezTo>
                      <a:pt x="12303" y="13657"/>
                      <a:pt x="94853" y="9847"/>
                      <a:pt x="101203" y="17467"/>
                    </a:cubicBezTo>
                    <a:cubicBezTo>
                      <a:pt x="103743" y="21277"/>
                      <a:pt x="98663" y="30167"/>
                      <a:pt x="98663" y="30167"/>
                    </a:cubicBezTo>
                    <a:cubicBezTo>
                      <a:pt x="98663" y="30167"/>
                      <a:pt x="101203" y="17467"/>
                      <a:pt x="101203" y="17467"/>
                    </a:cubicBezTo>
                    <a:cubicBezTo>
                      <a:pt x="101203" y="17467"/>
                      <a:pt x="102473" y="27627"/>
                      <a:pt x="98663" y="30167"/>
                    </a:cubicBezTo>
                    <a:cubicBezTo>
                      <a:pt x="91043" y="36517"/>
                      <a:pt x="11033" y="18737"/>
                      <a:pt x="12303" y="13657"/>
                    </a:cubicBezTo>
                    <a:cubicBezTo>
                      <a:pt x="12303" y="8577"/>
                      <a:pt x="102473" y="-5393"/>
                      <a:pt x="110093" y="2227"/>
                    </a:cubicBezTo>
                    <a:cubicBezTo>
                      <a:pt x="113903" y="4767"/>
                      <a:pt x="112633" y="12387"/>
                      <a:pt x="110093" y="14927"/>
                    </a:cubicBezTo>
                    <a:cubicBezTo>
                      <a:pt x="105013" y="20007"/>
                      <a:pt x="80883" y="14927"/>
                      <a:pt x="64373" y="14927"/>
                    </a:cubicBezTo>
                    <a:cubicBezTo>
                      <a:pt x="45323" y="14927"/>
                      <a:pt x="7223" y="20007"/>
                      <a:pt x="873" y="12387"/>
                    </a:cubicBezTo>
                    <a:cubicBezTo>
                      <a:pt x="-1667" y="9847"/>
                      <a:pt x="2143" y="957"/>
                      <a:pt x="2143" y="957"/>
                    </a:cubicBezTo>
                  </a:path>
                </a:pathLst>
              </a:custGeom>
              <a:solidFill>
                <a:srgbClr val="050018"/>
              </a:solidFill>
              <a:ln cap="sq">
                <a:noFill/>
                <a:prstDash val="solid"/>
                <a:miter/>
              </a:ln>
            </p:spPr>
          </p:sp>
        </p:grpSp>
        <p:grpSp>
          <p:nvGrpSpPr>
            <p:cNvPr name="Group 87" id="87"/>
            <p:cNvGrpSpPr/>
            <p:nvPr/>
          </p:nvGrpSpPr>
          <p:grpSpPr>
            <a:xfrm rot="0">
              <a:off x="10915390" y="728825"/>
              <a:ext cx="164162" cy="223601"/>
              <a:chOff x="0" y="0"/>
              <a:chExt cx="147320" cy="200660"/>
            </a:xfrm>
          </p:grpSpPr>
          <p:sp>
            <p:nvSpPr>
              <p:cNvPr name="Freeform 88" id="88"/>
              <p:cNvSpPr/>
              <p:nvPr/>
            </p:nvSpPr>
            <p:spPr>
              <a:xfrm flipH="false" flipV="false" rot="0">
                <a:off x="50492" y="50637"/>
                <a:ext cx="46290" cy="99237"/>
              </a:xfrm>
              <a:custGeom>
                <a:avLst/>
                <a:gdLst/>
                <a:ahLst/>
                <a:cxnLst/>
                <a:rect r="r" b="b" t="t" l="l"/>
                <a:pathLst>
                  <a:path h="99237" w="46290">
                    <a:moveTo>
                      <a:pt x="21898" y="28103"/>
                    </a:moveTo>
                    <a:cubicBezTo>
                      <a:pt x="33328" y="91603"/>
                      <a:pt x="10468" y="54773"/>
                      <a:pt x="5388" y="38263"/>
                    </a:cubicBezTo>
                    <a:cubicBezTo>
                      <a:pt x="1578" y="25563"/>
                      <a:pt x="-2232" y="2703"/>
                      <a:pt x="1578" y="163"/>
                    </a:cubicBezTo>
                    <a:cubicBezTo>
                      <a:pt x="5388" y="-1107"/>
                      <a:pt x="15548" y="5243"/>
                      <a:pt x="21898" y="12863"/>
                    </a:cubicBezTo>
                    <a:cubicBezTo>
                      <a:pt x="32058" y="28103"/>
                      <a:pt x="48568" y="99223"/>
                      <a:pt x="46028" y="99223"/>
                    </a:cubicBezTo>
                    <a:cubicBezTo>
                      <a:pt x="43488" y="100493"/>
                      <a:pt x="-3502" y="15403"/>
                      <a:pt x="308" y="5243"/>
                    </a:cubicBezTo>
                    <a:cubicBezTo>
                      <a:pt x="2848" y="1433"/>
                      <a:pt x="9198" y="-1107"/>
                      <a:pt x="11738" y="1433"/>
                    </a:cubicBezTo>
                    <a:cubicBezTo>
                      <a:pt x="21898" y="6513"/>
                      <a:pt x="43488" y="75093"/>
                      <a:pt x="38408" y="85253"/>
                    </a:cubicBezTo>
                    <a:cubicBezTo>
                      <a:pt x="37138" y="89063"/>
                      <a:pt x="30788" y="91603"/>
                      <a:pt x="28248" y="90333"/>
                    </a:cubicBezTo>
                    <a:cubicBezTo>
                      <a:pt x="23168" y="87793"/>
                      <a:pt x="19358" y="71283"/>
                      <a:pt x="15548" y="61123"/>
                    </a:cubicBezTo>
                    <a:cubicBezTo>
                      <a:pt x="13008" y="50963"/>
                      <a:pt x="5388" y="31913"/>
                      <a:pt x="9198" y="28103"/>
                    </a:cubicBezTo>
                    <a:cubicBezTo>
                      <a:pt x="11738" y="25563"/>
                      <a:pt x="21898" y="28103"/>
                      <a:pt x="21898" y="28103"/>
                    </a:cubicBezTo>
                  </a:path>
                </a:pathLst>
              </a:custGeom>
              <a:solidFill>
                <a:srgbClr val="050018"/>
              </a:solidFill>
              <a:ln cap="sq">
                <a:noFill/>
                <a:prstDash val="solid"/>
                <a:miter/>
              </a:ln>
            </p:spPr>
          </p:sp>
        </p:grpSp>
        <p:grpSp>
          <p:nvGrpSpPr>
            <p:cNvPr name="Group 89" id="89"/>
            <p:cNvGrpSpPr/>
            <p:nvPr/>
          </p:nvGrpSpPr>
          <p:grpSpPr>
            <a:xfrm rot="0">
              <a:off x="11215411" y="1256692"/>
              <a:ext cx="200958" cy="145765"/>
              <a:chOff x="0" y="0"/>
              <a:chExt cx="180340" cy="130810"/>
            </a:xfrm>
          </p:grpSpPr>
          <p:sp>
            <p:nvSpPr>
              <p:cNvPr name="Freeform 90" id="90"/>
              <p:cNvSpPr/>
              <p:nvPr/>
            </p:nvSpPr>
            <p:spPr>
              <a:xfrm flipH="false" flipV="false" rot="0">
                <a:off x="50040" y="48500"/>
                <a:ext cx="79588" cy="32086"/>
              </a:xfrm>
              <a:custGeom>
                <a:avLst/>
                <a:gdLst/>
                <a:ahLst/>
                <a:cxnLst/>
                <a:rect r="r" b="b" t="t" l="l"/>
                <a:pathLst>
                  <a:path h="32086" w="79588">
                    <a:moveTo>
                      <a:pt x="27430" y="11190"/>
                    </a:moveTo>
                    <a:cubicBezTo>
                      <a:pt x="62990" y="13730"/>
                      <a:pt x="64260" y="20080"/>
                      <a:pt x="62990" y="22620"/>
                    </a:cubicBezTo>
                    <a:cubicBezTo>
                      <a:pt x="57910" y="28970"/>
                      <a:pt x="9650" y="35320"/>
                      <a:pt x="3300" y="30240"/>
                    </a:cubicBezTo>
                    <a:cubicBezTo>
                      <a:pt x="760" y="27700"/>
                      <a:pt x="-510" y="21350"/>
                      <a:pt x="3300" y="18810"/>
                    </a:cubicBezTo>
                    <a:cubicBezTo>
                      <a:pt x="8380" y="11190"/>
                      <a:pt x="69340" y="16270"/>
                      <a:pt x="69340" y="16270"/>
                    </a:cubicBezTo>
                    <a:cubicBezTo>
                      <a:pt x="69340" y="16270"/>
                      <a:pt x="31240" y="20080"/>
                      <a:pt x="24890" y="15000"/>
                    </a:cubicBezTo>
                    <a:cubicBezTo>
                      <a:pt x="21080" y="12460"/>
                      <a:pt x="19810" y="4840"/>
                      <a:pt x="22350" y="2300"/>
                    </a:cubicBezTo>
                    <a:cubicBezTo>
                      <a:pt x="27430" y="-2780"/>
                      <a:pt x="76960" y="13730"/>
                      <a:pt x="76960" y="15000"/>
                    </a:cubicBezTo>
                    <a:cubicBezTo>
                      <a:pt x="76960" y="16270"/>
                      <a:pt x="22350" y="18810"/>
                      <a:pt x="18540" y="12460"/>
                    </a:cubicBezTo>
                    <a:cubicBezTo>
                      <a:pt x="17270" y="9920"/>
                      <a:pt x="18540" y="3570"/>
                      <a:pt x="22350" y="2300"/>
                    </a:cubicBezTo>
                    <a:cubicBezTo>
                      <a:pt x="28700" y="-1510"/>
                      <a:pt x="50290" y="-240"/>
                      <a:pt x="60450" y="3570"/>
                    </a:cubicBezTo>
                    <a:cubicBezTo>
                      <a:pt x="68070" y="7380"/>
                      <a:pt x="80770" y="16270"/>
                      <a:pt x="79500" y="20080"/>
                    </a:cubicBezTo>
                    <a:cubicBezTo>
                      <a:pt x="76960" y="26430"/>
                      <a:pt x="36320" y="30240"/>
                      <a:pt x="22350" y="30240"/>
                    </a:cubicBezTo>
                    <a:cubicBezTo>
                      <a:pt x="13460" y="31510"/>
                      <a:pt x="3300" y="32780"/>
                      <a:pt x="760" y="28970"/>
                    </a:cubicBezTo>
                    <a:cubicBezTo>
                      <a:pt x="-510" y="26430"/>
                      <a:pt x="-510" y="20080"/>
                      <a:pt x="3300" y="18810"/>
                    </a:cubicBezTo>
                    <a:cubicBezTo>
                      <a:pt x="9650" y="12460"/>
                      <a:pt x="64260" y="18810"/>
                      <a:pt x="64260" y="20080"/>
                    </a:cubicBezTo>
                    <a:cubicBezTo>
                      <a:pt x="64260" y="21350"/>
                      <a:pt x="29970" y="28970"/>
                      <a:pt x="24890" y="23890"/>
                    </a:cubicBezTo>
                    <a:cubicBezTo>
                      <a:pt x="23620" y="21350"/>
                      <a:pt x="27430" y="11190"/>
                      <a:pt x="27430" y="11190"/>
                    </a:cubicBezTo>
                  </a:path>
                </a:pathLst>
              </a:custGeom>
              <a:solidFill>
                <a:srgbClr val="050018"/>
              </a:solidFill>
              <a:ln cap="sq">
                <a:noFill/>
                <a:prstDash val="solid"/>
                <a:miter/>
              </a:ln>
            </p:spPr>
          </p:sp>
        </p:grpSp>
        <p:grpSp>
          <p:nvGrpSpPr>
            <p:cNvPr name="Group 91" id="91"/>
            <p:cNvGrpSpPr/>
            <p:nvPr/>
          </p:nvGrpSpPr>
          <p:grpSpPr>
            <a:xfrm rot="0">
              <a:off x="10806420" y="1256692"/>
              <a:ext cx="251904" cy="159917"/>
              <a:chOff x="0" y="0"/>
              <a:chExt cx="226060" cy="143510"/>
            </a:xfrm>
          </p:grpSpPr>
          <p:sp>
            <p:nvSpPr>
              <p:cNvPr name="Freeform 92" id="92"/>
              <p:cNvSpPr/>
              <p:nvPr/>
            </p:nvSpPr>
            <p:spPr>
              <a:xfrm flipH="false" flipV="false" rot="0">
                <a:off x="49778" y="49946"/>
                <a:ext cx="127253" cy="43570"/>
              </a:xfrm>
              <a:custGeom>
                <a:avLst/>
                <a:gdLst/>
                <a:ahLst/>
                <a:cxnLst/>
                <a:rect r="r" b="b" t="t" l="l"/>
                <a:pathLst>
                  <a:path h="43570" w="127253">
                    <a:moveTo>
                      <a:pt x="28962" y="7204"/>
                    </a:moveTo>
                    <a:cubicBezTo>
                      <a:pt x="96272" y="9744"/>
                      <a:pt x="96272" y="16094"/>
                      <a:pt x="92462" y="18634"/>
                    </a:cubicBezTo>
                    <a:cubicBezTo>
                      <a:pt x="83572" y="26254"/>
                      <a:pt x="7372" y="23714"/>
                      <a:pt x="1022" y="14824"/>
                    </a:cubicBezTo>
                    <a:cubicBezTo>
                      <a:pt x="-1518" y="11014"/>
                      <a:pt x="1022" y="3394"/>
                      <a:pt x="4832" y="854"/>
                    </a:cubicBezTo>
                    <a:cubicBezTo>
                      <a:pt x="8642" y="-1686"/>
                      <a:pt x="17532" y="2124"/>
                      <a:pt x="27692" y="3394"/>
                    </a:cubicBezTo>
                    <a:cubicBezTo>
                      <a:pt x="49282" y="8474"/>
                      <a:pt x="116592" y="17364"/>
                      <a:pt x="125482" y="28794"/>
                    </a:cubicBezTo>
                    <a:cubicBezTo>
                      <a:pt x="128022" y="32604"/>
                      <a:pt x="128022" y="40224"/>
                      <a:pt x="124212" y="42764"/>
                    </a:cubicBezTo>
                    <a:cubicBezTo>
                      <a:pt x="117862" y="47844"/>
                      <a:pt x="59442" y="27524"/>
                      <a:pt x="55632" y="19904"/>
                    </a:cubicBezTo>
                    <a:cubicBezTo>
                      <a:pt x="54362" y="16094"/>
                      <a:pt x="56902" y="11014"/>
                      <a:pt x="60712" y="8474"/>
                    </a:cubicBezTo>
                    <a:cubicBezTo>
                      <a:pt x="68332" y="5934"/>
                      <a:pt x="102622" y="16094"/>
                      <a:pt x="105162" y="22444"/>
                    </a:cubicBezTo>
                    <a:cubicBezTo>
                      <a:pt x="107702" y="24984"/>
                      <a:pt x="101352" y="33874"/>
                      <a:pt x="101352" y="32604"/>
                    </a:cubicBezTo>
                    <a:cubicBezTo>
                      <a:pt x="100082" y="32604"/>
                      <a:pt x="102622" y="21174"/>
                      <a:pt x="102622" y="21174"/>
                    </a:cubicBezTo>
                    <a:cubicBezTo>
                      <a:pt x="103892" y="21174"/>
                      <a:pt x="103892" y="31334"/>
                      <a:pt x="101352" y="32604"/>
                    </a:cubicBezTo>
                    <a:cubicBezTo>
                      <a:pt x="95002" y="36414"/>
                      <a:pt x="59442" y="26254"/>
                      <a:pt x="56902" y="19904"/>
                    </a:cubicBezTo>
                    <a:cubicBezTo>
                      <a:pt x="55632" y="17364"/>
                      <a:pt x="59442" y="11014"/>
                      <a:pt x="63252" y="9744"/>
                    </a:cubicBezTo>
                    <a:cubicBezTo>
                      <a:pt x="73412" y="7204"/>
                      <a:pt x="119132" y="36414"/>
                      <a:pt x="119132" y="38954"/>
                    </a:cubicBezTo>
                    <a:cubicBezTo>
                      <a:pt x="116592" y="42764"/>
                      <a:pt x="4832" y="16094"/>
                      <a:pt x="6102" y="11014"/>
                    </a:cubicBezTo>
                    <a:cubicBezTo>
                      <a:pt x="6102" y="5934"/>
                      <a:pt x="86112" y="-1686"/>
                      <a:pt x="93732" y="5934"/>
                    </a:cubicBezTo>
                    <a:cubicBezTo>
                      <a:pt x="97542" y="9744"/>
                      <a:pt x="97542" y="16094"/>
                      <a:pt x="93732" y="18634"/>
                    </a:cubicBezTo>
                    <a:cubicBezTo>
                      <a:pt x="87382" y="24984"/>
                      <a:pt x="36582" y="26254"/>
                      <a:pt x="28962" y="19904"/>
                    </a:cubicBezTo>
                    <a:cubicBezTo>
                      <a:pt x="26422" y="17364"/>
                      <a:pt x="28962" y="7204"/>
                      <a:pt x="28962" y="7204"/>
                    </a:cubicBezTo>
                  </a:path>
                </a:pathLst>
              </a:custGeom>
              <a:solidFill>
                <a:srgbClr val="050018"/>
              </a:solidFill>
              <a:ln cap="sq">
                <a:noFill/>
                <a:prstDash val="solid"/>
                <a:miter/>
              </a:ln>
            </p:spPr>
          </p:sp>
        </p:grpSp>
        <p:grpSp>
          <p:nvGrpSpPr>
            <p:cNvPr name="Group 93" id="93"/>
            <p:cNvGrpSpPr/>
            <p:nvPr/>
          </p:nvGrpSpPr>
          <p:grpSpPr>
            <a:xfrm rot="0">
              <a:off x="11165879" y="631176"/>
              <a:ext cx="215109" cy="266056"/>
              <a:chOff x="0" y="0"/>
              <a:chExt cx="193040" cy="238760"/>
            </a:xfrm>
          </p:grpSpPr>
          <p:sp>
            <p:nvSpPr>
              <p:cNvPr name="Freeform 94" id="94"/>
              <p:cNvSpPr/>
              <p:nvPr/>
            </p:nvSpPr>
            <p:spPr>
              <a:xfrm flipH="false" flipV="false" rot="0">
                <a:off x="50357" y="50551"/>
                <a:ext cx="93349" cy="136391"/>
              </a:xfrm>
              <a:custGeom>
                <a:avLst/>
                <a:gdLst/>
                <a:ahLst/>
                <a:cxnLst/>
                <a:rect r="r" b="b" t="t" l="l"/>
                <a:pathLst>
                  <a:path h="136391" w="93349">
                    <a:moveTo>
                      <a:pt x="19493" y="11679"/>
                    </a:moveTo>
                    <a:cubicBezTo>
                      <a:pt x="55053" y="80259"/>
                      <a:pt x="49973" y="84069"/>
                      <a:pt x="46163" y="82799"/>
                    </a:cubicBezTo>
                    <a:cubicBezTo>
                      <a:pt x="41083" y="82799"/>
                      <a:pt x="34733" y="70099"/>
                      <a:pt x="29653" y="61209"/>
                    </a:cubicBezTo>
                    <a:cubicBezTo>
                      <a:pt x="20763" y="47239"/>
                      <a:pt x="-827" y="16759"/>
                      <a:pt x="443" y="6599"/>
                    </a:cubicBezTo>
                    <a:cubicBezTo>
                      <a:pt x="1713" y="2789"/>
                      <a:pt x="5523" y="-1021"/>
                      <a:pt x="9333" y="249"/>
                    </a:cubicBezTo>
                    <a:cubicBezTo>
                      <a:pt x="23303" y="1519"/>
                      <a:pt x="85533" y="103119"/>
                      <a:pt x="91883" y="123439"/>
                    </a:cubicBezTo>
                    <a:cubicBezTo>
                      <a:pt x="93153" y="129789"/>
                      <a:pt x="94423" y="134869"/>
                      <a:pt x="91883" y="136139"/>
                    </a:cubicBezTo>
                    <a:cubicBezTo>
                      <a:pt x="89343" y="137409"/>
                      <a:pt x="82993" y="133599"/>
                      <a:pt x="77913" y="131059"/>
                    </a:cubicBezTo>
                    <a:cubicBezTo>
                      <a:pt x="70293" y="124709"/>
                      <a:pt x="53783" y="108199"/>
                      <a:pt x="55053" y="103119"/>
                    </a:cubicBezTo>
                    <a:cubicBezTo>
                      <a:pt x="55053" y="99309"/>
                      <a:pt x="66483" y="98039"/>
                      <a:pt x="66483" y="96769"/>
                    </a:cubicBezTo>
                    <a:cubicBezTo>
                      <a:pt x="65213" y="96769"/>
                      <a:pt x="55053" y="96769"/>
                      <a:pt x="55053" y="98039"/>
                    </a:cubicBezTo>
                    <a:cubicBezTo>
                      <a:pt x="53783" y="100579"/>
                      <a:pt x="82993" y="113279"/>
                      <a:pt x="84263" y="118359"/>
                    </a:cubicBezTo>
                    <a:cubicBezTo>
                      <a:pt x="84263" y="120899"/>
                      <a:pt x="80453" y="125979"/>
                      <a:pt x="76643" y="125979"/>
                    </a:cubicBezTo>
                    <a:cubicBezTo>
                      <a:pt x="65213" y="124709"/>
                      <a:pt x="27113" y="65019"/>
                      <a:pt x="14413" y="42159"/>
                    </a:cubicBezTo>
                    <a:cubicBezTo>
                      <a:pt x="6793" y="28189"/>
                      <a:pt x="-2097" y="10409"/>
                      <a:pt x="443" y="5329"/>
                    </a:cubicBezTo>
                    <a:cubicBezTo>
                      <a:pt x="2983" y="2789"/>
                      <a:pt x="10603" y="2789"/>
                      <a:pt x="15683" y="5329"/>
                    </a:cubicBezTo>
                    <a:cubicBezTo>
                      <a:pt x="28383" y="12949"/>
                      <a:pt x="60133" y="71369"/>
                      <a:pt x="56323" y="80259"/>
                    </a:cubicBezTo>
                    <a:cubicBezTo>
                      <a:pt x="55053" y="82799"/>
                      <a:pt x="48703" y="84069"/>
                      <a:pt x="44893" y="82799"/>
                    </a:cubicBezTo>
                    <a:cubicBezTo>
                      <a:pt x="36003" y="78989"/>
                      <a:pt x="19493" y="47239"/>
                      <a:pt x="13143" y="33269"/>
                    </a:cubicBezTo>
                    <a:cubicBezTo>
                      <a:pt x="9333" y="24379"/>
                      <a:pt x="5523" y="14219"/>
                      <a:pt x="8063" y="11679"/>
                    </a:cubicBezTo>
                    <a:cubicBezTo>
                      <a:pt x="9333" y="9139"/>
                      <a:pt x="19493" y="11679"/>
                      <a:pt x="19493" y="11679"/>
                    </a:cubicBezTo>
                  </a:path>
                </a:pathLst>
              </a:custGeom>
              <a:solidFill>
                <a:srgbClr val="050018"/>
              </a:solidFill>
              <a:ln cap="sq">
                <a:noFill/>
                <a:prstDash val="solid"/>
                <a:miter/>
              </a:ln>
            </p:spPr>
          </p:sp>
        </p:grpSp>
        <p:grpSp>
          <p:nvGrpSpPr>
            <p:cNvPr name="Group 95" id="95"/>
            <p:cNvGrpSpPr/>
            <p:nvPr/>
          </p:nvGrpSpPr>
          <p:grpSpPr>
            <a:xfrm rot="0">
              <a:off x="11262112" y="775526"/>
              <a:ext cx="131613" cy="134443"/>
              <a:chOff x="0" y="0"/>
              <a:chExt cx="118110" cy="120650"/>
            </a:xfrm>
          </p:grpSpPr>
          <p:sp>
            <p:nvSpPr>
              <p:cNvPr name="Freeform 96" id="96"/>
              <p:cNvSpPr/>
              <p:nvPr/>
            </p:nvSpPr>
            <p:spPr>
              <a:xfrm flipH="false" flipV="false" rot="0">
                <a:off x="53944" y="57566"/>
                <a:ext cx="12096" cy="11014"/>
              </a:xfrm>
              <a:custGeom>
                <a:avLst/>
                <a:gdLst/>
                <a:ahLst/>
                <a:cxnLst/>
                <a:rect r="r" b="b" t="t" l="l"/>
                <a:pathLst>
                  <a:path h="11014" w="12096">
                    <a:moveTo>
                      <a:pt x="12096" y="2124"/>
                    </a:moveTo>
                    <a:cubicBezTo>
                      <a:pt x="-5684" y="-5496"/>
                      <a:pt x="666" y="9744"/>
                      <a:pt x="3206" y="11014"/>
                    </a:cubicBezTo>
                    <a:cubicBezTo>
                      <a:pt x="5746" y="11014"/>
                      <a:pt x="12096" y="2124"/>
                      <a:pt x="12096" y="2124"/>
                    </a:cubicBezTo>
                  </a:path>
                </a:pathLst>
              </a:custGeom>
              <a:solidFill>
                <a:srgbClr val="050018"/>
              </a:solidFill>
              <a:ln cap="sq">
                <a:noFill/>
                <a:prstDash val="solid"/>
                <a:miter/>
              </a:ln>
            </p:spPr>
          </p:sp>
        </p:grpSp>
        <p:grpSp>
          <p:nvGrpSpPr>
            <p:cNvPr name="Group 97" id="97"/>
            <p:cNvGrpSpPr/>
            <p:nvPr/>
          </p:nvGrpSpPr>
          <p:grpSpPr>
            <a:xfrm rot="0">
              <a:off x="11263527" y="1249616"/>
              <a:ext cx="147180" cy="137274"/>
              <a:chOff x="0" y="0"/>
              <a:chExt cx="132080" cy="123190"/>
            </a:xfrm>
          </p:grpSpPr>
          <p:sp>
            <p:nvSpPr>
              <p:cNvPr name="Freeform 98" id="98"/>
              <p:cNvSpPr/>
              <p:nvPr/>
            </p:nvSpPr>
            <p:spPr>
              <a:xfrm flipH="false" flipV="false" rot="0">
                <a:off x="55178" y="50663"/>
                <a:ext cx="26102" cy="20457"/>
              </a:xfrm>
              <a:custGeom>
                <a:avLst/>
                <a:gdLst/>
                <a:ahLst/>
                <a:cxnLst/>
                <a:rect r="r" b="b" t="t" l="l"/>
                <a:pathLst>
                  <a:path h="20457" w="26102">
                    <a:moveTo>
                      <a:pt x="702" y="20457"/>
                    </a:moveTo>
                    <a:cubicBezTo>
                      <a:pt x="-3108" y="6487"/>
                      <a:pt x="9592" y="-1133"/>
                      <a:pt x="14672" y="137"/>
                    </a:cubicBezTo>
                    <a:cubicBezTo>
                      <a:pt x="19752" y="1407"/>
                      <a:pt x="26102" y="20457"/>
                      <a:pt x="26102" y="20457"/>
                    </a:cubicBezTo>
                  </a:path>
                </a:pathLst>
              </a:custGeom>
              <a:solidFill>
                <a:srgbClr val="050018"/>
              </a:solidFill>
              <a:ln cap="sq">
                <a:noFill/>
                <a:prstDash val="solid"/>
                <a:miter/>
              </a:ln>
            </p:spPr>
          </p:sp>
        </p:grpSp>
        <p:grpSp>
          <p:nvGrpSpPr>
            <p:cNvPr name="Group 99" id="99"/>
            <p:cNvGrpSpPr/>
            <p:nvPr/>
          </p:nvGrpSpPr>
          <p:grpSpPr>
            <a:xfrm rot="0">
              <a:off x="10816326" y="525037"/>
              <a:ext cx="339647" cy="319834"/>
              <a:chOff x="0" y="0"/>
              <a:chExt cx="304800" cy="287020"/>
            </a:xfrm>
          </p:grpSpPr>
          <p:sp>
            <p:nvSpPr>
              <p:cNvPr name="Freeform 100" id="100"/>
              <p:cNvSpPr/>
              <p:nvPr/>
            </p:nvSpPr>
            <p:spPr>
              <a:xfrm flipH="false" flipV="false" rot="0">
                <a:off x="49107" y="47674"/>
                <a:ext cx="207288" cy="193110"/>
              </a:xfrm>
              <a:custGeom>
                <a:avLst/>
                <a:gdLst/>
                <a:ahLst/>
                <a:cxnLst/>
                <a:rect r="r" b="b" t="t" l="l"/>
                <a:pathLst>
                  <a:path h="193110" w="207288">
                    <a:moveTo>
                      <a:pt x="1693" y="174576"/>
                    </a:moveTo>
                    <a:cubicBezTo>
                      <a:pt x="137583" y="155526"/>
                      <a:pt x="182033" y="121236"/>
                      <a:pt x="192193" y="97106"/>
                    </a:cubicBezTo>
                    <a:cubicBezTo>
                      <a:pt x="198543" y="83136"/>
                      <a:pt x="194733" y="65356"/>
                      <a:pt x="187113" y="53926"/>
                    </a:cubicBezTo>
                    <a:cubicBezTo>
                      <a:pt x="180763" y="42496"/>
                      <a:pt x="166793" y="36146"/>
                      <a:pt x="150283" y="29796"/>
                    </a:cubicBezTo>
                    <a:cubicBezTo>
                      <a:pt x="119803" y="18366"/>
                      <a:pt x="22013" y="24716"/>
                      <a:pt x="14393" y="14556"/>
                    </a:cubicBezTo>
                    <a:cubicBezTo>
                      <a:pt x="11853" y="10746"/>
                      <a:pt x="15663" y="3126"/>
                      <a:pt x="16933" y="3126"/>
                    </a:cubicBezTo>
                    <a:cubicBezTo>
                      <a:pt x="18203" y="3126"/>
                      <a:pt x="19473" y="15826"/>
                      <a:pt x="19473" y="15826"/>
                    </a:cubicBezTo>
                    <a:cubicBezTo>
                      <a:pt x="18203" y="15826"/>
                      <a:pt x="14393" y="5666"/>
                      <a:pt x="15663" y="3126"/>
                    </a:cubicBezTo>
                    <a:cubicBezTo>
                      <a:pt x="20743" y="-3224"/>
                      <a:pt x="53763" y="1856"/>
                      <a:pt x="71543" y="3126"/>
                    </a:cubicBezTo>
                    <a:cubicBezTo>
                      <a:pt x="89323" y="3126"/>
                      <a:pt x="104563" y="1856"/>
                      <a:pt x="122343" y="5666"/>
                    </a:cubicBezTo>
                    <a:cubicBezTo>
                      <a:pt x="142663" y="10746"/>
                      <a:pt x="170603" y="22176"/>
                      <a:pt x="184573" y="33606"/>
                    </a:cubicBezTo>
                    <a:cubicBezTo>
                      <a:pt x="194733" y="41226"/>
                      <a:pt x="201083" y="50116"/>
                      <a:pt x="203623" y="61546"/>
                    </a:cubicBezTo>
                    <a:cubicBezTo>
                      <a:pt x="207433" y="74246"/>
                      <a:pt x="209973" y="92026"/>
                      <a:pt x="202353" y="107266"/>
                    </a:cubicBezTo>
                    <a:cubicBezTo>
                      <a:pt x="189653" y="132666"/>
                      <a:pt x="136313" y="170766"/>
                      <a:pt x="100753" y="183466"/>
                    </a:cubicBezTo>
                    <a:cubicBezTo>
                      <a:pt x="69003" y="194896"/>
                      <a:pt x="10583" y="196166"/>
                      <a:pt x="1693" y="187276"/>
                    </a:cubicBezTo>
                    <a:cubicBezTo>
                      <a:pt x="-2117" y="184736"/>
                      <a:pt x="1693" y="174576"/>
                      <a:pt x="1693" y="174576"/>
                    </a:cubicBezTo>
                  </a:path>
                </a:pathLst>
              </a:custGeom>
              <a:solidFill>
                <a:srgbClr val="050018"/>
              </a:solidFill>
              <a:ln cap="sq">
                <a:noFill/>
                <a:prstDash val="solid"/>
                <a:miter/>
              </a:ln>
            </p:spPr>
          </p:sp>
        </p:grpSp>
        <p:grpSp>
          <p:nvGrpSpPr>
            <p:cNvPr name="Group 101" id="101"/>
            <p:cNvGrpSpPr/>
            <p:nvPr/>
          </p:nvGrpSpPr>
          <p:grpSpPr>
            <a:xfrm rot="0">
              <a:off x="10872934" y="510885"/>
              <a:ext cx="280208" cy="168408"/>
              <a:chOff x="0" y="0"/>
              <a:chExt cx="251460" cy="151130"/>
            </a:xfrm>
          </p:grpSpPr>
          <p:sp>
            <p:nvSpPr>
              <p:cNvPr name="Freeform 102" id="102"/>
              <p:cNvSpPr/>
              <p:nvPr/>
            </p:nvSpPr>
            <p:spPr>
              <a:xfrm flipH="false" flipV="false" rot="0">
                <a:off x="49927" y="50800"/>
                <a:ext cx="149793" cy="49686"/>
              </a:xfrm>
              <a:custGeom>
                <a:avLst/>
                <a:gdLst/>
                <a:ahLst/>
                <a:cxnLst/>
                <a:rect r="r" b="b" t="t" l="l"/>
                <a:pathLst>
                  <a:path h="49686" w="149793">
                    <a:moveTo>
                      <a:pt x="2143" y="0"/>
                    </a:moveTo>
                    <a:cubicBezTo>
                      <a:pt x="115173" y="10160"/>
                      <a:pt x="145653" y="29210"/>
                      <a:pt x="149463" y="38100"/>
                    </a:cubicBezTo>
                    <a:cubicBezTo>
                      <a:pt x="150733" y="41910"/>
                      <a:pt x="148193" y="48260"/>
                      <a:pt x="144383" y="49530"/>
                    </a:cubicBezTo>
                    <a:cubicBezTo>
                      <a:pt x="136763" y="52070"/>
                      <a:pt x="111363" y="22860"/>
                      <a:pt x="89773" y="16510"/>
                    </a:cubicBezTo>
                    <a:cubicBezTo>
                      <a:pt x="64373" y="8890"/>
                      <a:pt x="7223" y="21590"/>
                      <a:pt x="873" y="12700"/>
                    </a:cubicBezTo>
                    <a:cubicBezTo>
                      <a:pt x="-1667" y="10160"/>
                      <a:pt x="2143" y="0"/>
                      <a:pt x="2143" y="0"/>
                    </a:cubicBezTo>
                  </a:path>
                </a:pathLst>
              </a:custGeom>
              <a:solidFill>
                <a:srgbClr val="050018"/>
              </a:solidFill>
              <a:ln cap="sq">
                <a:noFill/>
                <a:prstDash val="solid"/>
                <a:miter/>
              </a:ln>
            </p:spPr>
          </p:sp>
        </p:grpSp>
        <p:grpSp>
          <p:nvGrpSpPr>
            <p:cNvPr name="Group 103" id="103"/>
            <p:cNvGrpSpPr/>
            <p:nvPr/>
          </p:nvGrpSpPr>
          <p:grpSpPr>
            <a:xfrm rot="0">
              <a:off x="10824817" y="534943"/>
              <a:ext cx="174069" cy="543434"/>
              <a:chOff x="0" y="0"/>
              <a:chExt cx="156210" cy="487680"/>
            </a:xfrm>
          </p:grpSpPr>
          <p:sp>
            <p:nvSpPr>
              <p:cNvPr name="Freeform 104" id="104"/>
              <p:cNvSpPr/>
              <p:nvPr/>
            </p:nvSpPr>
            <p:spPr>
              <a:xfrm flipH="false" flipV="false" rot="0">
                <a:off x="43792" y="49671"/>
                <a:ext cx="61618" cy="386104"/>
              </a:xfrm>
              <a:custGeom>
                <a:avLst/>
                <a:gdLst/>
                <a:ahLst/>
                <a:cxnLst/>
                <a:rect r="r" b="b" t="t" l="l"/>
                <a:pathLst>
                  <a:path h="386104" w="61618">
                    <a:moveTo>
                      <a:pt x="24788" y="1129"/>
                    </a:moveTo>
                    <a:cubicBezTo>
                      <a:pt x="22248" y="344029"/>
                      <a:pt x="22248" y="350379"/>
                      <a:pt x="28598" y="357999"/>
                    </a:cubicBezTo>
                    <a:cubicBezTo>
                      <a:pt x="36218" y="366889"/>
                      <a:pt x="59078" y="371969"/>
                      <a:pt x="60348" y="377049"/>
                    </a:cubicBezTo>
                    <a:cubicBezTo>
                      <a:pt x="60348" y="380859"/>
                      <a:pt x="53998" y="387209"/>
                      <a:pt x="51458" y="385939"/>
                    </a:cubicBezTo>
                    <a:cubicBezTo>
                      <a:pt x="50188" y="385939"/>
                      <a:pt x="48918" y="377049"/>
                      <a:pt x="50188" y="375779"/>
                    </a:cubicBezTo>
                    <a:cubicBezTo>
                      <a:pt x="52728" y="374509"/>
                      <a:pt x="61618" y="380859"/>
                      <a:pt x="61618" y="380859"/>
                    </a:cubicBezTo>
                    <a:cubicBezTo>
                      <a:pt x="61618" y="380859"/>
                      <a:pt x="23518" y="369429"/>
                      <a:pt x="15898" y="359269"/>
                    </a:cubicBezTo>
                    <a:cubicBezTo>
                      <a:pt x="8278" y="351649"/>
                      <a:pt x="9548" y="346569"/>
                      <a:pt x="7008" y="331329"/>
                    </a:cubicBezTo>
                    <a:cubicBezTo>
                      <a:pt x="658" y="281799"/>
                      <a:pt x="-6962" y="20179"/>
                      <a:pt x="12088" y="1129"/>
                    </a:cubicBezTo>
                    <a:cubicBezTo>
                      <a:pt x="15898" y="-1411"/>
                      <a:pt x="24788" y="1129"/>
                      <a:pt x="24788" y="1129"/>
                    </a:cubicBezTo>
                  </a:path>
                </a:pathLst>
              </a:custGeom>
              <a:solidFill>
                <a:srgbClr val="050018"/>
              </a:solidFill>
              <a:ln cap="sq">
                <a:noFill/>
                <a:prstDash val="solid"/>
                <a:miter/>
              </a:ln>
            </p:spPr>
          </p:sp>
        </p:grpSp>
        <p:grpSp>
          <p:nvGrpSpPr>
            <p:cNvPr name="Group 105" id="105"/>
            <p:cNvGrpSpPr/>
            <p:nvPr/>
          </p:nvGrpSpPr>
          <p:grpSpPr>
            <a:xfrm rot="0">
              <a:off x="10814911" y="510885"/>
              <a:ext cx="333986" cy="159917"/>
              <a:chOff x="0" y="0"/>
              <a:chExt cx="299720" cy="143510"/>
            </a:xfrm>
          </p:grpSpPr>
          <p:sp>
            <p:nvSpPr>
              <p:cNvPr name="Freeform 106" id="106"/>
              <p:cNvSpPr/>
              <p:nvPr/>
            </p:nvSpPr>
            <p:spPr>
              <a:xfrm flipH="false" flipV="false" rot="0">
                <a:off x="49927" y="50800"/>
                <a:ext cx="197866" cy="42777"/>
              </a:xfrm>
              <a:custGeom>
                <a:avLst/>
                <a:gdLst/>
                <a:ahLst/>
                <a:cxnLst/>
                <a:rect r="r" b="b" t="t" l="l"/>
                <a:pathLst>
                  <a:path h="42777" w="197866">
                    <a:moveTo>
                      <a:pt x="2143" y="0"/>
                    </a:moveTo>
                    <a:cubicBezTo>
                      <a:pt x="174863" y="19050"/>
                      <a:pt x="196453" y="24130"/>
                      <a:pt x="197723" y="30480"/>
                    </a:cubicBezTo>
                    <a:cubicBezTo>
                      <a:pt x="198993" y="33020"/>
                      <a:pt x="191373" y="40640"/>
                      <a:pt x="191373" y="40640"/>
                    </a:cubicBezTo>
                    <a:cubicBezTo>
                      <a:pt x="191373" y="40640"/>
                      <a:pt x="197723" y="29210"/>
                      <a:pt x="197723" y="29210"/>
                    </a:cubicBezTo>
                    <a:cubicBezTo>
                      <a:pt x="197723" y="30480"/>
                      <a:pt x="197723" y="39370"/>
                      <a:pt x="193913" y="41910"/>
                    </a:cubicBezTo>
                    <a:cubicBezTo>
                      <a:pt x="181213" y="48260"/>
                      <a:pt x="113903" y="17780"/>
                      <a:pt x="79613" y="13970"/>
                    </a:cubicBezTo>
                    <a:cubicBezTo>
                      <a:pt x="51673" y="10160"/>
                      <a:pt x="7223" y="20320"/>
                      <a:pt x="873" y="12700"/>
                    </a:cubicBezTo>
                    <a:cubicBezTo>
                      <a:pt x="-1667" y="8890"/>
                      <a:pt x="2143" y="0"/>
                      <a:pt x="2143" y="0"/>
                    </a:cubicBezTo>
                  </a:path>
                </a:pathLst>
              </a:custGeom>
              <a:solidFill>
                <a:srgbClr val="050018"/>
              </a:solidFill>
              <a:ln cap="sq">
                <a:noFill/>
                <a:prstDash val="solid"/>
                <a:miter/>
              </a:ln>
            </p:spPr>
          </p:sp>
        </p:grpSp>
        <p:grpSp>
          <p:nvGrpSpPr>
            <p:cNvPr name="Group 107" id="107"/>
            <p:cNvGrpSpPr/>
            <p:nvPr/>
          </p:nvGrpSpPr>
          <p:grpSpPr>
            <a:xfrm rot="0">
              <a:off x="11049833" y="921291"/>
              <a:ext cx="217940" cy="314173"/>
              <a:chOff x="0" y="0"/>
              <a:chExt cx="195580" cy="281940"/>
            </a:xfrm>
          </p:grpSpPr>
          <p:sp>
            <p:nvSpPr>
              <p:cNvPr name="Freeform 108" id="108"/>
              <p:cNvSpPr/>
              <p:nvPr/>
            </p:nvSpPr>
            <p:spPr>
              <a:xfrm flipH="false" flipV="false" rot="0">
                <a:off x="50266" y="50800"/>
                <a:ext cx="93410" cy="179212"/>
              </a:xfrm>
              <a:custGeom>
                <a:avLst/>
                <a:gdLst/>
                <a:ahLst/>
                <a:cxnLst/>
                <a:rect r="r" b="b" t="t" l="l"/>
                <a:pathLst>
                  <a:path h="179212" w="93410">
                    <a:moveTo>
                      <a:pt x="11964" y="0"/>
                    </a:moveTo>
                    <a:cubicBezTo>
                      <a:pt x="91974" y="175260"/>
                      <a:pt x="81814" y="176530"/>
                      <a:pt x="81814" y="176530"/>
                    </a:cubicBezTo>
                    <a:cubicBezTo>
                      <a:pt x="81814" y="176530"/>
                      <a:pt x="93244" y="171450"/>
                      <a:pt x="93244" y="171450"/>
                    </a:cubicBezTo>
                    <a:cubicBezTo>
                      <a:pt x="94514" y="172720"/>
                      <a:pt x="88164" y="180340"/>
                      <a:pt x="85624" y="179070"/>
                    </a:cubicBezTo>
                    <a:cubicBezTo>
                      <a:pt x="79274" y="179070"/>
                      <a:pt x="71654" y="156210"/>
                      <a:pt x="61494" y="139700"/>
                    </a:cubicBezTo>
                    <a:cubicBezTo>
                      <a:pt x="46254" y="107950"/>
                      <a:pt x="-5816" y="19050"/>
                      <a:pt x="534" y="5080"/>
                    </a:cubicBezTo>
                    <a:cubicBezTo>
                      <a:pt x="1804" y="1270"/>
                      <a:pt x="11964" y="0"/>
                      <a:pt x="11964" y="0"/>
                    </a:cubicBezTo>
                  </a:path>
                </a:pathLst>
              </a:custGeom>
              <a:solidFill>
                <a:srgbClr val="050018"/>
              </a:solidFill>
              <a:ln cap="sq">
                <a:noFill/>
                <a:prstDash val="solid"/>
                <a:miter/>
              </a:ln>
            </p:spPr>
          </p:sp>
        </p:grpSp>
        <p:grpSp>
          <p:nvGrpSpPr>
            <p:cNvPr name="Group 109" id="109"/>
            <p:cNvGrpSpPr/>
            <p:nvPr/>
          </p:nvGrpSpPr>
          <p:grpSpPr>
            <a:xfrm rot="0">
              <a:off x="10921050" y="768450"/>
              <a:ext cx="239168" cy="285869"/>
              <a:chOff x="0" y="0"/>
              <a:chExt cx="214630" cy="256540"/>
            </a:xfrm>
          </p:grpSpPr>
          <p:sp>
            <p:nvSpPr>
              <p:cNvPr name="Freeform 110" id="110"/>
              <p:cNvSpPr/>
              <p:nvPr/>
            </p:nvSpPr>
            <p:spPr>
              <a:xfrm flipH="false" flipV="false" rot="0">
                <a:off x="50800" y="48857"/>
                <a:ext cx="113030" cy="157518"/>
              </a:xfrm>
              <a:custGeom>
                <a:avLst/>
                <a:gdLst/>
                <a:ahLst/>
                <a:cxnLst/>
                <a:rect r="r" b="b" t="t" l="l"/>
                <a:pathLst>
                  <a:path h="157518" w="113030">
                    <a:moveTo>
                      <a:pt x="86360" y="149263"/>
                    </a:moveTo>
                    <a:cubicBezTo>
                      <a:pt x="15240" y="71793"/>
                      <a:pt x="0" y="37503"/>
                      <a:pt x="0" y="22263"/>
                    </a:cubicBezTo>
                    <a:cubicBezTo>
                      <a:pt x="1270" y="14643"/>
                      <a:pt x="3810" y="7023"/>
                      <a:pt x="8890" y="4483"/>
                    </a:cubicBezTo>
                    <a:cubicBezTo>
                      <a:pt x="12700" y="3213"/>
                      <a:pt x="20320" y="5753"/>
                      <a:pt x="26670" y="10833"/>
                    </a:cubicBezTo>
                    <a:cubicBezTo>
                      <a:pt x="40640" y="22263"/>
                      <a:pt x="71120" y="76873"/>
                      <a:pt x="76200" y="99733"/>
                    </a:cubicBezTo>
                    <a:cubicBezTo>
                      <a:pt x="78740" y="112433"/>
                      <a:pt x="78740" y="126403"/>
                      <a:pt x="74930" y="130213"/>
                    </a:cubicBezTo>
                    <a:cubicBezTo>
                      <a:pt x="71120" y="132753"/>
                      <a:pt x="60960" y="128943"/>
                      <a:pt x="54610" y="122593"/>
                    </a:cubicBezTo>
                    <a:cubicBezTo>
                      <a:pt x="39370" y="108623"/>
                      <a:pt x="10160" y="33693"/>
                      <a:pt x="16510" y="15913"/>
                    </a:cubicBezTo>
                    <a:cubicBezTo>
                      <a:pt x="20320" y="7023"/>
                      <a:pt x="30480" y="-597"/>
                      <a:pt x="39370" y="1943"/>
                    </a:cubicBezTo>
                    <a:cubicBezTo>
                      <a:pt x="59690" y="8293"/>
                      <a:pt x="111760" y="112433"/>
                      <a:pt x="113030" y="137833"/>
                    </a:cubicBezTo>
                    <a:cubicBezTo>
                      <a:pt x="113030" y="146723"/>
                      <a:pt x="109220" y="154343"/>
                      <a:pt x="105410" y="156883"/>
                    </a:cubicBezTo>
                    <a:cubicBezTo>
                      <a:pt x="100330" y="158153"/>
                      <a:pt x="87630" y="151803"/>
                      <a:pt x="86360" y="146723"/>
                    </a:cubicBezTo>
                    <a:cubicBezTo>
                      <a:pt x="86360" y="142913"/>
                      <a:pt x="102870" y="128943"/>
                      <a:pt x="105410" y="130213"/>
                    </a:cubicBezTo>
                    <a:cubicBezTo>
                      <a:pt x="109220" y="131483"/>
                      <a:pt x="109220" y="151803"/>
                      <a:pt x="106680" y="155613"/>
                    </a:cubicBezTo>
                    <a:cubicBezTo>
                      <a:pt x="104140" y="158153"/>
                      <a:pt x="97790" y="158153"/>
                      <a:pt x="92710" y="155613"/>
                    </a:cubicBezTo>
                    <a:cubicBezTo>
                      <a:pt x="76200" y="145453"/>
                      <a:pt x="21590" y="42583"/>
                      <a:pt x="17780" y="18453"/>
                    </a:cubicBezTo>
                    <a:cubicBezTo>
                      <a:pt x="16510" y="10833"/>
                      <a:pt x="17780" y="5753"/>
                      <a:pt x="20320" y="3213"/>
                    </a:cubicBezTo>
                    <a:cubicBezTo>
                      <a:pt x="24130" y="673"/>
                      <a:pt x="33020" y="-1867"/>
                      <a:pt x="39370" y="1943"/>
                    </a:cubicBezTo>
                    <a:cubicBezTo>
                      <a:pt x="54610" y="12103"/>
                      <a:pt x="82550" y="95923"/>
                      <a:pt x="81280" y="114973"/>
                    </a:cubicBezTo>
                    <a:cubicBezTo>
                      <a:pt x="81280" y="122593"/>
                      <a:pt x="78740" y="127673"/>
                      <a:pt x="74930" y="130213"/>
                    </a:cubicBezTo>
                    <a:cubicBezTo>
                      <a:pt x="69850" y="131483"/>
                      <a:pt x="62230" y="131483"/>
                      <a:pt x="55880" y="126403"/>
                    </a:cubicBezTo>
                    <a:cubicBezTo>
                      <a:pt x="39370" y="113703"/>
                      <a:pt x="1270" y="42583"/>
                      <a:pt x="0" y="22263"/>
                    </a:cubicBezTo>
                    <a:cubicBezTo>
                      <a:pt x="0" y="14643"/>
                      <a:pt x="3810" y="7023"/>
                      <a:pt x="8890" y="4483"/>
                    </a:cubicBezTo>
                    <a:cubicBezTo>
                      <a:pt x="12700" y="3213"/>
                      <a:pt x="20320" y="5753"/>
                      <a:pt x="26670" y="10833"/>
                    </a:cubicBezTo>
                    <a:cubicBezTo>
                      <a:pt x="38100" y="20993"/>
                      <a:pt x="43180" y="61633"/>
                      <a:pt x="57150" y="83223"/>
                    </a:cubicBezTo>
                    <a:cubicBezTo>
                      <a:pt x="69850" y="103543"/>
                      <a:pt x="104140" y="121323"/>
                      <a:pt x="106680" y="135293"/>
                    </a:cubicBezTo>
                    <a:cubicBezTo>
                      <a:pt x="107950" y="141643"/>
                      <a:pt x="104140" y="149263"/>
                      <a:pt x="100330" y="150533"/>
                    </a:cubicBezTo>
                    <a:cubicBezTo>
                      <a:pt x="97790" y="153073"/>
                      <a:pt x="86360" y="149263"/>
                      <a:pt x="86360" y="149263"/>
                    </a:cubicBezTo>
                  </a:path>
                </a:pathLst>
              </a:custGeom>
              <a:solidFill>
                <a:srgbClr val="050018"/>
              </a:solidFill>
              <a:ln cap="sq">
                <a:noFill/>
                <a:prstDash val="solid"/>
                <a:miter/>
              </a:ln>
            </p:spPr>
          </p:sp>
        </p:grpSp>
        <p:grpSp>
          <p:nvGrpSpPr>
            <p:cNvPr name="Group 111" id="111"/>
            <p:cNvGrpSpPr/>
            <p:nvPr/>
          </p:nvGrpSpPr>
          <p:grpSpPr>
            <a:xfrm rot="0">
              <a:off x="182560" y="952425"/>
              <a:ext cx="390593" cy="169823"/>
              <a:chOff x="0" y="0"/>
              <a:chExt cx="350520" cy="152400"/>
            </a:xfrm>
          </p:grpSpPr>
          <p:sp>
            <p:nvSpPr>
              <p:cNvPr name="Freeform 112" id="112"/>
              <p:cNvSpPr/>
              <p:nvPr/>
            </p:nvSpPr>
            <p:spPr>
              <a:xfrm flipH="false" flipV="false" rot="0">
                <a:off x="50464" y="49547"/>
                <a:ext cx="250051" cy="54492"/>
              </a:xfrm>
              <a:custGeom>
                <a:avLst/>
                <a:gdLst/>
                <a:ahLst/>
                <a:cxnLst/>
                <a:rect r="r" b="b" t="t" l="l"/>
                <a:pathLst>
                  <a:path h="54492" w="250051">
                    <a:moveTo>
                      <a:pt x="10496" y="19033"/>
                    </a:moveTo>
                    <a:cubicBezTo>
                      <a:pt x="236556" y="24113"/>
                      <a:pt x="228936" y="29193"/>
                      <a:pt x="222586" y="31733"/>
                    </a:cubicBezTo>
                    <a:cubicBezTo>
                      <a:pt x="213696" y="34273"/>
                      <a:pt x="184486" y="33003"/>
                      <a:pt x="180676" y="26653"/>
                    </a:cubicBezTo>
                    <a:cubicBezTo>
                      <a:pt x="176866" y="21573"/>
                      <a:pt x="184486" y="1253"/>
                      <a:pt x="188296" y="1253"/>
                    </a:cubicBezTo>
                    <a:cubicBezTo>
                      <a:pt x="192106" y="-17"/>
                      <a:pt x="206076" y="15223"/>
                      <a:pt x="204806" y="19033"/>
                    </a:cubicBezTo>
                    <a:cubicBezTo>
                      <a:pt x="203536" y="22843"/>
                      <a:pt x="180676" y="27923"/>
                      <a:pt x="178136" y="24113"/>
                    </a:cubicBezTo>
                    <a:cubicBezTo>
                      <a:pt x="175596" y="21573"/>
                      <a:pt x="184486" y="3793"/>
                      <a:pt x="190836" y="1253"/>
                    </a:cubicBezTo>
                    <a:cubicBezTo>
                      <a:pt x="202266" y="-3827"/>
                      <a:pt x="232746" y="7603"/>
                      <a:pt x="241636" y="16493"/>
                    </a:cubicBezTo>
                    <a:cubicBezTo>
                      <a:pt x="247986" y="24113"/>
                      <a:pt x="251796" y="39353"/>
                      <a:pt x="249256" y="44433"/>
                    </a:cubicBezTo>
                    <a:cubicBezTo>
                      <a:pt x="246716" y="48243"/>
                      <a:pt x="242906" y="49513"/>
                      <a:pt x="236556" y="52053"/>
                    </a:cubicBezTo>
                    <a:cubicBezTo>
                      <a:pt x="209886" y="58403"/>
                      <a:pt x="73996" y="50783"/>
                      <a:pt x="34626" y="46973"/>
                    </a:cubicBezTo>
                    <a:cubicBezTo>
                      <a:pt x="18116" y="44433"/>
                      <a:pt x="4146" y="46973"/>
                      <a:pt x="336" y="40623"/>
                    </a:cubicBezTo>
                    <a:cubicBezTo>
                      <a:pt x="-2204" y="35543"/>
                      <a:pt x="10496" y="19033"/>
                      <a:pt x="10496" y="19033"/>
                    </a:cubicBezTo>
                  </a:path>
                </a:pathLst>
              </a:custGeom>
              <a:solidFill>
                <a:srgbClr val="050018"/>
              </a:solidFill>
              <a:ln cap="sq">
                <a:noFill/>
                <a:prstDash val="solid"/>
                <a:miter/>
              </a:ln>
            </p:spPr>
          </p:sp>
        </p:grpSp>
        <p:grpSp>
          <p:nvGrpSpPr>
            <p:cNvPr name="Group 113" id="113"/>
            <p:cNvGrpSpPr/>
            <p:nvPr/>
          </p:nvGrpSpPr>
          <p:grpSpPr>
            <a:xfrm rot="0">
              <a:off x="294360" y="692030"/>
              <a:ext cx="217940" cy="158502"/>
              <a:chOff x="0" y="0"/>
              <a:chExt cx="195580" cy="142240"/>
            </a:xfrm>
          </p:grpSpPr>
          <p:sp>
            <p:nvSpPr>
              <p:cNvPr name="Freeform 114" id="114"/>
              <p:cNvSpPr/>
              <p:nvPr/>
            </p:nvSpPr>
            <p:spPr>
              <a:xfrm flipH="false" flipV="false" rot="0">
                <a:off x="50660" y="50800"/>
                <a:ext cx="94316" cy="41999"/>
              </a:xfrm>
              <a:custGeom>
                <a:avLst/>
                <a:gdLst/>
                <a:ahLst/>
                <a:cxnLst/>
                <a:rect r="r" b="b" t="t" l="l"/>
                <a:pathLst>
                  <a:path h="41999" w="94316">
                    <a:moveTo>
                      <a:pt x="17920" y="0"/>
                    </a:moveTo>
                    <a:cubicBezTo>
                      <a:pt x="91580" y="19050"/>
                      <a:pt x="95390" y="26670"/>
                      <a:pt x="94120" y="29210"/>
                    </a:cubicBezTo>
                    <a:cubicBezTo>
                      <a:pt x="92850" y="34290"/>
                      <a:pt x="72530" y="38100"/>
                      <a:pt x="69990" y="35560"/>
                    </a:cubicBezTo>
                    <a:cubicBezTo>
                      <a:pt x="68720" y="33020"/>
                      <a:pt x="76340" y="15240"/>
                      <a:pt x="81420" y="13970"/>
                    </a:cubicBezTo>
                    <a:cubicBezTo>
                      <a:pt x="85230" y="12700"/>
                      <a:pt x="92850" y="19050"/>
                      <a:pt x="94120" y="24130"/>
                    </a:cubicBezTo>
                    <a:cubicBezTo>
                      <a:pt x="95390" y="27940"/>
                      <a:pt x="90310" y="38100"/>
                      <a:pt x="83960" y="40640"/>
                    </a:cubicBezTo>
                    <a:cubicBezTo>
                      <a:pt x="71260" y="45720"/>
                      <a:pt x="26810" y="35560"/>
                      <a:pt x="12840" y="26670"/>
                    </a:cubicBezTo>
                    <a:cubicBezTo>
                      <a:pt x="6490" y="21590"/>
                      <a:pt x="-1130" y="12700"/>
                      <a:pt x="140" y="8890"/>
                    </a:cubicBezTo>
                    <a:cubicBezTo>
                      <a:pt x="1410" y="3810"/>
                      <a:pt x="17920" y="0"/>
                      <a:pt x="17920" y="0"/>
                    </a:cubicBezTo>
                  </a:path>
                </a:pathLst>
              </a:custGeom>
              <a:solidFill>
                <a:srgbClr val="050018"/>
              </a:solidFill>
              <a:ln cap="sq">
                <a:noFill/>
                <a:prstDash val="solid"/>
                <a:miter/>
              </a:ln>
            </p:spPr>
          </p:sp>
        </p:grpSp>
        <p:grpSp>
          <p:nvGrpSpPr>
            <p:cNvPr name="Group 115" id="115"/>
            <p:cNvGrpSpPr/>
            <p:nvPr/>
          </p:nvGrpSpPr>
          <p:grpSpPr>
            <a:xfrm rot="0">
              <a:off x="510885" y="894402"/>
              <a:ext cx="326910" cy="509470"/>
              <a:chOff x="0" y="0"/>
              <a:chExt cx="293370" cy="457200"/>
            </a:xfrm>
          </p:grpSpPr>
          <p:sp>
            <p:nvSpPr>
              <p:cNvPr name="Freeform 116" id="116"/>
              <p:cNvSpPr/>
              <p:nvPr/>
            </p:nvSpPr>
            <p:spPr>
              <a:xfrm flipH="false" flipV="false" rot="0">
                <a:off x="50470" y="50596"/>
                <a:ext cx="172435" cy="355804"/>
              </a:xfrm>
              <a:custGeom>
                <a:avLst/>
                <a:gdLst/>
                <a:ahLst/>
                <a:cxnLst/>
                <a:rect r="r" b="b" t="t" l="l"/>
                <a:pathLst>
                  <a:path h="355804" w="172435">
                    <a:moveTo>
                      <a:pt x="19380" y="4014"/>
                    </a:moveTo>
                    <a:cubicBezTo>
                      <a:pt x="189560" y="312624"/>
                      <a:pt x="178130" y="318974"/>
                      <a:pt x="166700" y="327864"/>
                    </a:cubicBezTo>
                    <a:cubicBezTo>
                      <a:pt x="155270" y="339294"/>
                      <a:pt x="131140" y="355804"/>
                      <a:pt x="119710" y="355804"/>
                    </a:cubicBezTo>
                    <a:cubicBezTo>
                      <a:pt x="112090" y="355804"/>
                      <a:pt x="105740" y="351994"/>
                      <a:pt x="104470" y="346914"/>
                    </a:cubicBezTo>
                    <a:cubicBezTo>
                      <a:pt x="101930" y="343104"/>
                      <a:pt x="107010" y="329134"/>
                      <a:pt x="112090" y="327864"/>
                    </a:cubicBezTo>
                    <a:cubicBezTo>
                      <a:pt x="115900" y="327864"/>
                      <a:pt x="131140" y="343104"/>
                      <a:pt x="129870" y="345644"/>
                    </a:cubicBezTo>
                    <a:cubicBezTo>
                      <a:pt x="128600" y="349454"/>
                      <a:pt x="108280" y="351994"/>
                      <a:pt x="104470" y="349454"/>
                    </a:cubicBezTo>
                    <a:cubicBezTo>
                      <a:pt x="101930" y="345644"/>
                      <a:pt x="103200" y="338024"/>
                      <a:pt x="107010" y="331674"/>
                    </a:cubicBezTo>
                    <a:cubicBezTo>
                      <a:pt x="113360" y="320244"/>
                      <a:pt x="159080" y="320244"/>
                      <a:pt x="165430" y="299924"/>
                    </a:cubicBezTo>
                    <a:cubicBezTo>
                      <a:pt x="178130" y="252934"/>
                      <a:pt x="2870" y="49734"/>
                      <a:pt x="330" y="15444"/>
                    </a:cubicBezTo>
                    <a:cubicBezTo>
                      <a:pt x="-940" y="7824"/>
                      <a:pt x="1600" y="2744"/>
                      <a:pt x="5410" y="204"/>
                    </a:cubicBezTo>
                    <a:cubicBezTo>
                      <a:pt x="7950" y="-1066"/>
                      <a:pt x="19380" y="4014"/>
                      <a:pt x="19380" y="4014"/>
                    </a:cubicBezTo>
                  </a:path>
                </a:pathLst>
              </a:custGeom>
              <a:solidFill>
                <a:srgbClr val="050018"/>
              </a:solidFill>
              <a:ln cap="sq">
                <a:noFill/>
                <a:prstDash val="solid"/>
                <a:miter/>
              </a:ln>
            </p:spPr>
          </p:sp>
        </p:grpSp>
        <p:sp>
          <p:nvSpPr>
            <p:cNvPr name="Freeform 117" id="117"/>
            <p:cNvSpPr/>
            <p:nvPr/>
          </p:nvSpPr>
          <p:spPr>
            <a:xfrm flipH="false" flipV="false" rot="0">
              <a:off x="4712875" y="6076750"/>
              <a:ext cx="2442985" cy="229906"/>
            </a:xfrm>
            <a:custGeom>
              <a:avLst/>
              <a:gdLst/>
              <a:ahLst/>
              <a:cxnLst/>
              <a:rect r="r" b="b" t="t" l="l"/>
              <a:pathLst>
                <a:path h="229906" w="2442985">
                  <a:moveTo>
                    <a:pt x="0" y="0"/>
                  </a:moveTo>
                  <a:lnTo>
                    <a:pt x="2442985" y="0"/>
                  </a:lnTo>
                  <a:lnTo>
                    <a:pt x="2442985" y="229906"/>
                  </a:lnTo>
                  <a:lnTo>
                    <a:pt x="0" y="229906"/>
                  </a:lnTo>
                  <a:lnTo>
                    <a:pt x="0" y="0"/>
                  </a:lnTo>
                  <a:close/>
                </a:path>
              </a:pathLst>
            </a:custGeom>
            <a:blipFill>
              <a:blip r:embed="rId4"/>
              <a:stretch>
                <a:fillRect l="-3092" t="-224688" r="0" b="-124452"/>
              </a:stretch>
            </a:blipFill>
            <a:ln cap="sq">
              <a:noFill/>
              <a:prstDash val="solid"/>
              <a:miter/>
            </a:ln>
          </p:spPr>
        </p:sp>
      </p:grpSp>
      <p:grpSp>
        <p:nvGrpSpPr>
          <p:cNvPr name="Group 118" id="118"/>
          <p:cNvGrpSpPr/>
          <p:nvPr/>
        </p:nvGrpSpPr>
        <p:grpSpPr>
          <a:xfrm rot="0">
            <a:off x="-60007" y="2586038"/>
            <a:ext cx="1546860" cy="1224915"/>
            <a:chOff x="0" y="0"/>
            <a:chExt cx="2062480" cy="1633220"/>
          </a:xfrm>
        </p:grpSpPr>
        <p:sp>
          <p:nvSpPr>
            <p:cNvPr name="Freeform 119" id="119"/>
            <p:cNvSpPr/>
            <p:nvPr/>
          </p:nvSpPr>
          <p:spPr>
            <a:xfrm flipH="false" flipV="false" rot="0">
              <a:off x="47474" y="48356"/>
              <a:ext cx="1968406" cy="1540984"/>
            </a:xfrm>
            <a:custGeom>
              <a:avLst/>
              <a:gdLst/>
              <a:ahLst/>
              <a:cxnLst/>
              <a:rect r="r" b="b" t="t" l="l"/>
              <a:pathLst>
                <a:path h="1540984" w="1968406">
                  <a:moveTo>
                    <a:pt x="1198396" y="172624"/>
                  </a:moveTo>
                  <a:cubicBezTo>
                    <a:pt x="780566" y="130714"/>
                    <a:pt x="656106" y="128174"/>
                    <a:pt x="571016" y="129444"/>
                  </a:cubicBezTo>
                  <a:cubicBezTo>
                    <a:pt x="513866" y="131984"/>
                    <a:pt x="470686" y="133254"/>
                    <a:pt x="427506" y="140874"/>
                  </a:cubicBezTo>
                  <a:cubicBezTo>
                    <a:pt x="390676" y="147224"/>
                    <a:pt x="357656" y="157384"/>
                    <a:pt x="325906" y="171354"/>
                  </a:cubicBezTo>
                  <a:cubicBezTo>
                    <a:pt x="297966" y="184054"/>
                    <a:pt x="271296" y="200564"/>
                    <a:pt x="248436" y="220884"/>
                  </a:cubicBezTo>
                  <a:cubicBezTo>
                    <a:pt x="225576" y="238664"/>
                    <a:pt x="206526" y="253904"/>
                    <a:pt x="191286" y="281844"/>
                  </a:cubicBezTo>
                  <a:cubicBezTo>
                    <a:pt x="167156" y="325024"/>
                    <a:pt x="150646" y="399954"/>
                    <a:pt x="140486" y="469804"/>
                  </a:cubicBezTo>
                  <a:cubicBezTo>
                    <a:pt x="127786" y="551084"/>
                    <a:pt x="123976" y="661574"/>
                    <a:pt x="129056" y="742854"/>
                  </a:cubicBezTo>
                  <a:cubicBezTo>
                    <a:pt x="134136" y="808894"/>
                    <a:pt x="146836" y="864774"/>
                    <a:pt x="162076" y="920654"/>
                  </a:cubicBezTo>
                  <a:cubicBezTo>
                    <a:pt x="176046" y="970184"/>
                    <a:pt x="192556" y="1014634"/>
                    <a:pt x="214146" y="1059084"/>
                  </a:cubicBezTo>
                  <a:cubicBezTo>
                    <a:pt x="237006" y="1102264"/>
                    <a:pt x="263676" y="1147984"/>
                    <a:pt x="296696" y="1183544"/>
                  </a:cubicBezTo>
                  <a:cubicBezTo>
                    <a:pt x="328446" y="1217834"/>
                    <a:pt x="367816" y="1244504"/>
                    <a:pt x="409726" y="1271174"/>
                  </a:cubicBezTo>
                  <a:cubicBezTo>
                    <a:pt x="452906" y="1299114"/>
                    <a:pt x="492276" y="1325784"/>
                    <a:pt x="550696" y="1346104"/>
                  </a:cubicBezTo>
                  <a:cubicBezTo>
                    <a:pt x="633246" y="1376584"/>
                    <a:pt x="774216" y="1399444"/>
                    <a:pt x="869466" y="1410874"/>
                  </a:cubicBezTo>
                  <a:cubicBezTo>
                    <a:pt x="946936" y="1419764"/>
                    <a:pt x="1014246" y="1418494"/>
                    <a:pt x="1081556" y="1419764"/>
                  </a:cubicBezTo>
                  <a:cubicBezTo>
                    <a:pt x="1142516" y="1419764"/>
                    <a:pt x="1190776" y="1424844"/>
                    <a:pt x="1258086" y="1417224"/>
                  </a:cubicBezTo>
                  <a:cubicBezTo>
                    <a:pt x="1348256" y="1405794"/>
                    <a:pt x="1494306" y="1366424"/>
                    <a:pt x="1570506" y="1343564"/>
                  </a:cubicBezTo>
                  <a:cubicBezTo>
                    <a:pt x="1616226" y="1328324"/>
                    <a:pt x="1646706" y="1318164"/>
                    <a:pt x="1677186" y="1301654"/>
                  </a:cubicBezTo>
                  <a:cubicBezTo>
                    <a:pt x="1702586" y="1288954"/>
                    <a:pt x="1722906" y="1274984"/>
                    <a:pt x="1743226" y="1257204"/>
                  </a:cubicBezTo>
                  <a:cubicBezTo>
                    <a:pt x="1763546" y="1239424"/>
                    <a:pt x="1783866" y="1217834"/>
                    <a:pt x="1797836" y="1192434"/>
                  </a:cubicBezTo>
                  <a:cubicBezTo>
                    <a:pt x="1811806" y="1165764"/>
                    <a:pt x="1816886" y="1132744"/>
                    <a:pt x="1823236" y="1100994"/>
                  </a:cubicBezTo>
                  <a:cubicBezTo>
                    <a:pt x="1828316" y="1064164"/>
                    <a:pt x="1835936" y="1029874"/>
                    <a:pt x="1828316" y="986694"/>
                  </a:cubicBezTo>
                  <a:cubicBezTo>
                    <a:pt x="1816886" y="925734"/>
                    <a:pt x="1772436" y="838104"/>
                    <a:pt x="1734336" y="772064"/>
                  </a:cubicBezTo>
                  <a:cubicBezTo>
                    <a:pt x="1698776" y="709834"/>
                    <a:pt x="1646706" y="645064"/>
                    <a:pt x="1608606" y="601884"/>
                  </a:cubicBezTo>
                  <a:cubicBezTo>
                    <a:pt x="1581936" y="571404"/>
                    <a:pt x="1566696" y="558704"/>
                    <a:pt x="1533676" y="530764"/>
                  </a:cubicBezTo>
                  <a:cubicBezTo>
                    <a:pt x="1475256" y="482504"/>
                    <a:pt x="1359686" y="396144"/>
                    <a:pt x="1279676" y="342804"/>
                  </a:cubicBezTo>
                  <a:cubicBezTo>
                    <a:pt x="1212366" y="297084"/>
                    <a:pt x="1115846" y="262794"/>
                    <a:pt x="1086636" y="223424"/>
                  </a:cubicBezTo>
                  <a:cubicBezTo>
                    <a:pt x="1071396" y="201834"/>
                    <a:pt x="1067586" y="177704"/>
                    <a:pt x="1071396" y="158654"/>
                  </a:cubicBezTo>
                  <a:cubicBezTo>
                    <a:pt x="1073936" y="144684"/>
                    <a:pt x="1084096" y="129444"/>
                    <a:pt x="1095526" y="120554"/>
                  </a:cubicBezTo>
                  <a:cubicBezTo>
                    <a:pt x="1106956" y="111664"/>
                    <a:pt x="1122196" y="105314"/>
                    <a:pt x="1137436" y="105314"/>
                  </a:cubicBezTo>
                  <a:cubicBezTo>
                    <a:pt x="1156486" y="106584"/>
                    <a:pt x="1185696" y="119284"/>
                    <a:pt x="1197126" y="135794"/>
                  </a:cubicBezTo>
                  <a:cubicBezTo>
                    <a:pt x="1208556" y="151034"/>
                    <a:pt x="1212366" y="182784"/>
                    <a:pt x="1206016" y="200564"/>
                  </a:cubicBezTo>
                  <a:cubicBezTo>
                    <a:pt x="1199666" y="219614"/>
                    <a:pt x="1175536" y="239934"/>
                    <a:pt x="1156486" y="245014"/>
                  </a:cubicBezTo>
                  <a:cubicBezTo>
                    <a:pt x="1137436" y="250094"/>
                    <a:pt x="1106956" y="239934"/>
                    <a:pt x="1091716" y="228504"/>
                  </a:cubicBezTo>
                  <a:cubicBezTo>
                    <a:pt x="1080286" y="219614"/>
                    <a:pt x="1072666" y="203104"/>
                    <a:pt x="1070126" y="189134"/>
                  </a:cubicBezTo>
                  <a:cubicBezTo>
                    <a:pt x="1067586" y="175164"/>
                    <a:pt x="1070126" y="157384"/>
                    <a:pt x="1076476" y="144684"/>
                  </a:cubicBezTo>
                  <a:cubicBezTo>
                    <a:pt x="1082826" y="131984"/>
                    <a:pt x="1094256" y="118014"/>
                    <a:pt x="1108226" y="112934"/>
                  </a:cubicBezTo>
                  <a:cubicBezTo>
                    <a:pt x="1124736" y="106584"/>
                    <a:pt x="1145056" y="105314"/>
                    <a:pt x="1174266" y="115474"/>
                  </a:cubicBezTo>
                  <a:cubicBezTo>
                    <a:pt x="1250466" y="138334"/>
                    <a:pt x="1446046" y="284384"/>
                    <a:pt x="1542566" y="359314"/>
                  </a:cubicBezTo>
                  <a:cubicBezTo>
                    <a:pt x="1613686" y="415194"/>
                    <a:pt x="1670836" y="468534"/>
                    <a:pt x="1715286" y="515524"/>
                  </a:cubicBezTo>
                  <a:cubicBezTo>
                    <a:pt x="1747036" y="549814"/>
                    <a:pt x="1764816" y="571404"/>
                    <a:pt x="1791486" y="610774"/>
                  </a:cubicBezTo>
                  <a:cubicBezTo>
                    <a:pt x="1830856" y="665384"/>
                    <a:pt x="1889276" y="760634"/>
                    <a:pt x="1919756" y="820324"/>
                  </a:cubicBezTo>
                  <a:cubicBezTo>
                    <a:pt x="1940076" y="860964"/>
                    <a:pt x="1956586" y="887634"/>
                    <a:pt x="1962936" y="929544"/>
                  </a:cubicBezTo>
                  <a:cubicBezTo>
                    <a:pt x="1973096" y="985424"/>
                    <a:pt x="1968016" y="1066704"/>
                    <a:pt x="1956586" y="1125124"/>
                  </a:cubicBezTo>
                  <a:cubicBezTo>
                    <a:pt x="1946426" y="1177194"/>
                    <a:pt x="1931186" y="1226724"/>
                    <a:pt x="1904516" y="1267364"/>
                  </a:cubicBezTo>
                  <a:cubicBezTo>
                    <a:pt x="1880386" y="1305464"/>
                    <a:pt x="1841016" y="1337214"/>
                    <a:pt x="1806726" y="1362614"/>
                  </a:cubicBezTo>
                  <a:cubicBezTo>
                    <a:pt x="1778786" y="1384204"/>
                    <a:pt x="1750846" y="1398174"/>
                    <a:pt x="1717826" y="1413414"/>
                  </a:cubicBezTo>
                  <a:cubicBezTo>
                    <a:pt x="1682266" y="1429924"/>
                    <a:pt x="1649246" y="1440084"/>
                    <a:pt x="1598446" y="1455324"/>
                  </a:cubicBezTo>
                  <a:cubicBezTo>
                    <a:pt x="1514626" y="1479454"/>
                    <a:pt x="1378736" y="1520094"/>
                    <a:pt x="1259356" y="1532794"/>
                  </a:cubicBezTo>
                  <a:cubicBezTo>
                    <a:pt x="1131086" y="1546764"/>
                    <a:pt x="981226" y="1541684"/>
                    <a:pt x="850416" y="1526444"/>
                  </a:cubicBezTo>
                  <a:cubicBezTo>
                    <a:pt x="727226" y="1512474"/>
                    <a:pt x="590066" y="1484534"/>
                    <a:pt x="496086" y="1448974"/>
                  </a:cubicBezTo>
                  <a:cubicBezTo>
                    <a:pt x="430046" y="1424844"/>
                    <a:pt x="385596" y="1396904"/>
                    <a:pt x="336066" y="1362614"/>
                  </a:cubicBezTo>
                  <a:cubicBezTo>
                    <a:pt x="286536" y="1329594"/>
                    <a:pt x="237006" y="1292764"/>
                    <a:pt x="197636" y="1249584"/>
                  </a:cubicBezTo>
                  <a:cubicBezTo>
                    <a:pt x="159536" y="1206404"/>
                    <a:pt x="127786" y="1153064"/>
                    <a:pt x="102386" y="1102264"/>
                  </a:cubicBezTo>
                  <a:cubicBezTo>
                    <a:pt x="75716" y="1051464"/>
                    <a:pt x="57936" y="999394"/>
                    <a:pt x="42696" y="943514"/>
                  </a:cubicBezTo>
                  <a:cubicBezTo>
                    <a:pt x="24916" y="882554"/>
                    <a:pt x="9676" y="819054"/>
                    <a:pt x="3326" y="745394"/>
                  </a:cubicBezTo>
                  <a:cubicBezTo>
                    <a:pt x="-4294" y="655224"/>
                    <a:pt x="2056" y="516794"/>
                    <a:pt x="13486" y="438054"/>
                  </a:cubicBezTo>
                  <a:cubicBezTo>
                    <a:pt x="21106" y="385984"/>
                    <a:pt x="31266" y="352964"/>
                    <a:pt x="45236" y="312324"/>
                  </a:cubicBezTo>
                  <a:cubicBezTo>
                    <a:pt x="59206" y="271684"/>
                    <a:pt x="73176" y="228504"/>
                    <a:pt x="96036" y="194214"/>
                  </a:cubicBezTo>
                  <a:cubicBezTo>
                    <a:pt x="118896" y="162464"/>
                    <a:pt x="150646" y="134524"/>
                    <a:pt x="182396" y="111664"/>
                  </a:cubicBezTo>
                  <a:cubicBezTo>
                    <a:pt x="215416" y="86264"/>
                    <a:pt x="253516" y="65944"/>
                    <a:pt x="291616" y="50704"/>
                  </a:cubicBezTo>
                  <a:cubicBezTo>
                    <a:pt x="330986" y="34194"/>
                    <a:pt x="361466" y="26574"/>
                    <a:pt x="416076" y="17684"/>
                  </a:cubicBezTo>
                  <a:cubicBezTo>
                    <a:pt x="522756" y="2444"/>
                    <a:pt x="748816" y="-3906"/>
                    <a:pt x="892326" y="2444"/>
                  </a:cubicBezTo>
                  <a:cubicBezTo>
                    <a:pt x="1010436" y="6254"/>
                    <a:pt x="1160296" y="18954"/>
                    <a:pt x="1217446" y="36734"/>
                  </a:cubicBezTo>
                  <a:cubicBezTo>
                    <a:pt x="1239036" y="44354"/>
                    <a:pt x="1249196" y="48164"/>
                    <a:pt x="1259356" y="59594"/>
                  </a:cubicBezTo>
                  <a:cubicBezTo>
                    <a:pt x="1269516" y="71024"/>
                    <a:pt x="1277136" y="90074"/>
                    <a:pt x="1275866" y="105314"/>
                  </a:cubicBezTo>
                  <a:cubicBezTo>
                    <a:pt x="1274596" y="123094"/>
                    <a:pt x="1259356" y="151034"/>
                    <a:pt x="1245386" y="161194"/>
                  </a:cubicBezTo>
                  <a:cubicBezTo>
                    <a:pt x="1232686" y="171354"/>
                    <a:pt x="1198396" y="172624"/>
                    <a:pt x="1198396" y="172624"/>
                  </a:cubicBezTo>
                </a:path>
              </a:pathLst>
            </a:custGeom>
            <a:solidFill>
              <a:srgbClr val="E7191F"/>
            </a:solidFill>
            <a:ln cap="sq">
              <a:noFill/>
              <a:prstDash val="solid"/>
              <a:miter/>
            </a:ln>
          </p:spPr>
        </p:sp>
      </p:grpSp>
      <p:grpSp>
        <p:nvGrpSpPr>
          <p:cNvPr name="Group 120" id="120"/>
          <p:cNvGrpSpPr/>
          <p:nvPr/>
        </p:nvGrpSpPr>
        <p:grpSpPr>
          <a:xfrm rot="0">
            <a:off x="2077402" y="3224212"/>
            <a:ext cx="2026920" cy="1606868"/>
            <a:chOff x="0" y="0"/>
            <a:chExt cx="2702560" cy="2142490"/>
          </a:xfrm>
        </p:grpSpPr>
        <p:sp>
          <p:nvSpPr>
            <p:cNvPr name="Freeform 121" id="121"/>
            <p:cNvSpPr/>
            <p:nvPr/>
          </p:nvSpPr>
          <p:spPr>
            <a:xfrm flipH="false" flipV="false" rot="0">
              <a:off x="50298" y="47770"/>
              <a:ext cx="2607642" cy="2044441"/>
            </a:xfrm>
            <a:custGeom>
              <a:avLst/>
              <a:gdLst/>
              <a:ahLst/>
              <a:cxnLst/>
              <a:rect r="r" b="b" t="t" l="l"/>
              <a:pathLst>
                <a:path h="2044441" w="2607642">
                  <a:moveTo>
                    <a:pt x="320542" y="1916920"/>
                  </a:moveTo>
                  <a:cubicBezTo>
                    <a:pt x="800602" y="1838180"/>
                    <a:pt x="1001262" y="1789920"/>
                    <a:pt x="1144772" y="1748010"/>
                  </a:cubicBezTo>
                  <a:cubicBezTo>
                    <a:pt x="1256532" y="1714990"/>
                    <a:pt x="1327652" y="1689590"/>
                    <a:pt x="1441952" y="1643870"/>
                  </a:cubicBezTo>
                  <a:cubicBezTo>
                    <a:pt x="1603242" y="1580370"/>
                    <a:pt x="1857242" y="1476230"/>
                    <a:pt x="2014722" y="1387330"/>
                  </a:cubicBezTo>
                  <a:cubicBezTo>
                    <a:pt x="2135372" y="1318750"/>
                    <a:pt x="2259832" y="1232390"/>
                    <a:pt x="2316982" y="1176510"/>
                  </a:cubicBezTo>
                  <a:cubicBezTo>
                    <a:pt x="2346192" y="1149840"/>
                    <a:pt x="2355082" y="1137140"/>
                    <a:pt x="2371592" y="1105390"/>
                  </a:cubicBezTo>
                  <a:cubicBezTo>
                    <a:pt x="2394452" y="1060940"/>
                    <a:pt x="2414772" y="984740"/>
                    <a:pt x="2424932" y="922510"/>
                  </a:cubicBezTo>
                  <a:cubicBezTo>
                    <a:pt x="2436362" y="861550"/>
                    <a:pt x="2435092" y="809480"/>
                    <a:pt x="2437632" y="737090"/>
                  </a:cubicBezTo>
                  <a:cubicBezTo>
                    <a:pt x="2440172" y="634220"/>
                    <a:pt x="2455412" y="433560"/>
                    <a:pt x="2433822" y="361170"/>
                  </a:cubicBezTo>
                  <a:cubicBezTo>
                    <a:pt x="2424932" y="328150"/>
                    <a:pt x="2412232" y="312910"/>
                    <a:pt x="2393182" y="293860"/>
                  </a:cubicBezTo>
                  <a:cubicBezTo>
                    <a:pt x="2374132" y="274810"/>
                    <a:pt x="2347462" y="260840"/>
                    <a:pt x="2320792" y="248140"/>
                  </a:cubicBezTo>
                  <a:cubicBezTo>
                    <a:pt x="2291582" y="234170"/>
                    <a:pt x="2259832" y="225280"/>
                    <a:pt x="2220462" y="215120"/>
                  </a:cubicBezTo>
                  <a:cubicBezTo>
                    <a:pt x="2168392" y="201150"/>
                    <a:pt x="2099812" y="184640"/>
                    <a:pt x="2036312" y="178290"/>
                  </a:cubicBezTo>
                  <a:cubicBezTo>
                    <a:pt x="1972812" y="170670"/>
                    <a:pt x="1905502" y="169400"/>
                    <a:pt x="1839462" y="171940"/>
                  </a:cubicBezTo>
                  <a:cubicBezTo>
                    <a:pt x="1773422" y="175750"/>
                    <a:pt x="1713732" y="177020"/>
                    <a:pt x="1641342" y="199880"/>
                  </a:cubicBezTo>
                  <a:cubicBezTo>
                    <a:pt x="1546092" y="229090"/>
                    <a:pt x="1438142" y="292590"/>
                    <a:pt x="1322572" y="357360"/>
                  </a:cubicBezTo>
                  <a:cubicBezTo>
                    <a:pt x="1180332" y="436100"/>
                    <a:pt x="973322" y="566910"/>
                    <a:pt x="856482" y="648190"/>
                  </a:cubicBezTo>
                  <a:cubicBezTo>
                    <a:pt x="781552" y="700260"/>
                    <a:pt x="732022" y="735820"/>
                    <a:pt x="677412" y="782810"/>
                  </a:cubicBezTo>
                  <a:cubicBezTo>
                    <a:pt x="624072" y="828530"/>
                    <a:pt x="582162" y="866630"/>
                    <a:pt x="531362" y="923780"/>
                  </a:cubicBezTo>
                  <a:cubicBezTo>
                    <a:pt x="465322" y="999980"/>
                    <a:pt x="381502" y="1113010"/>
                    <a:pt x="323082" y="1205720"/>
                  </a:cubicBezTo>
                  <a:cubicBezTo>
                    <a:pt x="271012" y="1288270"/>
                    <a:pt x="217672" y="1373360"/>
                    <a:pt x="193542" y="1449560"/>
                  </a:cubicBezTo>
                  <a:cubicBezTo>
                    <a:pt x="173222" y="1509250"/>
                    <a:pt x="170682" y="1570210"/>
                    <a:pt x="168142" y="1617200"/>
                  </a:cubicBezTo>
                  <a:cubicBezTo>
                    <a:pt x="166872" y="1648950"/>
                    <a:pt x="161792" y="1673080"/>
                    <a:pt x="171952" y="1701020"/>
                  </a:cubicBezTo>
                  <a:cubicBezTo>
                    <a:pt x="184652" y="1734040"/>
                    <a:pt x="237992" y="1763250"/>
                    <a:pt x="251962" y="1796270"/>
                  </a:cubicBezTo>
                  <a:cubicBezTo>
                    <a:pt x="262122" y="1822940"/>
                    <a:pt x="267202" y="1854690"/>
                    <a:pt x="258312" y="1876280"/>
                  </a:cubicBezTo>
                  <a:cubicBezTo>
                    <a:pt x="248152" y="1897870"/>
                    <a:pt x="216402" y="1920730"/>
                    <a:pt x="194812" y="1927080"/>
                  </a:cubicBezTo>
                  <a:cubicBezTo>
                    <a:pt x="177032" y="1932160"/>
                    <a:pt x="156712" y="1927080"/>
                    <a:pt x="141472" y="1919460"/>
                  </a:cubicBezTo>
                  <a:cubicBezTo>
                    <a:pt x="124962" y="1911840"/>
                    <a:pt x="109722" y="1895330"/>
                    <a:pt x="102102" y="1880090"/>
                  </a:cubicBezTo>
                  <a:cubicBezTo>
                    <a:pt x="94482" y="1864850"/>
                    <a:pt x="91942" y="1843260"/>
                    <a:pt x="94482" y="1825480"/>
                  </a:cubicBezTo>
                  <a:cubicBezTo>
                    <a:pt x="98292" y="1808970"/>
                    <a:pt x="107182" y="1788650"/>
                    <a:pt x="122422" y="1778490"/>
                  </a:cubicBezTo>
                  <a:cubicBezTo>
                    <a:pt x="140202" y="1764520"/>
                    <a:pt x="178302" y="1755630"/>
                    <a:pt x="199892" y="1759440"/>
                  </a:cubicBezTo>
                  <a:cubicBezTo>
                    <a:pt x="218942" y="1761980"/>
                    <a:pt x="235452" y="1774680"/>
                    <a:pt x="246882" y="1788650"/>
                  </a:cubicBezTo>
                  <a:cubicBezTo>
                    <a:pt x="257042" y="1802620"/>
                    <a:pt x="264662" y="1822940"/>
                    <a:pt x="264662" y="1840720"/>
                  </a:cubicBezTo>
                  <a:cubicBezTo>
                    <a:pt x="265932" y="1857230"/>
                    <a:pt x="259582" y="1878820"/>
                    <a:pt x="249422" y="1892790"/>
                  </a:cubicBezTo>
                  <a:cubicBezTo>
                    <a:pt x="239262" y="1906760"/>
                    <a:pt x="222752" y="1920730"/>
                    <a:pt x="203702" y="1924540"/>
                  </a:cubicBezTo>
                  <a:cubicBezTo>
                    <a:pt x="182112" y="1929620"/>
                    <a:pt x="150362" y="1922000"/>
                    <a:pt x="124962" y="1909300"/>
                  </a:cubicBezTo>
                  <a:cubicBezTo>
                    <a:pt x="95752" y="1894060"/>
                    <a:pt x="62732" y="1858500"/>
                    <a:pt x="42412" y="1828020"/>
                  </a:cubicBezTo>
                  <a:cubicBezTo>
                    <a:pt x="23362" y="1797540"/>
                    <a:pt x="11932" y="1760710"/>
                    <a:pt x="4312" y="1727690"/>
                  </a:cubicBezTo>
                  <a:cubicBezTo>
                    <a:pt x="-2038" y="1697210"/>
                    <a:pt x="502" y="1668000"/>
                    <a:pt x="502" y="1638790"/>
                  </a:cubicBezTo>
                  <a:cubicBezTo>
                    <a:pt x="502" y="1610850"/>
                    <a:pt x="-768" y="1587990"/>
                    <a:pt x="3042" y="1554970"/>
                  </a:cubicBezTo>
                  <a:cubicBezTo>
                    <a:pt x="9392" y="1505440"/>
                    <a:pt x="18282" y="1441940"/>
                    <a:pt x="44952" y="1373360"/>
                  </a:cubicBezTo>
                  <a:cubicBezTo>
                    <a:pt x="85592" y="1273030"/>
                    <a:pt x="184652" y="1121900"/>
                    <a:pt x="251962" y="1021570"/>
                  </a:cubicBezTo>
                  <a:cubicBezTo>
                    <a:pt x="305302" y="941560"/>
                    <a:pt x="347212" y="884410"/>
                    <a:pt x="411982" y="815830"/>
                  </a:cubicBezTo>
                  <a:cubicBezTo>
                    <a:pt x="486912" y="734550"/>
                    <a:pt x="573272" y="657080"/>
                    <a:pt x="683762" y="571990"/>
                  </a:cubicBezTo>
                  <a:cubicBezTo>
                    <a:pt x="833622" y="457690"/>
                    <a:pt x="1090162" y="300210"/>
                    <a:pt x="1245102" y="210040"/>
                  </a:cubicBezTo>
                  <a:cubicBezTo>
                    <a:pt x="1347972" y="149080"/>
                    <a:pt x="1431792" y="100820"/>
                    <a:pt x="1513072" y="67800"/>
                  </a:cubicBezTo>
                  <a:cubicBezTo>
                    <a:pt x="1575302" y="42400"/>
                    <a:pt x="1638802" y="27160"/>
                    <a:pt x="1687062" y="15730"/>
                  </a:cubicBezTo>
                  <a:cubicBezTo>
                    <a:pt x="1718812" y="9380"/>
                    <a:pt x="1736592" y="5570"/>
                    <a:pt x="1770882" y="3030"/>
                  </a:cubicBezTo>
                  <a:cubicBezTo>
                    <a:pt x="1824222" y="-780"/>
                    <a:pt x="1899152" y="-2050"/>
                    <a:pt x="1975352" y="5570"/>
                  </a:cubicBezTo>
                  <a:cubicBezTo>
                    <a:pt x="2070602" y="13190"/>
                    <a:pt x="2210302" y="34780"/>
                    <a:pt x="2296662" y="58910"/>
                  </a:cubicBezTo>
                  <a:cubicBezTo>
                    <a:pt x="2357622" y="75420"/>
                    <a:pt x="2408422" y="93200"/>
                    <a:pt x="2449062" y="118600"/>
                  </a:cubicBezTo>
                  <a:cubicBezTo>
                    <a:pt x="2482082" y="138920"/>
                    <a:pt x="2503672" y="164320"/>
                    <a:pt x="2526532" y="190990"/>
                  </a:cubicBezTo>
                  <a:cubicBezTo>
                    <a:pt x="2546852" y="215120"/>
                    <a:pt x="2567172" y="243060"/>
                    <a:pt x="2579872" y="271000"/>
                  </a:cubicBezTo>
                  <a:cubicBezTo>
                    <a:pt x="2592572" y="298940"/>
                    <a:pt x="2596382" y="319260"/>
                    <a:pt x="2601462" y="359900"/>
                  </a:cubicBezTo>
                  <a:cubicBezTo>
                    <a:pt x="2611622" y="453880"/>
                    <a:pt x="2609082" y="685020"/>
                    <a:pt x="2595112" y="819640"/>
                  </a:cubicBezTo>
                  <a:cubicBezTo>
                    <a:pt x="2582412" y="927590"/>
                    <a:pt x="2565902" y="1031730"/>
                    <a:pt x="2536692" y="1107930"/>
                  </a:cubicBezTo>
                  <a:cubicBezTo>
                    <a:pt x="2513832" y="1163810"/>
                    <a:pt x="2482082" y="1212070"/>
                    <a:pt x="2454142" y="1243820"/>
                  </a:cubicBezTo>
                  <a:cubicBezTo>
                    <a:pt x="2435092" y="1267950"/>
                    <a:pt x="2423662" y="1274300"/>
                    <a:pt x="2394452" y="1295890"/>
                  </a:cubicBezTo>
                  <a:cubicBezTo>
                    <a:pt x="2330952" y="1341610"/>
                    <a:pt x="2173472" y="1441940"/>
                    <a:pt x="2070602" y="1497820"/>
                  </a:cubicBezTo>
                  <a:cubicBezTo>
                    <a:pt x="1982972" y="1544810"/>
                    <a:pt x="1916932" y="1574020"/>
                    <a:pt x="1819142" y="1615930"/>
                  </a:cubicBezTo>
                  <a:cubicBezTo>
                    <a:pt x="1685792" y="1675620"/>
                    <a:pt x="1511802" y="1751820"/>
                    <a:pt x="1335272" y="1810240"/>
                  </a:cubicBezTo>
                  <a:cubicBezTo>
                    <a:pt x="1133342" y="1877550"/>
                    <a:pt x="856482" y="1947400"/>
                    <a:pt x="672332" y="1988040"/>
                  </a:cubicBezTo>
                  <a:cubicBezTo>
                    <a:pt x="544062" y="2015980"/>
                    <a:pt x="405632" y="2049000"/>
                    <a:pt x="340862" y="2043920"/>
                  </a:cubicBezTo>
                  <a:cubicBezTo>
                    <a:pt x="314192" y="2041380"/>
                    <a:pt x="296412" y="2036300"/>
                    <a:pt x="284982" y="2024870"/>
                  </a:cubicBezTo>
                  <a:cubicBezTo>
                    <a:pt x="273552" y="2014710"/>
                    <a:pt x="267202" y="1996930"/>
                    <a:pt x="267202" y="1982960"/>
                  </a:cubicBezTo>
                  <a:cubicBezTo>
                    <a:pt x="265932" y="1968990"/>
                    <a:pt x="272282" y="1949940"/>
                    <a:pt x="281172" y="1939780"/>
                  </a:cubicBezTo>
                  <a:cubicBezTo>
                    <a:pt x="290062" y="1928350"/>
                    <a:pt x="320542" y="1916920"/>
                    <a:pt x="320542" y="1916920"/>
                  </a:cubicBezTo>
                </a:path>
              </a:pathLst>
            </a:custGeom>
            <a:solidFill>
              <a:srgbClr val="E7191F"/>
            </a:solidFill>
            <a:ln cap="sq">
              <a:noFill/>
              <a:prstDash val="solid"/>
              <a:miter/>
            </a:ln>
          </p:spPr>
        </p:sp>
      </p:grpSp>
      <p:grpSp>
        <p:nvGrpSpPr>
          <p:cNvPr name="Group 122" id="122"/>
          <p:cNvGrpSpPr/>
          <p:nvPr/>
        </p:nvGrpSpPr>
        <p:grpSpPr>
          <a:xfrm rot="0">
            <a:off x="8066722" y="2471738"/>
            <a:ext cx="1016318" cy="1295400"/>
            <a:chOff x="0" y="0"/>
            <a:chExt cx="1355090" cy="1727200"/>
          </a:xfrm>
        </p:grpSpPr>
        <p:sp>
          <p:nvSpPr>
            <p:cNvPr name="Freeform 123" id="123"/>
            <p:cNvSpPr/>
            <p:nvPr/>
          </p:nvSpPr>
          <p:spPr>
            <a:xfrm flipH="false" flipV="false" rot="0">
              <a:off x="47788" y="47390"/>
              <a:ext cx="1255550" cy="1629983"/>
            </a:xfrm>
            <a:custGeom>
              <a:avLst/>
              <a:gdLst/>
              <a:ahLst/>
              <a:cxnLst/>
              <a:rect r="r" b="b" t="t" l="l"/>
              <a:pathLst>
                <a:path h="1629983" w="1255550">
                  <a:moveTo>
                    <a:pt x="1044412" y="281540"/>
                  </a:moveTo>
                  <a:cubicBezTo>
                    <a:pt x="800572" y="155810"/>
                    <a:pt x="715482" y="159620"/>
                    <a:pt x="634202" y="158350"/>
                  </a:cubicBezTo>
                  <a:cubicBezTo>
                    <a:pt x="549112" y="158350"/>
                    <a:pt x="432272" y="148190"/>
                    <a:pt x="372582" y="173590"/>
                  </a:cubicBezTo>
                  <a:cubicBezTo>
                    <a:pt x="334482" y="190100"/>
                    <a:pt x="315432" y="218040"/>
                    <a:pt x="292572" y="248520"/>
                  </a:cubicBezTo>
                  <a:cubicBezTo>
                    <a:pt x="265902" y="284080"/>
                    <a:pt x="246852" y="329800"/>
                    <a:pt x="227802" y="379330"/>
                  </a:cubicBezTo>
                  <a:cubicBezTo>
                    <a:pt x="204942" y="440290"/>
                    <a:pt x="187162" y="512680"/>
                    <a:pt x="173192" y="587610"/>
                  </a:cubicBezTo>
                  <a:cubicBezTo>
                    <a:pt x="157952" y="673970"/>
                    <a:pt x="142712" y="784460"/>
                    <a:pt x="143982" y="868280"/>
                  </a:cubicBezTo>
                  <a:cubicBezTo>
                    <a:pt x="145252" y="938130"/>
                    <a:pt x="157952" y="1004170"/>
                    <a:pt x="169382" y="1056240"/>
                  </a:cubicBezTo>
                  <a:cubicBezTo>
                    <a:pt x="178272" y="1095610"/>
                    <a:pt x="187162" y="1119740"/>
                    <a:pt x="201132" y="1155300"/>
                  </a:cubicBezTo>
                  <a:cubicBezTo>
                    <a:pt x="220182" y="1202290"/>
                    <a:pt x="248122" y="1269600"/>
                    <a:pt x="274792" y="1315320"/>
                  </a:cubicBezTo>
                  <a:cubicBezTo>
                    <a:pt x="296382" y="1352150"/>
                    <a:pt x="314162" y="1387710"/>
                    <a:pt x="343372" y="1410570"/>
                  </a:cubicBezTo>
                  <a:cubicBezTo>
                    <a:pt x="371312" y="1433430"/>
                    <a:pt x="408142" y="1443590"/>
                    <a:pt x="442432" y="1453750"/>
                  </a:cubicBezTo>
                  <a:cubicBezTo>
                    <a:pt x="479262" y="1465180"/>
                    <a:pt x="518632" y="1470260"/>
                    <a:pt x="558002" y="1474070"/>
                  </a:cubicBezTo>
                  <a:cubicBezTo>
                    <a:pt x="598642" y="1477880"/>
                    <a:pt x="641822" y="1480420"/>
                    <a:pt x="679922" y="1476610"/>
                  </a:cubicBezTo>
                  <a:cubicBezTo>
                    <a:pt x="714212" y="1474070"/>
                    <a:pt x="737072" y="1474070"/>
                    <a:pt x="775172" y="1457560"/>
                  </a:cubicBezTo>
                  <a:cubicBezTo>
                    <a:pt x="845022" y="1428350"/>
                    <a:pt x="997422" y="1329290"/>
                    <a:pt x="1050762" y="1275950"/>
                  </a:cubicBezTo>
                  <a:cubicBezTo>
                    <a:pt x="1078702" y="1246740"/>
                    <a:pt x="1092672" y="1222610"/>
                    <a:pt x="1101562" y="1194670"/>
                  </a:cubicBezTo>
                  <a:cubicBezTo>
                    <a:pt x="1110452" y="1169270"/>
                    <a:pt x="1109182" y="1143870"/>
                    <a:pt x="1106642" y="1115930"/>
                  </a:cubicBezTo>
                  <a:cubicBezTo>
                    <a:pt x="1104102" y="1082910"/>
                    <a:pt x="1096482" y="1053700"/>
                    <a:pt x="1085052" y="1007980"/>
                  </a:cubicBezTo>
                  <a:cubicBezTo>
                    <a:pt x="1064732" y="926700"/>
                    <a:pt x="1022822" y="765410"/>
                    <a:pt x="985992" y="672700"/>
                  </a:cubicBezTo>
                  <a:cubicBezTo>
                    <a:pt x="956782" y="601580"/>
                    <a:pt x="933922" y="534270"/>
                    <a:pt x="893282" y="493630"/>
                  </a:cubicBezTo>
                  <a:cubicBezTo>
                    <a:pt x="858992" y="459340"/>
                    <a:pt x="791682" y="452990"/>
                    <a:pt x="767552" y="430130"/>
                  </a:cubicBezTo>
                  <a:cubicBezTo>
                    <a:pt x="753582" y="416160"/>
                    <a:pt x="747232" y="403460"/>
                    <a:pt x="743422" y="388220"/>
                  </a:cubicBezTo>
                  <a:cubicBezTo>
                    <a:pt x="740882" y="372980"/>
                    <a:pt x="742152" y="353930"/>
                    <a:pt x="749772" y="339960"/>
                  </a:cubicBezTo>
                  <a:cubicBezTo>
                    <a:pt x="756122" y="325990"/>
                    <a:pt x="768822" y="312020"/>
                    <a:pt x="782792" y="305670"/>
                  </a:cubicBezTo>
                  <a:cubicBezTo>
                    <a:pt x="796762" y="298050"/>
                    <a:pt x="814542" y="294240"/>
                    <a:pt x="831052" y="298050"/>
                  </a:cubicBezTo>
                  <a:cubicBezTo>
                    <a:pt x="850102" y="303130"/>
                    <a:pt x="876772" y="324720"/>
                    <a:pt x="886932" y="342500"/>
                  </a:cubicBezTo>
                  <a:cubicBezTo>
                    <a:pt x="894552" y="356470"/>
                    <a:pt x="895822" y="374250"/>
                    <a:pt x="890742" y="389490"/>
                  </a:cubicBezTo>
                  <a:cubicBezTo>
                    <a:pt x="885662" y="408540"/>
                    <a:pt x="864072" y="436480"/>
                    <a:pt x="845022" y="442830"/>
                  </a:cubicBezTo>
                  <a:cubicBezTo>
                    <a:pt x="824702" y="450450"/>
                    <a:pt x="791682" y="444100"/>
                    <a:pt x="773902" y="435210"/>
                  </a:cubicBezTo>
                  <a:cubicBezTo>
                    <a:pt x="759932" y="426320"/>
                    <a:pt x="749772" y="412350"/>
                    <a:pt x="745962" y="395840"/>
                  </a:cubicBezTo>
                  <a:cubicBezTo>
                    <a:pt x="740882" y="376790"/>
                    <a:pt x="747232" y="342500"/>
                    <a:pt x="757392" y="325990"/>
                  </a:cubicBezTo>
                  <a:cubicBezTo>
                    <a:pt x="766282" y="313290"/>
                    <a:pt x="784062" y="303130"/>
                    <a:pt x="798032" y="299320"/>
                  </a:cubicBezTo>
                  <a:cubicBezTo>
                    <a:pt x="813272" y="295510"/>
                    <a:pt x="827242" y="298050"/>
                    <a:pt x="846292" y="303130"/>
                  </a:cubicBezTo>
                  <a:cubicBezTo>
                    <a:pt x="875502" y="309480"/>
                    <a:pt x="921222" y="325990"/>
                    <a:pt x="951702" y="347580"/>
                  </a:cubicBezTo>
                  <a:cubicBezTo>
                    <a:pt x="980912" y="369170"/>
                    <a:pt x="999962" y="393300"/>
                    <a:pt x="1022822" y="428860"/>
                  </a:cubicBezTo>
                  <a:cubicBezTo>
                    <a:pt x="1055842" y="479660"/>
                    <a:pt x="1088862" y="552050"/>
                    <a:pt x="1119342" y="629520"/>
                  </a:cubicBezTo>
                  <a:cubicBezTo>
                    <a:pt x="1158712" y="726040"/>
                    <a:pt x="1208242" y="877170"/>
                    <a:pt x="1229832" y="969880"/>
                  </a:cubicBezTo>
                  <a:cubicBezTo>
                    <a:pt x="1245072" y="1029570"/>
                    <a:pt x="1255232" y="1079100"/>
                    <a:pt x="1255232" y="1122280"/>
                  </a:cubicBezTo>
                  <a:cubicBezTo>
                    <a:pt x="1256502" y="1152760"/>
                    <a:pt x="1253962" y="1171810"/>
                    <a:pt x="1247612" y="1199750"/>
                  </a:cubicBezTo>
                  <a:cubicBezTo>
                    <a:pt x="1237452" y="1235310"/>
                    <a:pt x="1219672" y="1281030"/>
                    <a:pt x="1199352" y="1314050"/>
                  </a:cubicBezTo>
                  <a:cubicBezTo>
                    <a:pt x="1181572" y="1343260"/>
                    <a:pt x="1165062" y="1359770"/>
                    <a:pt x="1135852" y="1387710"/>
                  </a:cubicBezTo>
                  <a:cubicBezTo>
                    <a:pt x="1085052" y="1435970"/>
                    <a:pt x="966942" y="1522330"/>
                    <a:pt x="909792" y="1559160"/>
                  </a:cubicBezTo>
                  <a:cubicBezTo>
                    <a:pt x="876772" y="1579480"/>
                    <a:pt x="860262" y="1590910"/>
                    <a:pt x="828512" y="1601070"/>
                  </a:cubicBezTo>
                  <a:cubicBezTo>
                    <a:pt x="786602" y="1616310"/>
                    <a:pt x="725642" y="1625200"/>
                    <a:pt x="676112" y="1629010"/>
                  </a:cubicBezTo>
                  <a:cubicBezTo>
                    <a:pt x="630392" y="1631550"/>
                    <a:pt x="589752" y="1629010"/>
                    <a:pt x="544032" y="1622660"/>
                  </a:cubicBezTo>
                  <a:cubicBezTo>
                    <a:pt x="493232" y="1616310"/>
                    <a:pt x="429732" y="1606150"/>
                    <a:pt x="385282" y="1592180"/>
                  </a:cubicBezTo>
                  <a:cubicBezTo>
                    <a:pt x="350992" y="1580750"/>
                    <a:pt x="325592" y="1571860"/>
                    <a:pt x="295112" y="1552810"/>
                  </a:cubicBezTo>
                  <a:cubicBezTo>
                    <a:pt x="259552" y="1528680"/>
                    <a:pt x="218912" y="1489310"/>
                    <a:pt x="187162" y="1448670"/>
                  </a:cubicBezTo>
                  <a:cubicBezTo>
                    <a:pt x="154142" y="1405490"/>
                    <a:pt x="126202" y="1341990"/>
                    <a:pt x="104612" y="1297540"/>
                  </a:cubicBezTo>
                  <a:cubicBezTo>
                    <a:pt x="86832" y="1261980"/>
                    <a:pt x="76672" y="1241660"/>
                    <a:pt x="63972" y="1201020"/>
                  </a:cubicBezTo>
                  <a:cubicBezTo>
                    <a:pt x="43652" y="1137520"/>
                    <a:pt x="11902" y="1028300"/>
                    <a:pt x="3012" y="950830"/>
                  </a:cubicBezTo>
                  <a:cubicBezTo>
                    <a:pt x="-3338" y="884790"/>
                    <a:pt x="1742" y="828910"/>
                    <a:pt x="5552" y="765410"/>
                  </a:cubicBezTo>
                  <a:cubicBezTo>
                    <a:pt x="10632" y="696830"/>
                    <a:pt x="19522" y="624440"/>
                    <a:pt x="32222" y="550780"/>
                  </a:cubicBezTo>
                  <a:cubicBezTo>
                    <a:pt x="46192" y="474580"/>
                    <a:pt x="62702" y="384410"/>
                    <a:pt x="88102" y="314560"/>
                  </a:cubicBezTo>
                  <a:cubicBezTo>
                    <a:pt x="109692" y="254870"/>
                    <a:pt x="140172" y="198990"/>
                    <a:pt x="166842" y="157080"/>
                  </a:cubicBezTo>
                  <a:cubicBezTo>
                    <a:pt x="185892" y="126600"/>
                    <a:pt x="199862" y="103740"/>
                    <a:pt x="225262" y="83420"/>
                  </a:cubicBezTo>
                  <a:cubicBezTo>
                    <a:pt x="253202" y="59290"/>
                    <a:pt x="296382" y="38970"/>
                    <a:pt x="330672" y="25000"/>
                  </a:cubicBezTo>
                  <a:cubicBezTo>
                    <a:pt x="359882" y="13570"/>
                    <a:pt x="378932" y="7220"/>
                    <a:pt x="418302" y="3410"/>
                  </a:cubicBezTo>
                  <a:cubicBezTo>
                    <a:pt x="499582" y="-5480"/>
                    <a:pt x="691352" y="4680"/>
                    <a:pt x="787872" y="14840"/>
                  </a:cubicBezTo>
                  <a:cubicBezTo>
                    <a:pt x="852642" y="21190"/>
                    <a:pt x="892012" y="23730"/>
                    <a:pt x="945352" y="44050"/>
                  </a:cubicBezTo>
                  <a:cubicBezTo>
                    <a:pt x="1008852" y="68180"/>
                    <a:pt x="1109182" y="126600"/>
                    <a:pt x="1139662" y="163430"/>
                  </a:cubicBezTo>
                  <a:cubicBezTo>
                    <a:pt x="1154902" y="179940"/>
                    <a:pt x="1161252" y="195180"/>
                    <a:pt x="1161252" y="212960"/>
                  </a:cubicBezTo>
                  <a:cubicBezTo>
                    <a:pt x="1162522" y="229470"/>
                    <a:pt x="1154902" y="251060"/>
                    <a:pt x="1144742" y="265030"/>
                  </a:cubicBezTo>
                  <a:cubicBezTo>
                    <a:pt x="1134582" y="277730"/>
                    <a:pt x="1114262" y="289160"/>
                    <a:pt x="1097752" y="291700"/>
                  </a:cubicBezTo>
                  <a:cubicBezTo>
                    <a:pt x="1081242" y="295510"/>
                    <a:pt x="1044412" y="281540"/>
                    <a:pt x="1044412" y="281540"/>
                  </a:cubicBezTo>
                </a:path>
              </a:pathLst>
            </a:custGeom>
            <a:solidFill>
              <a:srgbClr val="E7191F"/>
            </a:solidFill>
            <a:ln cap="sq">
              <a:noFill/>
              <a:prstDash val="solid"/>
              <a:miter/>
            </a:ln>
          </p:spPr>
        </p:sp>
      </p:grpSp>
      <p:grpSp>
        <p:nvGrpSpPr>
          <p:cNvPr name="Group 124" id="124"/>
          <p:cNvGrpSpPr/>
          <p:nvPr/>
        </p:nvGrpSpPr>
        <p:grpSpPr>
          <a:xfrm rot="0">
            <a:off x="5016338" y="3443288"/>
            <a:ext cx="1428750" cy="787718"/>
            <a:chOff x="0" y="0"/>
            <a:chExt cx="1905000" cy="1050290"/>
          </a:xfrm>
        </p:grpSpPr>
        <p:sp>
          <p:nvSpPr>
            <p:cNvPr name="Freeform 125" id="125"/>
            <p:cNvSpPr/>
            <p:nvPr/>
          </p:nvSpPr>
          <p:spPr>
            <a:xfrm flipH="false" flipV="false" rot="0">
              <a:off x="44583" y="47934"/>
              <a:ext cx="1812752" cy="954752"/>
            </a:xfrm>
            <a:custGeom>
              <a:avLst/>
              <a:gdLst/>
              <a:ahLst/>
              <a:cxnLst/>
              <a:rect r="r" b="b" t="t" l="l"/>
              <a:pathLst>
                <a:path h="954752" w="1812752">
                  <a:moveTo>
                    <a:pt x="524377" y="178126"/>
                  </a:moveTo>
                  <a:cubicBezTo>
                    <a:pt x="241167" y="173046"/>
                    <a:pt x="227197" y="206066"/>
                    <a:pt x="210687" y="234006"/>
                  </a:cubicBezTo>
                  <a:cubicBezTo>
                    <a:pt x="195447" y="260676"/>
                    <a:pt x="186557" y="287346"/>
                    <a:pt x="178937" y="321636"/>
                  </a:cubicBezTo>
                  <a:cubicBezTo>
                    <a:pt x="168777" y="369896"/>
                    <a:pt x="156077" y="444826"/>
                    <a:pt x="164967" y="495626"/>
                  </a:cubicBezTo>
                  <a:cubicBezTo>
                    <a:pt x="171317" y="538806"/>
                    <a:pt x="194177" y="576906"/>
                    <a:pt x="211957" y="611196"/>
                  </a:cubicBezTo>
                  <a:cubicBezTo>
                    <a:pt x="227197" y="640406"/>
                    <a:pt x="238627" y="665806"/>
                    <a:pt x="261487" y="688666"/>
                  </a:cubicBezTo>
                  <a:cubicBezTo>
                    <a:pt x="289427" y="714066"/>
                    <a:pt x="328797" y="734386"/>
                    <a:pt x="373247" y="752166"/>
                  </a:cubicBezTo>
                  <a:cubicBezTo>
                    <a:pt x="430397" y="773756"/>
                    <a:pt x="516757" y="788996"/>
                    <a:pt x="580257" y="799156"/>
                  </a:cubicBezTo>
                  <a:cubicBezTo>
                    <a:pt x="631057" y="806776"/>
                    <a:pt x="658997" y="808046"/>
                    <a:pt x="722497" y="810586"/>
                  </a:cubicBezTo>
                  <a:cubicBezTo>
                    <a:pt x="852037" y="818206"/>
                    <a:pt x="1170807" y="830906"/>
                    <a:pt x="1310507" y="824556"/>
                  </a:cubicBezTo>
                  <a:cubicBezTo>
                    <a:pt x="1389247" y="820746"/>
                    <a:pt x="1432427" y="815666"/>
                    <a:pt x="1492117" y="804236"/>
                  </a:cubicBezTo>
                  <a:cubicBezTo>
                    <a:pt x="1554347" y="792806"/>
                    <a:pt x="1663567" y="790266"/>
                    <a:pt x="1678807" y="754706"/>
                  </a:cubicBezTo>
                  <a:cubicBezTo>
                    <a:pt x="1694047" y="717876"/>
                    <a:pt x="1589907" y="626436"/>
                    <a:pt x="1586097" y="587066"/>
                  </a:cubicBezTo>
                  <a:cubicBezTo>
                    <a:pt x="1584827" y="568016"/>
                    <a:pt x="1591177" y="552776"/>
                    <a:pt x="1601337" y="541346"/>
                  </a:cubicBezTo>
                  <a:cubicBezTo>
                    <a:pt x="1615307" y="526106"/>
                    <a:pt x="1647057" y="512136"/>
                    <a:pt x="1667377" y="510866"/>
                  </a:cubicBezTo>
                  <a:cubicBezTo>
                    <a:pt x="1683887" y="510866"/>
                    <a:pt x="1701667" y="519756"/>
                    <a:pt x="1713097" y="529916"/>
                  </a:cubicBezTo>
                  <a:cubicBezTo>
                    <a:pt x="1724527" y="540076"/>
                    <a:pt x="1735957" y="555316"/>
                    <a:pt x="1738497" y="571826"/>
                  </a:cubicBezTo>
                  <a:cubicBezTo>
                    <a:pt x="1741037" y="592146"/>
                    <a:pt x="1733417" y="626436"/>
                    <a:pt x="1718177" y="641676"/>
                  </a:cubicBezTo>
                  <a:cubicBezTo>
                    <a:pt x="1704207" y="656916"/>
                    <a:pt x="1671187" y="667076"/>
                    <a:pt x="1649597" y="664536"/>
                  </a:cubicBezTo>
                  <a:cubicBezTo>
                    <a:pt x="1629277" y="660726"/>
                    <a:pt x="1602607" y="637866"/>
                    <a:pt x="1592447" y="620086"/>
                  </a:cubicBezTo>
                  <a:cubicBezTo>
                    <a:pt x="1584827" y="606116"/>
                    <a:pt x="1584827" y="585796"/>
                    <a:pt x="1587367" y="570556"/>
                  </a:cubicBezTo>
                  <a:cubicBezTo>
                    <a:pt x="1591177" y="555316"/>
                    <a:pt x="1601337" y="538806"/>
                    <a:pt x="1614037" y="528646"/>
                  </a:cubicBezTo>
                  <a:cubicBezTo>
                    <a:pt x="1625467" y="518486"/>
                    <a:pt x="1643247" y="512136"/>
                    <a:pt x="1659757" y="510866"/>
                  </a:cubicBezTo>
                  <a:cubicBezTo>
                    <a:pt x="1674997" y="510866"/>
                    <a:pt x="1691507" y="513406"/>
                    <a:pt x="1706747" y="524836"/>
                  </a:cubicBezTo>
                  <a:cubicBezTo>
                    <a:pt x="1730877" y="541346"/>
                    <a:pt x="1757547" y="588336"/>
                    <a:pt x="1775327" y="621356"/>
                  </a:cubicBezTo>
                  <a:cubicBezTo>
                    <a:pt x="1790567" y="649296"/>
                    <a:pt x="1804537" y="679776"/>
                    <a:pt x="1809617" y="707716"/>
                  </a:cubicBezTo>
                  <a:cubicBezTo>
                    <a:pt x="1814697" y="734386"/>
                    <a:pt x="1813427" y="762326"/>
                    <a:pt x="1807077" y="787726"/>
                  </a:cubicBezTo>
                  <a:cubicBezTo>
                    <a:pt x="1801997" y="813126"/>
                    <a:pt x="1790567" y="841066"/>
                    <a:pt x="1774057" y="858846"/>
                  </a:cubicBezTo>
                  <a:cubicBezTo>
                    <a:pt x="1756277" y="877896"/>
                    <a:pt x="1737227" y="886786"/>
                    <a:pt x="1705477" y="898216"/>
                  </a:cubicBezTo>
                  <a:cubicBezTo>
                    <a:pt x="1644517" y="919806"/>
                    <a:pt x="1536567" y="933776"/>
                    <a:pt x="1418457" y="942666"/>
                  </a:cubicBezTo>
                  <a:cubicBezTo>
                    <a:pt x="1236847" y="957906"/>
                    <a:pt x="897757" y="956636"/>
                    <a:pt x="714877" y="950286"/>
                  </a:cubicBezTo>
                  <a:cubicBezTo>
                    <a:pt x="596767" y="946476"/>
                    <a:pt x="500247" y="940126"/>
                    <a:pt x="425317" y="927426"/>
                  </a:cubicBezTo>
                  <a:cubicBezTo>
                    <a:pt x="374517" y="918536"/>
                    <a:pt x="337687" y="908376"/>
                    <a:pt x="300857" y="894406"/>
                  </a:cubicBezTo>
                  <a:cubicBezTo>
                    <a:pt x="269107" y="881706"/>
                    <a:pt x="244977" y="870276"/>
                    <a:pt x="215767" y="849956"/>
                  </a:cubicBezTo>
                  <a:cubicBezTo>
                    <a:pt x="177667" y="822016"/>
                    <a:pt x="130677" y="780106"/>
                    <a:pt x="96387" y="733116"/>
                  </a:cubicBezTo>
                  <a:cubicBezTo>
                    <a:pt x="58287" y="681046"/>
                    <a:pt x="20187" y="612466"/>
                    <a:pt x="6217" y="546426"/>
                  </a:cubicBezTo>
                  <a:cubicBezTo>
                    <a:pt x="-7753" y="476576"/>
                    <a:pt x="4947" y="382596"/>
                    <a:pt x="13837" y="322906"/>
                  </a:cubicBezTo>
                  <a:cubicBezTo>
                    <a:pt x="21457" y="279726"/>
                    <a:pt x="31617" y="250516"/>
                    <a:pt x="45587" y="214956"/>
                  </a:cubicBezTo>
                  <a:cubicBezTo>
                    <a:pt x="60827" y="175586"/>
                    <a:pt x="78607" y="129866"/>
                    <a:pt x="104007" y="95576"/>
                  </a:cubicBezTo>
                  <a:cubicBezTo>
                    <a:pt x="126867" y="63826"/>
                    <a:pt x="149727" y="32076"/>
                    <a:pt x="187827" y="15566"/>
                  </a:cubicBezTo>
                  <a:cubicBezTo>
                    <a:pt x="234817" y="-6024"/>
                    <a:pt x="309747" y="326"/>
                    <a:pt x="371977" y="2866"/>
                  </a:cubicBezTo>
                  <a:cubicBezTo>
                    <a:pt x="435477" y="4136"/>
                    <a:pt x="525647" y="10486"/>
                    <a:pt x="565017" y="28266"/>
                  </a:cubicBezTo>
                  <a:cubicBezTo>
                    <a:pt x="585337" y="38426"/>
                    <a:pt x="598037" y="51126"/>
                    <a:pt x="605657" y="66366"/>
                  </a:cubicBezTo>
                  <a:cubicBezTo>
                    <a:pt x="613277" y="81606"/>
                    <a:pt x="614547" y="105736"/>
                    <a:pt x="610737" y="122246"/>
                  </a:cubicBezTo>
                  <a:cubicBezTo>
                    <a:pt x="605657" y="138756"/>
                    <a:pt x="592957" y="157806"/>
                    <a:pt x="577717" y="166696"/>
                  </a:cubicBezTo>
                  <a:cubicBezTo>
                    <a:pt x="563747" y="176856"/>
                    <a:pt x="524377" y="178126"/>
                    <a:pt x="524377" y="178126"/>
                  </a:cubicBezTo>
                </a:path>
              </a:pathLst>
            </a:custGeom>
            <a:solidFill>
              <a:srgbClr val="E7191F"/>
            </a:solidFill>
            <a:ln cap="sq">
              <a:noFill/>
              <a:prstDash val="solid"/>
              <a:miter/>
            </a:ln>
          </p:spPr>
        </p:sp>
      </p:grpSp>
      <p:grpSp>
        <p:nvGrpSpPr>
          <p:cNvPr name="Group 126" id="126"/>
          <p:cNvGrpSpPr/>
          <p:nvPr/>
        </p:nvGrpSpPr>
        <p:grpSpPr>
          <a:xfrm rot="0">
            <a:off x="2994660" y="6120765"/>
            <a:ext cx="3789045" cy="1576388"/>
            <a:chOff x="0" y="0"/>
            <a:chExt cx="5052060" cy="2101850"/>
          </a:xfrm>
        </p:grpSpPr>
        <p:sp>
          <p:nvSpPr>
            <p:cNvPr name="Freeform 127" id="127"/>
            <p:cNvSpPr/>
            <p:nvPr/>
          </p:nvSpPr>
          <p:spPr>
            <a:xfrm flipH="false" flipV="false" rot="0">
              <a:off x="48386" y="47179"/>
              <a:ext cx="4952874" cy="2005097"/>
            </a:xfrm>
            <a:custGeom>
              <a:avLst/>
              <a:gdLst/>
              <a:ahLst/>
              <a:cxnLst/>
              <a:rect r="r" b="b" t="t" l="l"/>
              <a:pathLst>
                <a:path h="2005097" w="4952874">
                  <a:moveTo>
                    <a:pt x="4013074" y="496381"/>
                  </a:moveTo>
                  <a:cubicBezTo>
                    <a:pt x="3623184" y="326201"/>
                    <a:pt x="3512694" y="305881"/>
                    <a:pt x="3381884" y="277941"/>
                  </a:cubicBezTo>
                  <a:cubicBezTo>
                    <a:pt x="3215514" y="242381"/>
                    <a:pt x="2974214" y="199201"/>
                    <a:pt x="2809114" y="176341"/>
                  </a:cubicBezTo>
                  <a:cubicBezTo>
                    <a:pt x="2685924" y="158561"/>
                    <a:pt x="2623694" y="152211"/>
                    <a:pt x="2482724" y="144591"/>
                  </a:cubicBezTo>
                  <a:cubicBezTo>
                    <a:pt x="2226184" y="129351"/>
                    <a:pt x="1597534" y="111571"/>
                    <a:pt x="1389254" y="121731"/>
                  </a:cubicBezTo>
                  <a:cubicBezTo>
                    <a:pt x="1306704" y="125541"/>
                    <a:pt x="1281304" y="129351"/>
                    <a:pt x="1215264" y="143321"/>
                  </a:cubicBezTo>
                  <a:cubicBezTo>
                    <a:pt x="1122554" y="161101"/>
                    <a:pt x="971424" y="203011"/>
                    <a:pt x="885064" y="232221"/>
                  </a:cubicBezTo>
                  <a:cubicBezTo>
                    <a:pt x="827914" y="251271"/>
                    <a:pt x="792354" y="263971"/>
                    <a:pt x="745364" y="286831"/>
                  </a:cubicBezTo>
                  <a:cubicBezTo>
                    <a:pt x="692024" y="313501"/>
                    <a:pt x="632334" y="355411"/>
                    <a:pt x="584074" y="387161"/>
                  </a:cubicBezTo>
                  <a:cubicBezTo>
                    <a:pt x="540894" y="415101"/>
                    <a:pt x="506604" y="436691"/>
                    <a:pt x="468504" y="468441"/>
                  </a:cubicBezTo>
                  <a:cubicBezTo>
                    <a:pt x="425324" y="505271"/>
                    <a:pt x="377064" y="553531"/>
                    <a:pt x="341504" y="596711"/>
                  </a:cubicBezTo>
                  <a:cubicBezTo>
                    <a:pt x="308484" y="634811"/>
                    <a:pt x="283084" y="667831"/>
                    <a:pt x="256414" y="713551"/>
                  </a:cubicBezTo>
                  <a:cubicBezTo>
                    <a:pt x="223394" y="768161"/>
                    <a:pt x="184024" y="829121"/>
                    <a:pt x="162434" y="904051"/>
                  </a:cubicBezTo>
                  <a:cubicBezTo>
                    <a:pt x="134494" y="1000571"/>
                    <a:pt x="109094" y="1152971"/>
                    <a:pt x="128144" y="1249491"/>
                  </a:cubicBezTo>
                  <a:cubicBezTo>
                    <a:pt x="143384" y="1326961"/>
                    <a:pt x="178944" y="1386651"/>
                    <a:pt x="233554" y="1446341"/>
                  </a:cubicBezTo>
                  <a:cubicBezTo>
                    <a:pt x="302134" y="1521271"/>
                    <a:pt x="440564" y="1593661"/>
                    <a:pt x="534544" y="1641921"/>
                  </a:cubicBezTo>
                  <a:cubicBezTo>
                    <a:pt x="608204" y="1678751"/>
                    <a:pt x="667894" y="1696531"/>
                    <a:pt x="742824" y="1721931"/>
                  </a:cubicBezTo>
                  <a:cubicBezTo>
                    <a:pt x="829184" y="1749871"/>
                    <a:pt x="937134" y="1779081"/>
                    <a:pt x="1023494" y="1800671"/>
                  </a:cubicBezTo>
                  <a:cubicBezTo>
                    <a:pt x="1097154" y="1817181"/>
                    <a:pt x="1139064" y="1831151"/>
                    <a:pt x="1227964" y="1842581"/>
                  </a:cubicBezTo>
                  <a:cubicBezTo>
                    <a:pt x="1385444" y="1862901"/>
                    <a:pt x="1648334" y="1871791"/>
                    <a:pt x="1895984" y="1879411"/>
                  </a:cubicBezTo>
                  <a:cubicBezTo>
                    <a:pt x="2207134" y="1889571"/>
                    <a:pt x="2696084" y="1893381"/>
                    <a:pt x="2950084" y="1888301"/>
                  </a:cubicBezTo>
                  <a:cubicBezTo>
                    <a:pt x="3093594" y="1884491"/>
                    <a:pt x="3188844" y="1878141"/>
                    <a:pt x="3286634" y="1871791"/>
                  </a:cubicBezTo>
                  <a:cubicBezTo>
                    <a:pt x="3365374" y="1866711"/>
                    <a:pt x="3419984" y="1869251"/>
                    <a:pt x="3494914" y="1856551"/>
                  </a:cubicBezTo>
                  <a:cubicBezTo>
                    <a:pt x="3585084" y="1841311"/>
                    <a:pt x="3681604" y="1809561"/>
                    <a:pt x="3789554" y="1776541"/>
                  </a:cubicBezTo>
                  <a:cubicBezTo>
                    <a:pt x="3926714" y="1735901"/>
                    <a:pt x="4138804" y="1663511"/>
                    <a:pt x="4248024" y="1621601"/>
                  </a:cubicBezTo>
                  <a:cubicBezTo>
                    <a:pt x="4311524" y="1597471"/>
                    <a:pt x="4353434" y="1579691"/>
                    <a:pt x="4395344" y="1558101"/>
                  </a:cubicBezTo>
                  <a:cubicBezTo>
                    <a:pt x="4428364" y="1541591"/>
                    <a:pt x="4452494" y="1527621"/>
                    <a:pt x="4481704" y="1507301"/>
                  </a:cubicBezTo>
                  <a:cubicBezTo>
                    <a:pt x="4517264" y="1480631"/>
                    <a:pt x="4554094" y="1448881"/>
                    <a:pt x="4592194" y="1412051"/>
                  </a:cubicBezTo>
                  <a:cubicBezTo>
                    <a:pt x="4636644" y="1368871"/>
                    <a:pt x="4697604" y="1304101"/>
                    <a:pt x="4731894" y="1260921"/>
                  </a:cubicBezTo>
                  <a:cubicBezTo>
                    <a:pt x="4753484" y="1231711"/>
                    <a:pt x="4767454" y="1212661"/>
                    <a:pt x="4780154" y="1183451"/>
                  </a:cubicBezTo>
                  <a:cubicBezTo>
                    <a:pt x="4794124" y="1151701"/>
                    <a:pt x="4805554" y="1113601"/>
                    <a:pt x="4809364" y="1078041"/>
                  </a:cubicBezTo>
                  <a:cubicBezTo>
                    <a:pt x="4814444" y="1042481"/>
                    <a:pt x="4810634" y="1004381"/>
                    <a:pt x="4803014" y="968821"/>
                  </a:cubicBezTo>
                  <a:cubicBezTo>
                    <a:pt x="4796664" y="931991"/>
                    <a:pt x="4787774" y="900241"/>
                    <a:pt x="4766184" y="860871"/>
                  </a:cubicBezTo>
                  <a:cubicBezTo>
                    <a:pt x="4731894" y="798641"/>
                    <a:pt x="4645534" y="699581"/>
                    <a:pt x="4597274" y="647511"/>
                  </a:cubicBezTo>
                  <a:cubicBezTo>
                    <a:pt x="4565524" y="613221"/>
                    <a:pt x="4550284" y="597981"/>
                    <a:pt x="4513454" y="567501"/>
                  </a:cubicBezTo>
                  <a:cubicBezTo>
                    <a:pt x="4453764" y="517971"/>
                    <a:pt x="4289934" y="431611"/>
                    <a:pt x="4263264" y="387161"/>
                  </a:cubicBezTo>
                  <a:cubicBezTo>
                    <a:pt x="4254374" y="369381"/>
                    <a:pt x="4255644" y="355411"/>
                    <a:pt x="4258184" y="341441"/>
                  </a:cubicBezTo>
                  <a:cubicBezTo>
                    <a:pt x="4261994" y="327471"/>
                    <a:pt x="4270884" y="312231"/>
                    <a:pt x="4282314" y="303341"/>
                  </a:cubicBezTo>
                  <a:cubicBezTo>
                    <a:pt x="4292474" y="293181"/>
                    <a:pt x="4308984" y="285561"/>
                    <a:pt x="4324224" y="285561"/>
                  </a:cubicBezTo>
                  <a:cubicBezTo>
                    <a:pt x="4342004" y="286831"/>
                    <a:pt x="4372484" y="299531"/>
                    <a:pt x="4385184" y="313501"/>
                  </a:cubicBezTo>
                  <a:cubicBezTo>
                    <a:pt x="4395344" y="324931"/>
                    <a:pt x="4400424" y="341441"/>
                    <a:pt x="4399154" y="356681"/>
                  </a:cubicBezTo>
                  <a:cubicBezTo>
                    <a:pt x="4397884" y="374461"/>
                    <a:pt x="4383914" y="404941"/>
                    <a:pt x="4368674" y="415101"/>
                  </a:cubicBezTo>
                  <a:cubicBezTo>
                    <a:pt x="4352164" y="426531"/>
                    <a:pt x="4319144" y="427801"/>
                    <a:pt x="4302634" y="422721"/>
                  </a:cubicBezTo>
                  <a:cubicBezTo>
                    <a:pt x="4287394" y="418911"/>
                    <a:pt x="4274694" y="407481"/>
                    <a:pt x="4267074" y="393511"/>
                  </a:cubicBezTo>
                  <a:cubicBezTo>
                    <a:pt x="4259454" y="377001"/>
                    <a:pt x="4255644" y="345251"/>
                    <a:pt x="4263264" y="327471"/>
                  </a:cubicBezTo>
                  <a:cubicBezTo>
                    <a:pt x="4272154" y="309691"/>
                    <a:pt x="4298824" y="291911"/>
                    <a:pt x="4316604" y="286831"/>
                  </a:cubicBezTo>
                  <a:cubicBezTo>
                    <a:pt x="4331844" y="283021"/>
                    <a:pt x="4342004" y="285561"/>
                    <a:pt x="4361054" y="294451"/>
                  </a:cubicBezTo>
                  <a:cubicBezTo>
                    <a:pt x="4411854" y="314771"/>
                    <a:pt x="4529964" y="407481"/>
                    <a:pt x="4604894" y="472251"/>
                  </a:cubicBezTo>
                  <a:cubicBezTo>
                    <a:pt x="4676014" y="533211"/>
                    <a:pt x="4748404" y="608141"/>
                    <a:pt x="4800474" y="669101"/>
                  </a:cubicBezTo>
                  <a:cubicBezTo>
                    <a:pt x="4841114" y="714821"/>
                    <a:pt x="4875404" y="760541"/>
                    <a:pt x="4898264" y="798641"/>
                  </a:cubicBezTo>
                  <a:cubicBezTo>
                    <a:pt x="4913504" y="825311"/>
                    <a:pt x="4919854" y="841821"/>
                    <a:pt x="4928744" y="871031"/>
                  </a:cubicBezTo>
                  <a:cubicBezTo>
                    <a:pt x="4940174" y="911671"/>
                    <a:pt x="4952874" y="971361"/>
                    <a:pt x="4952874" y="1023431"/>
                  </a:cubicBezTo>
                  <a:cubicBezTo>
                    <a:pt x="4952874" y="1075501"/>
                    <a:pt x="4945254" y="1130111"/>
                    <a:pt x="4926204" y="1182181"/>
                  </a:cubicBezTo>
                  <a:cubicBezTo>
                    <a:pt x="4905884" y="1238061"/>
                    <a:pt x="4862704" y="1299021"/>
                    <a:pt x="4829684" y="1346011"/>
                  </a:cubicBezTo>
                  <a:cubicBezTo>
                    <a:pt x="4803014" y="1382841"/>
                    <a:pt x="4782694" y="1406971"/>
                    <a:pt x="4747134" y="1441261"/>
                  </a:cubicBezTo>
                  <a:cubicBezTo>
                    <a:pt x="4695064" y="1492061"/>
                    <a:pt x="4616324" y="1561911"/>
                    <a:pt x="4540124" y="1610171"/>
                  </a:cubicBezTo>
                  <a:cubicBezTo>
                    <a:pt x="4462654" y="1658431"/>
                    <a:pt x="4385184" y="1690181"/>
                    <a:pt x="4286124" y="1729551"/>
                  </a:cubicBezTo>
                  <a:cubicBezTo>
                    <a:pt x="4155314" y="1782891"/>
                    <a:pt x="3959734" y="1845121"/>
                    <a:pt x="3818764" y="1887031"/>
                  </a:cubicBezTo>
                  <a:cubicBezTo>
                    <a:pt x="3704464" y="1922591"/>
                    <a:pt x="3624454" y="1951801"/>
                    <a:pt x="3503804" y="1970851"/>
                  </a:cubicBezTo>
                  <a:cubicBezTo>
                    <a:pt x="3346324" y="1996251"/>
                    <a:pt x="3141854" y="1997521"/>
                    <a:pt x="2950084" y="2002601"/>
                  </a:cubicBezTo>
                  <a:cubicBezTo>
                    <a:pt x="2739264" y="2008951"/>
                    <a:pt x="2482724" y="2001331"/>
                    <a:pt x="2290954" y="2000061"/>
                  </a:cubicBezTo>
                  <a:cubicBezTo>
                    <a:pt x="2141094" y="1998791"/>
                    <a:pt x="2042034" y="2000061"/>
                    <a:pt x="1890904" y="1994981"/>
                  </a:cubicBezTo>
                  <a:cubicBezTo>
                    <a:pt x="1692784" y="1988631"/>
                    <a:pt x="1414654" y="1987361"/>
                    <a:pt x="1203834" y="1955611"/>
                  </a:cubicBezTo>
                  <a:cubicBezTo>
                    <a:pt x="1022224" y="1928941"/>
                    <a:pt x="834264" y="1874331"/>
                    <a:pt x="699644" y="1832421"/>
                  </a:cubicBezTo>
                  <a:cubicBezTo>
                    <a:pt x="608204" y="1803211"/>
                    <a:pt x="552324" y="1785431"/>
                    <a:pt x="471044" y="1743521"/>
                  </a:cubicBezTo>
                  <a:cubicBezTo>
                    <a:pt x="365634" y="1688911"/>
                    <a:pt x="197994" y="1586041"/>
                    <a:pt x="129414" y="1516191"/>
                  </a:cubicBezTo>
                  <a:cubicBezTo>
                    <a:pt x="90044" y="1474281"/>
                    <a:pt x="77344" y="1439991"/>
                    <a:pt x="55754" y="1396811"/>
                  </a:cubicBezTo>
                  <a:cubicBezTo>
                    <a:pt x="34164" y="1351091"/>
                    <a:pt x="10034" y="1304101"/>
                    <a:pt x="2414" y="1248221"/>
                  </a:cubicBezTo>
                  <a:cubicBezTo>
                    <a:pt x="-6476" y="1177101"/>
                    <a:pt x="11304" y="1075501"/>
                    <a:pt x="21464" y="1003111"/>
                  </a:cubicBezTo>
                  <a:cubicBezTo>
                    <a:pt x="29084" y="945961"/>
                    <a:pt x="32894" y="904051"/>
                    <a:pt x="53214" y="850711"/>
                  </a:cubicBezTo>
                  <a:cubicBezTo>
                    <a:pt x="76074" y="784671"/>
                    <a:pt x="125604" y="704661"/>
                    <a:pt x="163704" y="644971"/>
                  </a:cubicBezTo>
                  <a:cubicBezTo>
                    <a:pt x="194184" y="595441"/>
                    <a:pt x="222124" y="558611"/>
                    <a:pt x="258954" y="515431"/>
                  </a:cubicBezTo>
                  <a:cubicBezTo>
                    <a:pt x="300864" y="467171"/>
                    <a:pt x="342774" y="421451"/>
                    <a:pt x="401194" y="373191"/>
                  </a:cubicBezTo>
                  <a:cubicBezTo>
                    <a:pt x="481204" y="309691"/>
                    <a:pt x="618364" y="223331"/>
                    <a:pt x="702184" y="180151"/>
                  </a:cubicBezTo>
                  <a:cubicBezTo>
                    <a:pt x="758064" y="152211"/>
                    <a:pt x="788544" y="142051"/>
                    <a:pt x="848234" y="121731"/>
                  </a:cubicBezTo>
                  <a:cubicBezTo>
                    <a:pt x="939674" y="91251"/>
                    <a:pt x="1100964" y="45531"/>
                    <a:pt x="1201294" y="26481"/>
                  </a:cubicBezTo>
                  <a:cubicBezTo>
                    <a:pt x="1273684" y="12511"/>
                    <a:pt x="1305434" y="8701"/>
                    <a:pt x="1389254" y="3621"/>
                  </a:cubicBezTo>
                  <a:cubicBezTo>
                    <a:pt x="1561974" y="-5269"/>
                    <a:pt x="1929004" y="3621"/>
                    <a:pt x="2179194" y="15051"/>
                  </a:cubicBezTo>
                  <a:cubicBezTo>
                    <a:pt x="2405254" y="23941"/>
                    <a:pt x="2618614" y="34101"/>
                    <a:pt x="2828164" y="59501"/>
                  </a:cubicBezTo>
                  <a:cubicBezTo>
                    <a:pt x="3027554" y="83631"/>
                    <a:pt x="3237104" y="124271"/>
                    <a:pt x="3408554" y="159831"/>
                  </a:cubicBezTo>
                  <a:cubicBezTo>
                    <a:pt x="3545714" y="189041"/>
                    <a:pt x="3662554" y="211901"/>
                    <a:pt x="3778124" y="252541"/>
                  </a:cubicBezTo>
                  <a:cubicBezTo>
                    <a:pt x="3886074" y="290641"/>
                    <a:pt x="4042284" y="354141"/>
                    <a:pt x="4082924" y="392241"/>
                  </a:cubicBezTo>
                  <a:cubicBezTo>
                    <a:pt x="4098164" y="407481"/>
                    <a:pt x="4101974" y="418911"/>
                    <a:pt x="4104514" y="431611"/>
                  </a:cubicBezTo>
                  <a:cubicBezTo>
                    <a:pt x="4105784" y="445581"/>
                    <a:pt x="4101974" y="464631"/>
                    <a:pt x="4093084" y="476061"/>
                  </a:cubicBezTo>
                  <a:cubicBezTo>
                    <a:pt x="4085464" y="487491"/>
                    <a:pt x="4070224" y="497651"/>
                    <a:pt x="4057524" y="501461"/>
                  </a:cubicBezTo>
                  <a:cubicBezTo>
                    <a:pt x="4043554" y="504001"/>
                    <a:pt x="4013074" y="496381"/>
                    <a:pt x="4013074" y="496381"/>
                  </a:cubicBezTo>
                </a:path>
              </a:pathLst>
            </a:custGeom>
            <a:solidFill>
              <a:srgbClr val="E7191F"/>
            </a:solidFill>
            <a:ln cap="sq">
              <a:noFill/>
              <a:prstDash val="solid"/>
              <a:miter/>
            </a:ln>
          </p:spPr>
        </p:sp>
      </p:grpSp>
      <p:sp>
        <p:nvSpPr>
          <p:cNvPr name="TextBox 128" id="128"/>
          <p:cNvSpPr txBox="true"/>
          <p:nvPr/>
        </p:nvSpPr>
        <p:spPr>
          <a:xfrm rot="0">
            <a:off x="3044744" y="308518"/>
            <a:ext cx="3688876" cy="17716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Fixed the misspelled words </a:t>
            </a:r>
          </a:p>
        </p:txBody>
      </p:sp>
      <p:sp>
        <p:nvSpPr>
          <p:cNvPr name="TextBox 129" id="129"/>
          <p:cNvSpPr txBox="true"/>
          <p:nvPr/>
        </p:nvSpPr>
        <p:spPr>
          <a:xfrm rot="0">
            <a:off x="1668263" y="8123204"/>
            <a:ext cx="5978923" cy="17716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Used the drawing tool to fix the banner, RX, and Produce Prescription</a:t>
            </a:r>
          </a:p>
        </p:txBody>
      </p:sp>
      <p:sp>
        <p:nvSpPr>
          <p:cNvPr name="TextBox 130" id="130"/>
          <p:cNvSpPr txBox="true"/>
          <p:nvPr/>
        </p:nvSpPr>
        <p:spPr>
          <a:xfrm rot="0">
            <a:off x="11175120" y="8123204"/>
            <a:ext cx="4942950" cy="17716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Used element to find a basket design to cover the words</a:t>
            </a:r>
          </a:p>
        </p:txBody>
      </p:sp>
      <p:grpSp>
        <p:nvGrpSpPr>
          <p:cNvPr name="Group 131" id="131"/>
          <p:cNvGrpSpPr/>
          <p:nvPr/>
        </p:nvGrpSpPr>
        <p:grpSpPr>
          <a:xfrm rot="0">
            <a:off x="1470660" y="2199322"/>
            <a:ext cx="6374130" cy="2738438"/>
            <a:chOff x="0" y="0"/>
            <a:chExt cx="8498840" cy="3651250"/>
          </a:xfrm>
        </p:grpSpPr>
        <p:sp>
          <p:nvSpPr>
            <p:cNvPr name="Freeform 132" id="132"/>
            <p:cNvSpPr/>
            <p:nvPr/>
          </p:nvSpPr>
          <p:spPr>
            <a:xfrm flipH="false" flipV="false" rot="0">
              <a:off x="48528" y="46946"/>
              <a:ext cx="8405808" cy="3560224"/>
            </a:xfrm>
            <a:custGeom>
              <a:avLst/>
              <a:gdLst/>
              <a:ahLst/>
              <a:cxnLst/>
              <a:rect r="r" b="b" t="t" l="l"/>
              <a:pathLst>
                <a:path h="3560224" w="8405808">
                  <a:moveTo>
                    <a:pt x="726172" y="2819444"/>
                  </a:moveTo>
                  <a:cubicBezTo>
                    <a:pt x="402322" y="2808014"/>
                    <a:pt x="365492" y="2801664"/>
                    <a:pt x="328662" y="2783884"/>
                  </a:cubicBezTo>
                  <a:cubicBezTo>
                    <a:pt x="291832" y="2767374"/>
                    <a:pt x="260082" y="2744514"/>
                    <a:pt x="232142" y="2715304"/>
                  </a:cubicBezTo>
                  <a:cubicBezTo>
                    <a:pt x="201662" y="2682284"/>
                    <a:pt x="177532" y="2640374"/>
                    <a:pt x="155942" y="2594654"/>
                  </a:cubicBezTo>
                  <a:cubicBezTo>
                    <a:pt x="131812" y="2543854"/>
                    <a:pt x="116572" y="2485434"/>
                    <a:pt x="101332" y="2424474"/>
                  </a:cubicBezTo>
                  <a:cubicBezTo>
                    <a:pt x="83552" y="2354624"/>
                    <a:pt x="72122" y="2294934"/>
                    <a:pt x="59422" y="2200954"/>
                  </a:cubicBezTo>
                  <a:cubicBezTo>
                    <a:pt x="37832" y="2038394"/>
                    <a:pt x="8622" y="1699304"/>
                    <a:pt x="2272" y="1538014"/>
                  </a:cubicBezTo>
                  <a:cubicBezTo>
                    <a:pt x="-268" y="1445304"/>
                    <a:pt x="-2808" y="1376724"/>
                    <a:pt x="7352" y="1320844"/>
                  </a:cubicBezTo>
                  <a:cubicBezTo>
                    <a:pt x="13702" y="1281474"/>
                    <a:pt x="25132" y="1254804"/>
                    <a:pt x="39102" y="1225594"/>
                  </a:cubicBezTo>
                  <a:cubicBezTo>
                    <a:pt x="54342" y="1197654"/>
                    <a:pt x="70852" y="1169714"/>
                    <a:pt x="93712" y="1146854"/>
                  </a:cubicBezTo>
                  <a:cubicBezTo>
                    <a:pt x="117842" y="1122724"/>
                    <a:pt x="148322" y="1103674"/>
                    <a:pt x="181342" y="1083354"/>
                  </a:cubicBezTo>
                  <a:cubicBezTo>
                    <a:pt x="223252" y="1057954"/>
                    <a:pt x="263892" y="1040174"/>
                    <a:pt x="327392" y="1009694"/>
                  </a:cubicBezTo>
                  <a:cubicBezTo>
                    <a:pt x="439152" y="957624"/>
                    <a:pt x="702042" y="856024"/>
                    <a:pt x="797292" y="806494"/>
                  </a:cubicBezTo>
                  <a:cubicBezTo>
                    <a:pt x="841742" y="783634"/>
                    <a:pt x="844282" y="772204"/>
                    <a:pt x="891272" y="749344"/>
                  </a:cubicBezTo>
                  <a:cubicBezTo>
                    <a:pt x="1008112" y="694734"/>
                    <a:pt x="1340852" y="603294"/>
                    <a:pt x="1527542" y="529634"/>
                  </a:cubicBezTo>
                  <a:cubicBezTo>
                    <a:pt x="1678672" y="468674"/>
                    <a:pt x="1798052" y="400094"/>
                    <a:pt x="1931402" y="348024"/>
                  </a:cubicBezTo>
                  <a:cubicBezTo>
                    <a:pt x="2057132" y="299764"/>
                    <a:pt x="2154922" y="259124"/>
                    <a:pt x="2304782" y="223564"/>
                  </a:cubicBezTo>
                  <a:cubicBezTo>
                    <a:pt x="2519412" y="171494"/>
                    <a:pt x="2855962" y="129584"/>
                    <a:pt x="3102342" y="101644"/>
                  </a:cubicBezTo>
                  <a:cubicBezTo>
                    <a:pt x="3313162" y="78784"/>
                    <a:pt x="3511282" y="77514"/>
                    <a:pt x="3690352" y="58464"/>
                  </a:cubicBezTo>
                  <a:cubicBezTo>
                    <a:pt x="3841482" y="43224"/>
                    <a:pt x="3983722" y="14014"/>
                    <a:pt x="4106912" y="5124"/>
                  </a:cubicBezTo>
                  <a:cubicBezTo>
                    <a:pt x="4205972" y="-1226"/>
                    <a:pt x="4259312" y="3854"/>
                    <a:pt x="4373612" y="3854"/>
                  </a:cubicBezTo>
                  <a:cubicBezTo>
                    <a:pt x="4576812" y="3854"/>
                    <a:pt x="4936222" y="-7576"/>
                    <a:pt x="5224512" y="8934"/>
                  </a:cubicBezTo>
                  <a:cubicBezTo>
                    <a:pt x="5524232" y="25444"/>
                    <a:pt x="5834112" y="50844"/>
                    <a:pt x="6136372" y="107994"/>
                  </a:cubicBezTo>
                  <a:cubicBezTo>
                    <a:pt x="6442442" y="165144"/>
                    <a:pt x="6780262" y="256584"/>
                    <a:pt x="7050772" y="350564"/>
                  </a:cubicBezTo>
                  <a:cubicBezTo>
                    <a:pt x="7279372" y="430574"/>
                    <a:pt x="7519402" y="524554"/>
                    <a:pt x="7664182" y="617264"/>
                  </a:cubicBezTo>
                  <a:cubicBezTo>
                    <a:pt x="7755622" y="675684"/>
                    <a:pt x="7807692" y="731564"/>
                    <a:pt x="7866112" y="797604"/>
                  </a:cubicBezTo>
                  <a:cubicBezTo>
                    <a:pt x="7924532" y="862374"/>
                    <a:pt x="7963902" y="925874"/>
                    <a:pt x="8018512" y="1010964"/>
                  </a:cubicBezTo>
                  <a:cubicBezTo>
                    <a:pt x="8093442" y="1127804"/>
                    <a:pt x="8206472" y="1327194"/>
                    <a:pt x="8264892" y="1444034"/>
                  </a:cubicBezTo>
                  <a:cubicBezTo>
                    <a:pt x="8302992" y="1518964"/>
                    <a:pt x="8329662" y="1573574"/>
                    <a:pt x="8351252" y="1634534"/>
                  </a:cubicBezTo>
                  <a:cubicBezTo>
                    <a:pt x="8370302" y="1687874"/>
                    <a:pt x="8383002" y="1725974"/>
                    <a:pt x="8391892" y="1790744"/>
                  </a:cubicBezTo>
                  <a:cubicBezTo>
                    <a:pt x="8405862" y="1888534"/>
                    <a:pt x="8410942" y="2082844"/>
                    <a:pt x="8399512" y="2169204"/>
                  </a:cubicBezTo>
                  <a:cubicBezTo>
                    <a:pt x="8394432" y="2216194"/>
                    <a:pt x="8386812" y="2230164"/>
                    <a:pt x="8370302" y="2274614"/>
                  </a:cubicBezTo>
                  <a:cubicBezTo>
                    <a:pt x="8341092" y="2355894"/>
                    <a:pt x="8278862" y="2484164"/>
                    <a:pt x="8215362" y="2606084"/>
                  </a:cubicBezTo>
                  <a:cubicBezTo>
                    <a:pt x="8131542" y="2763564"/>
                    <a:pt x="7968982" y="3028994"/>
                    <a:pt x="7901672" y="3136944"/>
                  </a:cubicBezTo>
                  <a:cubicBezTo>
                    <a:pt x="7871192" y="3183934"/>
                    <a:pt x="7859762" y="3202984"/>
                    <a:pt x="7831822" y="3238544"/>
                  </a:cubicBezTo>
                  <a:cubicBezTo>
                    <a:pt x="7798802" y="3279184"/>
                    <a:pt x="7750542" y="3331254"/>
                    <a:pt x="7711172" y="3365544"/>
                  </a:cubicBezTo>
                  <a:cubicBezTo>
                    <a:pt x="7679422" y="3394754"/>
                    <a:pt x="7654022" y="3413804"/>
                    <a:pt x="7614652" y="3436664"/>
                  </a:cubicBezTo>
                  <a:cubicBezTo>
                    <a:pt x="7565122" y="3464604"/>
                    <a:pt x="7495272" y="3496354"/>
                    <a:pt x="7431772" y="3515404"/>
                  </a:cubicBezTo>
                  <a:cubicBezTo>
                    <a:pt x="7368272" y="3534454"/>
                    <a:pt x="7307312" y="3543344"/>
                    <a:pt x="7233652" y="3549694"/>
                  </a:cubicBezTo>
                  <a:cubicBezTo>
                    <a:pt x="7140942" y="3558584"/>
                    <a:pt x="7017752" y="3566204"/>
                    <a:pt x="6916152" y="3553504"/>
                  </a:cubicBezTo>
                  <a:cubicBezTo>
                    <a:pt x="6820902" y="3540804"/>
                    <a:pt x="6734542" y="3515404"/>
                    <a:pt x="6643102" y="3479844"/>
                  </a:cubicBezTo>
                  <a:cubicBezTo>
                    <a:pt x="6538962" y="3440474"/>
                    <a:pt x="6405612" y="3352844"/>
                    <a:pt x="6326872" y="3317284"/>
                  </a:cubicBezTo>
                  <a:cubicBezTo>
                    <a:pt x="6281152" y="3296964"/>
                    <a:pt x="6263372" y="3286804"/>
                    <a:pt x="6216382" y="3274104"/>
                  </a:cubicBezTo>
                  <a:cubicBezTo>
                    <a:pt x="6140182" y="3255054"/>
                    <a:pt x="6005562" y="3241084"/>
                    <a:pt x="5903962" y="3233464"/>
                  </a:cubicBezTo>
                  <a:cubicBezTo>
                    <a:pt x="5809982" y="3225844"/>
                    <a:pt x="5708382" y="3236004"/>
                    <a:pt x="5629642" y="3227114"/>
                  </a:cubicBezTo>
                  <a:cubicBezTo>
                    <a:pt x="5569952" y="3220764"/>
                    <a:pt x="5505182" y="3214414"/>
                    <a:pt x="5472162" y="3196634"/>
                  </a:cubicBezTo>
                  <a:cubicBezTo>
                    <a:pt x="5451842" y="3187744"/>
                    <a:pt x="5439142" y="3176314"/>
                    <a:pt x="5431522" y="3159804"/>
                  </a:cubicBezTo>
                  <a:cubicBezTo>
                    <a:pt x="5421362" y="3139484"/>
                    <a:pt x="5421362" y="3100114"/>
                    <a:pt x="5430252" y="3079794"/>
                  </a:cubicBezTo>
                  <a:cubicBezTo>
                    <a:pt x="5436602" y="3062014"/>
                    <a:pt x="5453112" y="3048044"/>
                    <a:pt x="5468352" y="3040424"/>
                  </a:cubicBezTo>
                  <a:cubicBezTo>
                    <a:pt x="5484862" y="3032804"/>
                    <a:pt x="5505182" y="3028994"/>
                    <a:pt x="5522962" y="3034074"/>
                  </a:cubicBezTo>
                  <a:cubicBezTo>
                    <a:pt x="5544552" y="3040424"/>
                    <a:pt x="5576302" y="3063284"/>
                    <a:pt x="5585192" y="3084874"/>
                  </a:cubicBezTo>
                  <a:cubicBezTo>
                    <a:pt x="5595352" y="3106464"/>
                    <a:pt x="5591542" y="3145834"/>
                    <a:pt x="5578842" y="3164884"/>
                  </a:cubicBezTo>
                  <a:cubicBezTo>
                    <a:pt x="5564872" y="3185204"/>
                    <a:pt x="5531852" y="3204254"/>
                    <a:pt x="5507722" y="3204254"/>
                  </a:cubicBezTo>
                  <a:cubicBezTo>
                    <a:pt x="5483592" y="3205524"/>
                    <a:pt x="5449302" y="3187744"/>
                    <a:pt x="5436602" y="3167424"/>
                  </a:cubicBezTo>
                  <a:cubicBezTo>
                    <a:pt x="5422632" y="3148374"/>
                    <a:pt x="5420092" y="3109004"/>
                    <a:pt x="5426442" y="3087414"/>
                  </a:cubicBezTo>
                  <a:cubicBezTo>
                    <a:pt x="5431522" y="3070904"/>
                    <a:pt x="5445492" y="3054394"/>
                    <a:pt x="5460732" y="3045504"/>
                  </a:cubicBezTo>
                  <a:cubicBezTo>
                    <a:pt x="5475972" y="3036614"/>
                    <a:pt x="5492482" y="3032804"/>
                    <a:pt x="5514072" y="3032804"/>
                  </a:cubicBezTo>
                  <a:cubicBezTo>
                    <a:pt x="5547092" y="3031534"/>
                    <a:pt x="5586462" y="3051854"/>
                    <a:pt x="5635992" y="3058204"/>
                  </a:cubicBezTo>
                  <a:cubicBezTo>
                    <a:pt x="5709652" y="3065824"/>
                    <a:pt x="5817602" y="3059474"/>
                    <a:pt x="5912852" y="3065824"/>
                  </a:cubicBezTo>
                  <a:cubicBezTo>
                    <a:pt x="6015722" y="3073444"/>
                    <a:pt x="6146532" y="3082334"/>
                    <a:pt x="6234162" y="3102654"/>
                  </a:cubicBezTo>
                  <a:cubicBezTo>
                    <a:pt x="6297662" y="3117894"/>
                    <a:pt x="6334492" y="3133134"/>
                    <a:pt x="6395452" y="3161074"/>
                  </a:cubicBezTo>
                  <a:cubicBezTo>
                    <a:pt x="6481812" y="3199174"/>
                    <a:pt x="6599922" y="3285534"/>
                    <a:pt x="6698982" y="3324904"/>
                  </a:cubicBezTo>
                  <a:cubicBezTo>
                    <a:pt x="6786612" y="3360464"/>
                    <a:pt x="6866622" y="3385864"/>
                    <a:pt x="6955522" y="3396024"/>
                  </a:cubicBezTo>
                  <a:cubicBezTo>
                    <a:pt x="7050772" y="3407454"/>
                    <a:pt x="7159992" y="3397294"/>
                    <a:pt x="7252702" y="3383324"/>
                  </a:cubicBezTo>
                  <a:cubicBezTo>
                    <a:pt x="7337792" y="3370624"/>
                    <a:pt x="7417802" y="3357924"/>
                    <a:pt x="7490192" y="3322364"/>
                  </a:cubicBezTo>
                  <a:cubicBezTo>
                    <a:pt x="7562582" y="3285534"/>
                    <a:pt x="7626082" y="3228384"/>
                    <a:pt x="7687042" y="3163614"/>
                  </a:cubicBezTo>
                  <a:cubicBezTo>
                    <a:pt x="7755622" y="3089954"/>
                    <a:pt x="7808962" y="2995974"/>
                    <a:pt x="7873732" y="2893104"/>
                  </a:cubicBezTo>
                  <a:cubicBezTo>
                    <a:pt x="7952472" y="2764834"/>
                    <a:pt x="8061692" y="2570524"/>
                    <a:pt x="8120112" y="2448604"/>
                  </a:cubicBezTo>
                  <a:cubicBezTo>
                    <a:pt x="8160752" y="2366054"/>
                    <a:pt x="8189962" y="2293664"/>
                    <a:pt x="8209012" y="2235244"/>
                  </a:cubicBezTo>
                  <a:cubicBezTo>
                    <a:pt x="8222982" y="2195874"/>
                    <a:pt x="8231872" y="2178094"/>
                    <a:pt x="8236952" y="2132374"/>
                  </a:cubicBezTo>
                  <a:cubicBezTo>
                    <a:pt x="8247112" y="2046014"/>
                    <a:pt x="8250922" y="1861864"/>
                    <a:pt x="8228062" y="1755184"/>
                  </a:cubicBezTo>
                  <a:cubicBezTo>
                    <a:pt x="8209012" y="1668824"/>
                    <a:pt x="8178532" y="1619294"/>
                    <a:pt x="8134082" y="1531664"/>
                  </a:cubicBezTo>
                  <a:cubicBezTo>
                    <a:pt x="8062962" y="1390694"/>
                    <a:pt x="7887702" y="1104944"/>
                    <a:pt x="7815312" y="1003344"/>
                  </a:cubicBezTo>
                  <a:cubicBezTo>
                    <a:pt x="7783562" y="960164"/>
                    <a:pt x="7772132" y="946194"/>
                    <a:pt x="7740382" y="914444"/>
                  </a:cubicBezTo>
                  <a:cubicBezTo>
                    <a:pt x="7698472" y="871264"/>
                    <a:pt x="7652752" y="820464"/>
                    <a:pt x="7577822" y="772204"/>
                  </a:cubicBezTo>
                  <a:cubicBezTo>
                    <a:pt x="7449552" y="689654"/>
                    <a:pt x="7185392" y="581704"/>
                    <a:pt x="7007592" y="515664"/>
                  </a:cubicBezTo>
                  <a:cubicBezTo>
                    <a:pt x="6856462" y="458514"/>
                    <a:pt x="6724382" y="430574"/>
                    <a:pt x="6578332" y="388664"/>
                  </a:cubicBezTo>
                  <a:cubicBezTo>
                    <a:pt x="6424662" y="344214"/>
                    <a:pt x="6278612" y="293414"/>
                    <a:pt x="6104622" y="257854"/>
                  </a:cubicBezTo>
                  <a:cubicBezTo>
                    <a:pt x="5897612" y="215944"/>
                    <a:pt x="5571222" y="184194"/>
                    <a:pt x="5412472" y="168954"/>
                  </a:cubicBezTo>
                  <a:cubicBezTo>
                    <a:pt x="5331192" y="161334"/>
                    <a:pt x="5314682" y="160064"/>
                    <a:pt x="5224512" y="157524"/>
                  </a:cubicBezTo>
                  <a:cubicBezTo>
                    <a:pt x="4998452" y="151174"/>
                    <a:pt x="4298682" y="149904"/>
                    <a:pt x="4023092" y="168954"/>
                  </a:cubicBezTo>
                  <a:cubicBezTo>
                    <a:pt x="3878312" y="177844"/>
                    <a:pt x="3823702" y="196894"/>
                    <a:pt x="3692892" y="210864"/>
                  </a:cubicBezTo>
                  <a:cubicBezTo>
                    <a:pt x="3506202" y="228644"/>
                    <a:pt x="3233152" y="234994"/>
                    <a:pt x="3007092" y="259124"/>
                  </a:cubicBezTo>
                  <a:cubicBezTo>
                    <a:pt x="2783572" y="283254"/>
                    <a:pt x="2514332" y="318814"/>
                    <a:pt x="2346692" y="356914"/>
                  </a:cubicBezTo>
                  <a:cubicBezTo>
                    <a:pt x="2240012" y="381044"/>
                    <a:pt x="2181592" y="402634"/>
                    <a:pt x="2090152" y="435654"/>
                  </a:cubicBezTo>
                  <a:cubicBezTo>
                    <a:pt x="1983472" y="475024"/>
                    <a:pt x="1884412" y="529634"/>
                    <a:pt x="1745982" y="585514"/>
                  </a:cubicBezTo>
                  <a:cubicBezTo>
                    <a:pt x="1537702" y="666794"/>
                    <a:pt x="1099552" y="798874"/>
                    <a:pt x="961122" y="864914"/>
                  </a:cubicBezTo>
                  <a:cubicBezTo>
                    <a:pt x="907782" y="890314"/>
                    <a:pt x="906512" y="900474"/>
                    <a:pt x="855712" y="928414"/>
                  </a:cubicBezTo>
                  <a:cubicBezTo>
                    <a:pt x="736332" y="994454"/>
                    <a:pt x="328662" y="1160824"/>
                    <a:pt x="232142" y="1234484"/>
                  </a:cubicBezTo>
                  <a:cubicBezTo>
                    <a:pt x="196582" y="1261154"/>
                    <a:pt x="185152" y="1276394"/>
                    <a:pt x="171182" y="1303064"/>
                  </a:cubicBezTo>
                  <a:cubicBezTo>
                    <a:pt x="157212" y="1329734"/>
                    <a:pt x="153402" y="1356404"/>
                    <a:pt x="148322" y="1393234"/>
                  </a:cubicBezTo>
                  <a:cubicBezTo>
                    <a:pt x="140702" y="1449114"/>
                    <a:pt x="141972" y="1524044"/>
                    <a:pt x="143242" y="1606594"/>
                  </a:cubicBezTo>
                  <a:cubicBezTo>
                    <a:pt x="147052" y="1723434"/>
                    <a:pt x="157212" y="1893614"/>
                    <a:pt x="176262" y="2026964"/>
                  </a:cubicBezTo>
                  <a:cubicBezTo>
                    <a:pt x="194042" y="2148884"/>
                    <a:pt x="224522" y="2287314"/>
                    <a:pt x="248652" y="2378754"/>
                  </a:cubicBezTo>
                  <a:cubicBezTo>
                    <a:pt x="262622" y="2437174"/>
                    <a:pt x="275322" y="2479084"/>
                    <a:pt x="293102" y="2519724"/>
                  </a:cubicBezTo>
                  <a:cubicBezTo>
                    <a:pt x="307072" y="2552744"/>
                    <a:pt x="321042" y="2583224"/>
                    <a:pt x="342632" y="2606084"/>
                  </a:cubicBezTo>
                  <a:cubicBezTo>
                    <a:pt x="361682" y="2626404"/>
                    <a:pt x="385812" y="2641644"/>
                    <a:pt x="413752" y="2651804"/>
                  </a:cubicBezTo>
                  <a:cubicBezTo>
                    <a:pt x="448042" y="2664504"/>
                    <a:pt x="489952" y="2665774"/>
                    <a:pt x="535672" y="2668314"/>
                  </a:cubicBezTo>
                  <a:cubicBezTo>
                    <a:pt x="591552" y="2670854"/>
                    <a:pt x="684262" y="2658154"/>
                    <a:pt x="726172" y="2665774"/>
                  </a:cubicBezTo>
                  <a:cubicBezTo>
                    <a:pt x="750302" y="2670854"/>
                    <a:pt x="765542" y="2674664"/>
                    <a:pt x="778242" y="2686094"/>
                  </a:cubicBezTo>
                  <a:cubicBezTo>
                    <a:pt x="790942" y="2696254"/>
                    <a:pt x="799832" y="2717844"/>
                    <a:pt x="803642" y="2734354"/>
                  </a:cubicBezTo>
                  <a:cubicBezTo>
                    <a:pt x="804912" y="2747054"/>
                    <a:pt x="802372" y="2759754"/>
                    <a:pt x="798562" y="2769914"/>
                  </a:cubicBezTo>
                  <a:cubicBezTo>
                    <a:pt x="794752" y="2781344"/>
                    <a:pt x="788402" y="2792774"/>
                    <a:pt x="778242" y="2800394"/>
                  </a:cubicBezTo>
                  <a:cubicBezTo>
                    <a:pt x="765542" y="2810554"/>
                    <a:pt x="726172" y="2819444"/>
                    <a:pt x="726172" y="2819444"/>
                  </a:cubicBezTo>
                </a:path>
              </a:pathLst>
            </a:custGeom>
            <a:solidFill>
              <a:srgbClr val="E7191F"/>
            </a:solidFill>
            <a:ln cap="sq">
              <a:noFill/>
              <a:prstDash val="solid"/>
              <a:miter/>
            </a:ln>
          </p:spPr>
        </p:sp>
      </p:grpSp>
      <p:grpSp>
        <p:nvGrpSpPr>
          <p:cNvPr name="Group 133" id="133"/>
          <p:cNvGrpSpPr/>
          <p:nvPr/>
        </p:nvGrpSpPr>
        <p:grpSpPr>
          <a:xfrm rot="0">
            <a:off x="4068128" y="2758440"/>
            <a:ext cx="1424940" cy="762952"/>
            <a:chOff x="0" y="0"/>
            <a:chExt cx="1899920" cy="1017270"/>
          </a:xfrm>
        </p:grpSpPr>
        <p:sp>
          <p:nvSpPr>
            <p:cNvPr name="Freeform 134" id="134"/>
            <p:cNvSpPr/>
            <p:nvPr/>
          </p:nvSpPr>
          <p:spPr>
            <a:xfrm flipH="false" flipV="false" rot="0">
              <a:off x="49908" y="49479"/>
              <a:ext cx="1802740" cy="921556"/>
            </a:xfrm>
            <a:custGeom>
              <a:avLst/>
              <a:gdLst/>
              <a:ahLst/>
              <a:cxnLst/>
              <a:rect r="r" b="b" t="t" l="l"/>
              <a:pathLst>
                <a:path h="921556" w="1802740">
                  <a:moveTo>
                    <a:pt x="1644272" y="849681"/>
                  </a:moveTo>
                  <a:cubicBezTo>
                    <a:pt x="1585852" y="613461"/>
                    <a:pt x="1509652" y="495351"/>
                    <a:pt x="1466472" y="438201"/>
                  </a:cubicBezTo>
                  <a:cubicBezTo>
                    <a:pt x="1441072" y="403911"/>
                    <a:pt x="1424562" y="391211"/>
                    <a:pt x="1395352" y="365811"/>
                  </a:cubicBezTo>
                  <a:cubicBezTo>
                    <a:pt x="1353442" y="330251"/>
                    <a:pt x="1291212" y="283261"/>
                    <a:pt x="1236602" y="255321"/>
                  </a:cubicBezTo>
                  <a:cubicBezTo>
                    <a:pt x="1185802" y="229921"/>
                    <a:pt x="1138812" y="215951"/>
                    <a:pt x="1076582" y="201981"/>
                  </a:cubicBezTo>
                  <a:cubicBezTo>
                    <a:pt x="995302" y="184201"/>
                    <a:pt x="864492" y="175311"/>
                    <a:pt x="789562" y="171501"/>
                  </a:cubicBezTo>
                  <a:cubicBezTo>
                    <a:pt x="742572" y="168961"/>
                    <a:pt x="710822" y="167691"/>
                    <a:pt x="675262" y="171501"/>
                  </a:cubicBezTo>
                  <a:cubicBezTo>
                    <a:pt x="640972" y="174041"/>
                    <a:pt x="614302" y="177851"/>
                    <a:pt x="580012" y="188011"/>
                  </a:cubicBezTo>
                  <a:cubicBezTo>
                    <a:pt x="535562" y="201981"/>
                    <a:pt x="479682" y="227381"/>
                    <a:pt x="431422" y="254051"/>
                  </a:cubicBezTo>
                  <a:cubicBezTo>
                    <a:pt x="381892" y="281991"/>
                    <a:pt x="329822" y="311201"/>
                    <a:pt x="282832" y="354381"/>
                  </a:cubicBezTo>
                  <a:cubicBezTo>
                    <a:pt x="229492" y="403911"/>
                    <a:pt x="178692" y="516941"/>
                    <a:pt x="130432" y="539801"/>
                  </a:cubicBezTo>
                  <a:cubicBezTo>
                    <a:pt x="102492" y="553771"/>
                    <a:pt x="70742" y="552501"/>
                    <a:pt x="49152" y="542341"/>
                  </a:cubicBezTo>
                  <a:cubicBezTo>
                    <a:pt x="27562" y="532181"/>
                    <a:pt x="4702" y="500431"/>
                    <a:pt x="892" y="476301"/>
                  </a:cubicBezTo>
                  <a:cubicBezTo>
                    <a:pt x="-1648" y="452171"/>
                    <a:pt x="11052" y="415341"/>
                    <a:pt x="28832" y="398831"/>
                  </a:cubicBezTo>
                  <a:cubicBezTo>
                    <a:pt x="46612" y="382321"/>
                    <a:pt x="84712" y="373431"/>
                    <a:pt x="108842" y="378511"/>
                  </a:cubicBezTo>
                  <a:cubicBezTo>
                    <a:pt x="131702" y="384861"/>
                    <a:pt x="160912" y="412801"/>
                    <a:pt x="169802" y="433121"/>
                  </a:cubicBezTo>
                  <a:cubicBezTo>
                    <a:pt x="177422" y="450901"/>
                    <a:pt x="176152" y="472491"/>
                    <a:pt x="171072" y="489001"/>
                  </a:cubicBezTo>
                  <a:cubicBezTo>
                    <a:pt x="165992" y="506781"/>
                    <a:pt x="153292" y="524561"/>
                    <a:pt x="139322" y="534721"/>
                  </a:cubicBezTo>
                  <a:cubicBezTo>
                    <a:pt x="124082" y="544881"/>
                    <a:pt x="103762" y="552501"/>
                    <a:pt x="85982" y="551231"/>
                  </a:cubicBezTo>
                  <a:cubicBezTo>
                    <a:pt x="68202" y="551231"/>
                    <a:pt x="46612" y="543611"/>
                    <a:pt x="32642" y="532181"/>
                  </a:cubicBezTo>
                  <a:cubicBezTo>
                    <a:pt x="18672" y="520751"/>
                    <a:pt x="7242" y="501701"/>
                    <a:pt x="3432" y="485191"/>
                  </a:cubicBezTo>
                  <a:cubicBezTo>
                    <a:pt x="-1648" y="468681"/>
                    <a:pt x="-1648" y="452171"/>
                    <a:pt x="7242" y="429311"/>
                  </a:cubicBezTo>
                  <a:cubicBezTo>
                    <a:pt x="26292" y="379781"/>
                    <a:pt x="115192" y="275641"/>
                    <a:pt x="172342" y="221031"/>
                  </a:cubicBezTo>
                  <a:cubicBezTo>
                    <a:pt x="219332" y="177851"/>
                    <a:pt x="267592" y="148641"/>
                    <a:pt x="318392" y="119431"/>
                  </a:cubicBezTo>
                  <a:cubicBezTo>
                    <a:pt x="369192" y="91491"/>
                    <a:pt x="428882" y="66091"/>
                    <a:pt x="478412" y="45771"/>
                  </a:cubicBezTo>
                  <a:cubicBezTo>
                    <a:pt x="517782" y="30531"/>
                    <a:pt x="553342" y="16561"/>
                    <a:pt x="587632" y="8941"/>
                  </a:cubicBezTo>
                  <a:cubicBezTo>
                    <a:pt x="618112" y="2591"/>
                    <a:pt x="639702" y="2591"/>
                    <a:pt x="675262" y="1321"/>
                  </a:cubicBezTo>
                  <a:cubicBezTo>
                    <a:pt x="728602" y="-1219"/>
                    <a:pt x="813692" y="51"/>
                    <a:pt x="878462" y="3861"/>
                  </a:cubicBezTo>
                  <a:cubicBezTo>
                    <a:pt x="940692" y="7671"/>
                    <a:pt x="997842" y="14021"/>
                    <a:pt x="1057532" y="25451"/>
                  </a:cubicBezTo>
                  <a:cubicBezTo>
                    <a:pt x="1117222" y="36881"/>
                    <a:pt x="1188342" y="57201"/>
                    <a:pt x="1236602" y="74981"/>
                  </a:cubicBezTo>
                  <a:cubicBezTo>
                    <a:pt x="1272162" y="87681"/>
                    <a:pt x="1291212" y="96571"/>
                    <a:pt x="1322962" y="114351"/>
                  </a:cubicBezTo>
                  <a:cubicBezTo>
                    <a:pt x="1368682" y="141021"/>
                    <a:pt x="1435992" y="184201"/>
                    <a:pt x="1482982" y="224841"/>
                  </a:cubicBezTo>
                  <a:cubicBezTo>
                    <a:pt x="1526162" y="260401"/>
                    <a:pt x="1557912" y="290881"/>
                    <a:pt x="1596012" y="341681"/>
                  </a:cubicBezTo>
                  <a:cubicBezTo>
                    <a:pt x="1650622" y="415341"/>
                    <a:pt x="1730632" y="556311"/>
                    <a:pt x="1762382" y="637591"/>
                  </a:cubicBezTo>
                  <a:cubicBezTo>
                    <a:pt x="1782702" y="689661"/>
                    <a:pt x="1790322" y="732841"/>
                    <a:pt x="1795402" y="773481"/>
                  </a:cubicBezTo>
                  <a:cubicBezTo>
                    <a:pt x="1800482" y="805231"/>
                    <a:pt x="1806832" y="834441"/>
                    <a:pt x="1799212" y="858571"/>
                  </a:cubicBezTo>
                  <a:cubicBezTo>
                    <a:pt x="1791592" y="881431"/>
                    <a:pt x="1773812" y="906831"/>
                    <a:pt x="1753492" y="915721"/>
                  </a:cubicBezTo>
                  <a:cubicBezTo>
                    <a:pt x="1734442" y="924611"/>
                    <a:pt x="1700152" y="923341"/>
                    <a:pt x="1681102" y="911911"/>
                  </a:cubicBezTo>
                  <a:cubicBezTo>
                    <a:pt x="1663322" y="900481"/>
                    <a:pt x="1644272" y="849681"/>
                    <a:pt x="1644272" y="849681"/>
                  </a:cubicBezTo>
                </a:path>
              </a:pathLst>
            </a:custGeom>
            <a:solidFill>
              <a:srgbClr val="E7191F"/>
            </a:solidFill>
            <a:ln cap="sq">
              <a:noFill/>
              <a:prstDash val="solid"/>
              <a:miter/>
            </a:ln>
          </p:spPr>
        </p:sp>
      </p:grpSp>
      <p:grpSp>
        <p:nvGrpSpPr>
          <p:cNvPr name="Group 135" id="135"/>
          <p:cNvGrpSpPr/>
          <p:nvPr/>
        </p:nvGrpSpPr>
        <p:grpSpPr>
          <a:xfrm rot="0">
            <a:off x="2416492" y="4745355"/>
            <a:ext cx="4851082" cy="3072765"/>
            <a:chOff x="0" y="0"/>
            <a:chExt cx="6468110" cy="4097020"/>
          </a:xfrm>
        </p:grpSpPr>
        <p:sp>
          <p:nvSpPr>
            <p:cNvPr name="Freeform 136" id="136"/>
            <p:cNvSpPr/>
            <p:nvPr/>
          </p:nvSpPr>
          <p:spPr>
            <a:xfrm flipH="false" flipV="false" rot="0">
              <a:off x="49339" y="49827"/>
              <a:ext cx="6368659" cy="4016932"/>
            </a:xfrm>
            <a:custGeom>
              <a:avLst/>
              <a:gdLst/>
              <a:ahLst/>
              <a:cxnLst/>
              <a:rect r="r" b="b" t="t" l="l"/>
              <a:pathLst>
                <a:path h="4016932" w="6368659">
                  <a:moveTo>
                    <a:pt x="1398461" y="86063"/>
                  </a:moveTo>
                  <a:cubicBezTo>
                    <a:pt x="1218121" y="459443"/>
                    <a:pt x="1188911" y="496273"/>
                    <a:pt x="1140651" y="559773"/>
                  </a:cubicBezTo>
                  <a:cubicBezTo>
                    <a:pt x="1072071" y="652483"/>
                    <a:pt x="975551" y="774403"/>
                    <a:pt x="875221" y="888703"/>
                  </a:cubicBezTo>
                  <a:cubicBezTo>
                    <a:pt x="759651" y="1022053"/>
                    <a:pt x="574231" y="1197313"/>
                    <a:pt x="481521" y="1307803"/>
                  </a:cubicBezTo>
                  <a:cubicBezTo>
                    <a:pt x="425641" y="1375113"/>
                    <a:pt x="382461" y="1429723"/>
                    <a:pt x="354521" y="1477983"/>
                  </a:cubicBezTo>
                  <a:cubicBezTo>
                    <a:pt x="336741" y="1508463"/>
                    <a:pt x="331661" y="1526243"/>
                    <a:pt x="318961" y="1560533"/>
                  </a:cubicBezTo>
                  <a:cubicBezTo>
                    <a:pt x="299911" y="1615143"/>
                    <a:pt x="275781" y="1701503"/>
                    <a:pt x="259271" y="1776433"/>
                  </a:cubicBezTo>
                  <a:cubicBezTo>
                    <a:pt x="240221" y="1855173"/>
                    <a:pt x="228791" y="1922483"/>
                    <a:pt x="213551" y="2025353"/>
                  </a:cubicBezTo>
                  <a:cubicBezTo>
                    <a:pt x="186881" y="2192993"/>
                    <a:pt x="136081" y="2533353"/>
                    <a:pt x="131001" y="2689563"/>
                  </a:cubicBezTo>
                  <a:cubicBezTo>
                    <a:pt x="128461" y="2775923"/>
                    <a:pt x="127191" y="2830533"/>
                    <a:pt x="142431" y="2888953"/>
                  </a:cubicBezTo>
                  <a:cubicBezTo>
                    <a:pt x="155131" y="2938483"/>
                    <a:pt x="177991" y="2981663"/>
                    <a:pt x="204661" y="3022303"/>
                  </a:cubicBezTo>
                  <a:cubicBezTo>
                    <a:pt x="232601" y="3062943"/>
                    <a:pt x="268161" y="3098503"/>
                    <a:pt x="307531" y="3131523"/>
                  </a:cubicBezTo>
                  <a:cubicBezTo>
                    <a:pt x="351981" y="3167083"/>
                    <a:pt x="411671" y="3201373"/>
                    <a:pt x="461201" y="3226773"/>
                  </a:cubicBezTo>
                  <a:cubicBezTo>
                    <a:pt x="501841" y="3248363"/>
                    <a:pt x="527241" y="3257253"/>
                    <a:pt x="579311" y="3277573"/>
                  </a:cubicBezTo>
                  <a:cubicBezTo>
                    <a:pt x="679641" y="3315673"/>
                    <a:pt x="834581" y="3366473"/>
                    <a:pt x="1020001" y="3424893"/>
                  </a:cubicBezTo>
                  <a:cubicBezTo>
                    <a:pt x="1338771" y="3526493"/>
                    <a:pt x="2032191" y="3752553"/>
                    <a:pt x="2316671" y="3814783"/>
                  </a:cubicBezTo>
                  <a:cubicBezTo>
                    <a:pt x="2451291" y="3845263"/>
                    <a:pt x="2474151" y="3847803"/>
                    <a:pt x="2620201" y="3859233"/>
                  </a:cubicBezTo>
                  <a:cubicBezTo>
                    <a:pt x="2992311" y="3888443"/>
                    <a:pt x="4087051" y="3879553"/>
                    <a:pt x="4601401" y="3877013"/>
                  </a:cubicBezTo>
                  <a:cubicBezTo>
                    <a:pt x="4930331" y="3875743"/>
                    <a:pt x="5254181" y="3870663"/>
                    <a:pt x="5410391" y="3861773"/>
                  </a:cubicBezTo>
                  <a:cubicBezTo>
                    <a:pt x="5475161" y="3856693"/>
                    <a:pt x="5495481" y="3855423"/>
                    <a:pt x="5547551" y="3846533"/>
                  </a:cubicBezTo>
                  <a:cubicBezTo>
                    <a:pt x="5618671" y="3835103"/>
                    <a:pt x="5708841" y="3816053"/>
                    <a:pt x="5793931" y="3793193"/>
                  </a:cubicBezTo>
                  <a:cubicBezTo>
                    <a:pt x="5886641" y="3769063"/>
                    <a:pt x="6012371" y="3732233"/>
                    <a:pt x="6082221" y="3703023"/>
                  </a:cubicBezTo>
                  <a:cubicBezTo>
                    <a:pt x="6122861" y="3685243"/>
                    <a:pt x="6153341" y="3681433"/>
                    <a:pt x="6177471" y="3650953"/>
                  </a:cubicBezTo>
                  <a:cubicBezTo>
                    <a:pt x="6209221" y="3607773"/>
                    <a:pt x="6213031" y="3521413"/>
                    <a:pt x="6224461" y="3443943"/>
                  </a:cubicBezTo>
                  <a:cubicBezTo>
                    <a:pt x="6238431" y="3348693"/>
                    <a:pt x="6249861" y="3207723"/>
                    <a:pt x="6246051" y="3118823"/>
                  </a:cubicBezTo>
                  <a:cubicBezTo>
                    <a:pt x="6242241" y="3056593"/>
                    <a:pt x="6233351" y="3023573"/>
                    <a:pt x="6219381" y="2960073"/>
                  </a:cubicBezTo>
                  <a:cubicBezTo>
                    <a:pt x="6197791" y="2862283"/>
                    <a:pt x="6164771" y="2732743"/>
                    <a:pt x="6116511" y="2591773"/>
                  </a:cubicBezTo>
                  <a:cubicBezTo>
                    <a:pt x="6050471" y="2396193"/>
                    <a:pt x="5937441" y="2124413"/>
                    <a:pt x="5837111" y="1899623"/>
                  </a:cubicBezTo>
                  <a:cubicBezTo>
                    <a:pt x="5739321" y="1679913"/>
                    <a:pt x="5660581" y="1488143"/>
                    <a:pt x="5525961" y="1257003"/>
                  </a:cubicBezTo>
                  <a:cubicBezTo>
                    <a:pt x="5354511" y="961093"/>
                    <a:pt x="4906201" y="428963"/>
                    <a:pt x="4863021" y="286723"/>
                  </a:cubicBezTo>
                  <a:cubicBezTo>
                    <a:pt x="4852861" y="251163"/>
                    <a:pt x="4855401" y="232113"/>
                    <a:pt x="4864291" y="213063"/>
                  </a:cubicBezTo>
                  <a:cubicBezTo>
                    <a:pt x="4870641" y="197823"/>
                    <a:pt x="4887151" y="186393"/>
                    <a:pt x="4901121" y="180043"/>
                  </a:cubicBezTo>
                  <a:cubicBezTo>
                    <a:pt x="4915091" y="173693"/>
                    <a:pt x="4934141" y="169883"/>
                    <a:pt x="4950651" y="174963"/>
                  </a:cubicBezTo>
                  <a:cubicBezTo>
                    <a:pt x="4969701" y="181313"/>
                    <a:pt x="4997641" y="202903"/>
                    <a:pt x="5005261" y="223223"/>
                  </a:cubicBezTo>
                  <a:cubicBezTo>
                    <a:pt x="5012881" y="243543"/>
                    <a:pt x="5009071" y="277833"/>
                    <a:pt x="4996371" y="295613"/>
                  </a:cubicBezTo>
                  <a:cubicBezTo>
                    <a:pt x="4984941" y="313393"/>
                    <a:pt x="4953191" y="328633"/>
                    <a:pt x="4931601" y="328633"/>
                  </a:cubicBezTo>
                  <a:cubicBezTo>
                    <a:pt x="4910011" y="328633"/>
                    <a:pt x="4879531" y="309583"/>
                    <a:pt x="4868101" y="294343"/>
                  </a:cubicBezTo>
                  <a:cubicBezTo>
                    <a:pt x="4856671" y="280373"/>
                    <a:pt x="4854131" y="261323"/>
                    <a:pt x="4855401" y="246083"/>
                  </a:cubicBezTo>
                  <a:cubicBezTo>
                    <a:pt x="4855401" y="229573"/>
                    <a:pt x="4861751" y="210523"/>
                    <a:pt x="4874451" y="199093"/>
                  </a:cubicBezTo>
                  <a:cubicBezTo>
                    <a:pt x="4888421" y="185123"/>
                    <a:pt x="4921441" y="171153"/>
                    <a:pt x="4941761" y="173693"/>
                  </a:cubicBezTo>
                  <a:cubicBezTo>
                    <a:pt x="4963351" y="176233"/>
                    <a:pt x="4978591" y="190203"/>
                    <a:pt x="5002721" y="215603"/>
                  </a:cubicBezTo>
                  <a:cubicBezTo>
                    <a:pt x="5064951" y="281643"/>
                    <a:pt x="5172901" y="495003"/>
                    <a:pt x="5271961" y="646133"/>
                  </a:cubicBezTo>
                  <a:cubicBezTo>
                    <a:pt x="5384991" y="818853"/>
                    <a:pt x="5555171" y="1039833"/>
                    <a:pt x="5645341" y="1194773"/>
                  </a:cubicBezTo>
                  <a:cubicBezTo>
                    <a:pt x="5707571" y="1300183"/>
                    <a:pt x="5726621" y="1350983"/>
                    <a:pt x="5782501" y="1471633"/>
                  </a:cubicBezTo>
                  <a:cubicBezTo>
                    <a:pt x="5881561" y="1690073"/>
                    <a:pt x="6075871" y="2135843"/>
                    <a:pt x="6173661" y="2406353"/>
                  </a:cubicBezTo>
                  <a:cubicBezTo>
                    <a:pt x="6246051" y="2607013"/>
                    <a:pt x="6307011" y="2807673"/>
                    <a:pt x="6337491" y="2939753"/>
                  </a:cubicBezTo>
                  <a:cubicBezTo>
                    <a:pt x="6355271" y="3015953"/>
                    <a:pt x="6362891" y="3051513"/>
                    <a:pt x="6366701" y="3122633"/>
                  </a:cubicBezTo>
                  <a:cubicBezTo>
                    <a:pt x="6373051" y="3217883"/>
                    <a:pt x="6362891" y="3360123"/>
                    <a:pt x="6351461" y="3462993"/>
                  </a:cubicBezTo>
                  <a:cubicBezTo>
                    <a:pt x="6342571" y="3548083"/>
                    <a:pt x="6336221" y="3644603"/>
                    <a:pt x="6309551" y="3695403"/>
                  </a:cubicBezTo>
                  <a:cubicBezTo>
                    <a:pt x="6294311" y="3725883"/>
                    <a:pt x="6279071" y="3737313"/>
                    <a:pt x="6248591" y="3757633"/>
                  </a:cubicBezTo>
                  <a:cubicBezTo>
                    <a:pt x="6195251" y="3794463"/>
                    <a:pt x="6082221" y="3832563"/>
                    <a:pt x="5992051" y="3863043"/>
                  </a:cubicBezTo>
                  <a:cubicBezTo>
                    <a:pt x="5895531" y="3896063"/>
                    <a:pt x="5787581" y="3925273"/>
                    <a:pt x="5688521" y="3945593"/>
                  </a:cubicBezTo>
                  <a:cubicBezTo>
                    <a:pt x="5595811" y="3963373"/>
                    <a:pt x="5509451" y="3973533"/>
                    <a:pt x="5418011" y="3982423"/>
                  </a:cubicBezTo>
                  <a:cubicBezTo>
                    <a:pt x="5325301" y="3991313"/>
                    <a:pt x="5278311" y="3992583"/>
                    <a:pt x="5138611" y="3996393"/>
                  </a:cubicBezTo>
                  <a:cubicBezTo>
                    <a:pt x="4718241" y="4006553"/>
                    <a:pt x="3049461" y="4037033"/>
                    <a:pt x="2604961" y="3996393"/>
                  </a:cubicBezTo>
                  <a:cubicBezTo>
                    <a:pt x="2443671" y="3981153"/>
                    <a:pt x="2408111" y="3968453"/>
                    <a:pt x="2278571" y="3936703"/>
                  </a:cubicBezTo>
                  <a:cubicBezTo>
                    <a:pt x="2080451" y="3885903"/>
                    <a:pt x="1769301" y="3765253"/>
                    <a:pt x="1539431" y="3696673"/>
                  </a:cubicBezTo>
                  <a:cubicBezTo>
                    <a:pt x="1341311" y="3636983"/>
                    <a:pt x="1158431" y="3593803"/>
                    <a:pt x="981901" y="3541733"/>
                  </a:cubicBezTo>
                  <a:cubicBezTo>
                    <a:pt x="823151" y="3496013"/>
                    <a:pt x="654241" y="3451563"/>
                    <a:pt x="528511" y="3403303"/>
                  </a:cubicBezTo>
                  <a:cubicBezTo>
                    <a:pt x="434531" y="3366473"/>
                    <a:pt x="345631" y="3324563"/>
                    <a:pt x="288481" y="3290273"/>
                  </a:cubicBezTo>
                  <a:cubicBezTo>
                    <a:pt x="254191" y="3269953"/>
                    <a:pt x="237681" y="3258523"/>
                    <a:pt x="209741" y="3233123"/>
                  </a:cubicBezTo>
                  <a:cubicBezTo>
                    <a:pt x="171641" y="3196293"/>
                    <a:pt x="117031" y="3142953"/>
                    <a:pt x="84011" y="3088343"/>
                  </a:cubicBezTo>
                  <a:cubicBezTo>
                    <a:pt x="49721" y="3032463"/>
                    <a:pt x="21781" y="2954993"/>
                    <a:pt x="9081" y="2902923"/>
                  </a:cubicBezTo>
                  <a:cubicBezTo>
                    <a:pt x="191" y="2867363"/>
                    <a:pt x="2731" y="2848313"/>
                    <a:pt x="1461" y="2811483"/>
                  </a:cubicBezTo>
                  <a:cubicBezTo>
                    <a:pt x="-1079" y="2749253"/>
                    <a:pt x="-1079" y="2666703"/>
                    <a:pt x="7811" y="2570183"/>
                  </a:cubicBezTo>
                  <a:cubicBezTo>
                    <a:pt x="19241" y="2421593"/>
                    <a:pt x="63691" y="2157433"/>
                    <a:pt x="87821" y="2005033"/>
                  </a:cubicBezTo>
                  <a:cubicBezTo>
                    <a:pt x="105601" y="1900893"/>
                    <a:pt x="115761" y="1828503"/>
                    <a:pt x="134811" y="1744683"/>
                  </a:cubicBezTo>
                  <a:cubicBezTo>
                    <a:pt x="155131" y="1663403"/>
                    <a:pt x="180531" y="1569423"/>
                    <a:pt x="204661" y="1508463"/>
                  </a:cubicBezTo>
                  <a:cubicBezTo>
                    <a:pt x="221171" y="1466553"/>
                    <a:pt x="235141" y="1438613"/>
                    <a:pt x="254191" y="1406863"/>
                  </a:cubicBezTo>
                  <a:cubicBezTo>
                    <a:pt x="273241" y="1376383"/>
                    <a:pt x="284671" y="1361143"/>
                    <a:pt x="317691" y="1321773"/>
                  </a:cubicBezTo>
                  <a:cubicBezTo>
                    <a:pt x="400241" y="1222713"/>
                    <a:pt x="656781" y="964903"/>
                    <a:pt x="787591" y="812503"/>
                  </a:cubicBezTo>
                  <a:cubicBezTo>
                    <a:pt x="887921" y="695663"/>
                    <a:pt x="976821" y="581363"/>
                    <a:pt x="1042861" y="493733"/>
                  </a:cubicBezTo>
                  <a:cubicBezTo>
                    <a:pt x="1086041" y="432773"/>
                    <a:pt x="1112711" y="399753"/>
                    <a:pt x="1147001" y="337523"/>
                  </a:cubicBezTo>
                  <a:cubicBezTo>
                    <a:pt x="1193991" y="253703"/>
                    <a:pt x="1249871" y="70823"/>
                    <a:pt x="1286701" y="26373"/>
                  </a:cubicBezTo>
                  <a:cubicBezTo>
                    <a:pt x="1300671" y="9863"/>
                    <a:pt x="1310831" y="4783"/>
                    <a:pt x="1324801" y="973"/>
                  </a:cubicBezTo>
                  <a:cubicBezTo>
                    <a:pt x="1337501" y="-1567"/>
                    <a:pt x="1356551" y="973"/>
                    <a:pt x="1369251" y="7323"/>
                  </a:cubicBezTo>
                  <a:cubicBezTo>
                    <a:pt x="1380681" y="13673"/>
                    <a:pt x="1393381" y="27643"/>
                    <a:pt x="1398461" y="40343"/>
                  </a:cubicBezTo>
                  <a:cubicBezTo>
                    <a:pt x="1403541" y="54313"/>
                    <a:pt x="1398461" y="86063"/>
                    <a:pt x="1398461" y="86063"/>
                  </a:cubicBezTo>
                </a:path>
              </a:pathLst>
            </a:custGeom>
            <a:solidFill>
              <a:srgbClr val="E7191F"/>
            </a:solidFill>
            <a:ln cap="sq">
              <a:noFill/>
              <a:prstDash val="solid"/>
              <a:miter/>
            </a:ln>
          </p:spPr>
        </p:sp>
      </p:grpSp>
      <p:sp>
        <p:nvSpPr>
          <p:cNvPr name="TextBox 137" id="137"/>
          <p:cNvSpPr txBox="true"/>
          <p:nvPr/>
        </p:nvSpPr>
        <p:spPr>
          <a:xfrm rot="0">
            <a:off x="11927222" y="722947"/>
            <a:ext cx="3688876" cy="118110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Overlaying images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308025" y="656615"/>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7" id="7"/>
          <p:cNvGrpSpPr/>
          <p:nvPr/>
        </p:nvGrpSpPr>
        <p:grpSpPr>
          <a:xfrm rot="0">
            <a:off x="4022626" y="7048500"/>
            <a:ext cx="2527498" cy="1865753"/>
            <a:chOff x="0" y="0"/>
            <a:chExt cx="3369998" cy="2487671"/>
          </a:xfrm>
        </p:grpSpPr>
        <p:sp>
          <p:nvSpPr>
            <p:cNvPr name="Freeform 8" id="8"/>
            <p:cNvSpPr/>
            <p:nvPr/>
          </p:nvSpPr>
          <p:spPr>
            <a:xfrm flipH="false" flipV="false" rot="0">
              <a:off x="0" y="0"/>
              <a:ext cx="3369998" cy="2487671"/>
            </a:xfrm>
            <a:custGeom>
              <a:avLst/>
              <a:gdLst/>
              <a:ahLst/>
              <a:cxnLst/>
              <a:rect r="r" b="b" t="t" l="l"/>
              <a:pathLst>
                <a:path h="2487671" w="3369998">
                  <a:moveTo>
                    <a:pt x="0" y="0"/>
                  </a:moveTo>
                  <a:lnTo>
                    <a:pt x="3369998" y="0"/>
                  </a:lnTo>
                  <a:lnTo>
                    <a:pt x="3369998" y="2487671"/>
                  </a:lnTo>
                  <a:lnTo>
                    <a:pt x="0" y="24876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681661" y="914905"/>
              <a:ext cx="1778076" cy="600710"/>
            </a:xfrm>
            <a:prstGeom prst="rect">
              <a:avLst/>
            </a:prstGeom>
          </p:spPr>
          <p:txBody>
            <a:bodyPr anchor="t" rtlCol="false" tIns="0" lIns="0" bIns="0" rIns="0">
              <a:spAutoFit/>
            </a:bodyPr>
            <a:lstStyle/>
            <a:p>
              <a:pPr algn="ctr">
                <a:lnSpc>
                  <a:spcPts val="3779"/>
                </a:lnSpc>
              </a:pPr>
            </a:p>
          </p:txBody>
        </p:sp>
      </p:grpSp>
      <p:grpSp>
        <p:nvGrpSpPr>
          <p:cNvPr name="Group 10" id="10"/>
          <p:cNvGrpSpPr/>
          <p:nvPr/>
        </p:nvGrpSpPr>
        <p:grpSpPr>
          <a:xfrm rot="0">
            <a:off x="11775976" y="4583859"/>
            <a:ext cx="2527498" cy="1865753"/>
            <a:chOff x="0" y="0"/>
            <a:chExt cx="3369998" cy="2487671"/>
          </a:xfrm>
        </p:grpSpPr>
        <p:sp>
          <p:nvSpPr>
            <p:cNvPr name="Freeform 11" id="11"/>
            <p:cNvSpPr/>
            <p:nvPr/>
          </p:nvSpPr>
          <p:spPr>
            <a:xfrm flipH="false" flipV="false" rot="0">
              <a:off x="0" y="0"/>
              <a:ext cx="3369998" cy="2487671"/>
            </a:xfrm>
            <a:custGeom>
              <a:avLst/>
              <a:gdLst/>
              <a:ahLst/>
              <a:cxnLst/>
              <a:rect r="r" b="b" t="t" l="l"/>
              <a:pathLst>
                <a:path h="2487671" w="3369998">
                  <a:moveTo>
                    <a:pt x="0" y="0"/>
                  </a:moveTo>
                  <a:lnTo>
                    <a:pt x="3369998" y="0"/>
                  </a:lnTo>
                  <a:lnTo>
                    <a:pt x="3369998" y="2487671"/>
                  </a:lnTo>
                  <a:lnTo>
                    <a:pt x="0" y="24876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681661" y="914905"/>
              <a:ext cx="1778076" cy="600710"/>
            </a:xfrm>
            <a:prstGeom prst="rect">
              <a:avLst/>
            </a:prstGeom>
          </p:spPr>
          <p:txBody>
            <a:bodyPr anchor="t" rtlCol="false" tIns="0" lIns="0" bIns="0" rIns="0">
              <a:spAutoFit/>
            </a:bodyPr>
            <a:lstStyle/>
            <a:p>
              <a:pPr algn="ctr">
                <a:lnSpc>
                  <a:spcPts val="3779"/>
                </a:lnSpc>
              </a:pPr>
            </a:p>
          </p:txBody>
        </p:sp>
      </p:grpSp>
      <p:grpSp>
        <p:nvGrpSpPr>
          <p:cNvPr name="Group 13" id="13"/>
          <p:cNvGrpSpPr/>
          <p:nvPr/>
        </p:nvGrpSpPr>
        <p:grpSpPr>
          <a:xfrm rot="0">
            <a:off x="4022626" y="4583859"/>
            <a:ext cx="2527498" cy="1809238"/>
            <a:chOff x="0" y="0"/>
            <a:chExt cx="3369998" cy="2412318"/>
          </a:xfrm>
        </p:grpSpPr>
        <p:sp>
          <p:nvSpPr>
            <p:cNvPr name="Freeform 14" id="14"/>
            <p:cNvSpPr/>
            <p:nvPr/>
          </p:nvSpPr>
          <p:spPr>
            <a:xfrm flipH="false" flipV="false" rot="0">
              <a:off x="0" y="0"/>
              <a:ext cx="3369998" cy="2412318"/>
            </a:xfrm>
            <a:custGeom>
              <a:avLst/>
              <a:gdLst/>
              <a:ahLst/>
              <a:cxnLst/>
              <a:rect r="r" b="b" t="t" l="l"/>
              <a:pathLst>
                <a:path h="2412318" w="3369998">
                  <a:moveTo>
                    <a:pt x="0" y="0"/>
                  </a:moveTo>
                  <a:lnTo>
                    <a:pt x="3369998" y="0"/>
                  </a:lnTo>
                  <a:lnTo>
                    <a:pt x="3369998" y="2412318"/>
                  </a:lnTo>
                  <a:lnTo>
                    <a:pt x="0" y="2412318"/>
                  </a:lnTo>
                  <a:lnTo>
                    <a:pt x="0" y="0"/>
                  </a:lnTo>
                  <a:close/>
                </a:path>
              </a:pathLst>
            </a:custGeom>
            <a:blipFill>
              <a:blip r:embed="rId6">
                <a:extLst>
                  <a:ext uri="{96DAC541-7B7A-43D3-8B79-37D633B846F1}">
                    <asvg:svgBlip xmlns:asvg="http://schemas.microsoft.com/office/drawing/2016/SVG/main" r:embed="rId7"/>
                  </a:ext>
                </a:extLst>
              </a:blip>
              <a:stretch>
                <a:fillRect l="0" t="-1561" r="0" b="-1561"/>
              </a:stretch>
            </a:blipFill>
          </p:spPr>
        </p:sp>
        <p:sp>
          <p:nvSpPr>
            <p:cNvPr name="TextBox 15" id="15"/>
            <p:cNvSpPr txBox="true"/>
            <p:nvPr/>
          </p:nvSpPr>
          <p:spPr>
            <a:xfrm rot="0">
              <a:off x="681661" y="957451"/>
              <a:ext cx="1778076" cy="449791"/>
            </a:xfrm>
            <a:prstGeom prst="rect">
              <a:avLst/>
            </a:prstGeom>
          </p:spPr>
          <p:txBody>
            <a:bodyPr anchor="t" rtlCol="false" tIns="0" lIns="0" bIns="0" rIns="0">
              <a:spAutoFit/>
            </a:bodyPr>
            <a:lstStyle/>
            <a:p>
              <a:pPr algn="ctr">
                <a:lnSpc>
                  <a:spcPts val="2800"/>
                </a:lnSpc>
              </a:pPr>
            </a:p>
          </p:txBody>
        </p:sp>
      </p:grpSp>
      <p:grpSp>
        <p:nvGrpSpPr>
          <p:cNvPr name="Group 16" id="16"/>
          <p:cNvGrpSpPr/>
          <p:nvPr/>
        </p:nvGrpSpPr>
        <p:grpSpPr>
          <a:xfrm rot="0">
            <a:off x="7901900" y="7048500"/>
            <a:ext cx="2527498" cy="1865753"/>
            <a:chOff x="0" y="0"/>
            <a:chExt cx="3369998" cy="2487671"/>
          </a:xfrm>
        </p:grpSpPr>
        <p:sp>
          <p:nvSpPr>
            <p:cNvPr name="Freeform 17" id="17"/>
            <p:cNvSpPr/>
            <p:nvPr/>
          </p:nvSpPr>
          <p:spPr>
            <a:xfrm flipH="false" flipV="false" rot="0">
              <a:off x="0" y="0"/>
              <a:ext cx="3369998" cy="2487671"/>
            </a:xfrm>
            <a:custGeom>
              <a:avLst/>
              <a:gdLst/>
              <a:ahLst/>
              <a:cxnLst/>
              <a:rect r="r" b="b" t="t" l="l"/>
              <a:pathLst>
                <a:path h="2487671" w="3369998">
                  <a:moveTo>
                    <a:pt x="0" y="0"/>
                  </a:moveTo>
                  <a:lnTo>
                    <a:pt x="3369998" y="0"/>
                  </a:lnTo>
                  <a:lnTo>
                    <a:pt x="3369998" y="2487671"/>
                  </a:lnTo>
                  <a:lnTo>
                    <a:pt x="0" y="24876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652795" y="914905"/>
              <a:ext cx="1778076" cy="600710"/>
            </a:xfrm>
            <a:prstGeom prst="rect">
              <a:avLst/>
            </a:prstGeom>
          </p:spPr>
          <p:txBody>
            <a:bodyPr anchor="t" rtlCol="false" tIns="0" lIns="0" bIns="0" rIns="0">
              <a:spAutoFit/>
            </a:bodyPr>
            <a:lstStyle/>
            <a:p>
              <a:pPr algn="ctr">
                <a:lnSpc>
                  <a:spcPts val="3779"/>
                </a:lnSpc>
              </a:pPr>
            </a:p>
          </p:txBody>
        </p:sp>
      </p:grpSp>
      <p:sp>
        <p:nvSpPr>
          <p:cNvPr name="Freeform 19" id="19"/>
          <p:cNvSpPr/>
          <p:nvPr/>
        </p:nvSpPr>
        <p:spPr>
          <a:xfrm flipH="false" flipV="false" rot="0">
            <a:off x="11775976" y="7048500"/>
            <a:ext cx="2527498" cy="1865753"/>
          </a:xfrm>
          <a:custGeom>
            <a:avLst/>
            <a:gdLst/>
            <a:ahLst/>
            <a:cxnLst/>
            <a:rect r="r" b="b" t="t" l="l"/>
            <a:pathLst>
              <a:path h="1865753" w="2527498">
                <a:moveTo>
                  <a:pt x="0" y="0"/>
                </a:moveTo>
                <a:lnTo>
                  <a:pt x="2527498" y="0"/>
                </a:lnTo>
                <a:lnTo>
                  <a:pt x="2527498" y="1865753"/>
                </a:lnTo>
                <a:lnTo>
                  <a:pt x="0" y="18657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0" id="20"/>
          <p:cNvGrpSpPr/>
          <p:nvPr/>
        </p:nvGrpSpPr>
        <p:grpSpPr>
          <a:xfrm rot="0">
            <a:off x="7901900" y="4583859"/>
            <a:ext cx="2527498" cy="1865753"/>
            <a:chOff x="0" y="0"/>
            <a:chExt cx="3369998" cy="2487671"/>
          </a:xfrm>
        </p:grpSpPr>
        <p:sp>
          <p:nvSpPr>
            <p:cNvPr name="Freeform 21" id="21"/>
            <p:cNvSpPr/>
            <p:nvPr/>
          </p:nvSpPr>
          <p:spPr>
            <a:xfrm flipH="false" flipV="false" rot="0">
              <a:off x="0" y="0"/>
              <a:ext cx="3369998" cy="2487671"/>
            </a:xfrm>
            <a:custGeom>
              <a:avLst/>
              <a:gdLst/>
              <a:ahLst/>
              <a:cxnLst/>
              <a:rect r="r" b="b" t="t" l="l"/>
              <a:pathLst>
                <a:path h="2487671" w="3369998">
                  <a:moveTo>
                    <a:pt x="0" y="0"/>
                  </a:moveTo>
                  <a:lnTo>
                    <a:pt x="3369998" y="0"/>
                  </a:lnTo>
                  <a:lnTo>
                    <a:pt x="3369998" y="2487671"/>
                  </a:lnTo>
                  <a:lnTo>
                    <a:pt x="0" y="24876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703595" y="914905"/>
              <a:ext cx="1778076" cy="600710"/>
            </a:xfrm>
            <a:prstGeom prst="rect">
              <a:avLst/>
            </a:prstGeom>
          </p:spPr>
          <p:txBody>
            <a:bodyPr anchor="t" rtlCol="false" tIns="0" lIns="0" bIns="0" rIns="0">
              <a:spAutoFit/>
            </a:bodyPr>
            <a:lstStyle/>
            <a:p>
              <a:pPr algn="ctr">
                <a:lnSpc>
                  <a:spcPts val="3779"/>
                </a:lnSpc>
              </a:pPr>
            </a:p>
          </p:txBody>
        </p:sp>
      </p:grpSp>
      <p:grpSp>
        <p:nvGrpSpPr>
          <p:cNvPr name="Group 23" id="23"/>
          <p:cNvGrpSpPr/>
          <p:nvPr/>
        </p:nvGrpSpPr>
        <p:grpSpPr>
          <a:xfrm rot="0">
            <a:off x="3329957" y="2334597"/>
            <a:ext cx="11671385" cy="1735877"/>
            <a:chOff x="0" y="0"/>
            <a:chExt cx="15561846" cy="2314503"/>
          </a:xfrm>
        </p:grpSpPr>
        <p:sp>
          <p:nvSpPr>
            <p:cNvPr name="TextBox 24" id="24"/>
            <p:cNvSpPr txBox="true"/>
            <p:nvPr/>
          </p:nvSpPr>
          <p:spPr>
            <a:xfrm rot="0">
              <a:off x="0" y="1758878"/>
              <a:ext cx="15561846" cy="555625"/>
            </a:xfrm>
            <a:prstGeom prst="rect">
              <a:avLst/>
            </a:prstGeom>
          </p:spPr>
          <p:txBody>
            <a:bodyPr anchor="t" rtlCol="false" tIns="0" lIns="0" bIns="0" rIns="0">
              <a:spAutoFit/>
            </a:bodyPr>
            <a:lstStyle/>
            <a:p>
              <a:pPr algn="ctr" marL="0" indent="0" lvl="0">
                <a:lnSpc>
                  <a:spcPts val="3240"/>
                </a:lnSpc>
                <a:spcBef>
                  <a:spcPct val="0"/>
                </a:spcBef>
              </a:pPr>
              <a:r>
                <a:rPr lang="en-US" b="true" sz="2700">
                  <a:solidFill>
                    <a:srgbClr val="E5645E"/>
                  </a:solidFill>
                  <a:latin typeface="Quicksand Medium"/>
                  <a:ea typeface="Quicksand Medium"/>
                  <a:cs typeface="Quicksand Medium"/>
                  <a:sym typeface="Quicksand Medium"/>
                </a:rPr>
                <a:t>Topics Covered</a:t>
              </a:r>
            </a:p>
          </p:txBody>
        </p:sp>
        <p:sp>
          <p:nvSpPr>
            <p:cNvPr name="TextBox 25" id="25"/>
            <p:cNvSpPr txBox="true"/>
            <p:nvPr/>
          </p:nvSpPr>
          <p:spPr>
            <a:xfrm rot="0">
              <a:off x="0" y="0"/>
              <a:ext cx="15561846" cy="1574800"/>
            </a:xfrm>
            <a:prstGeom prst="rect">
              <a:avLst/>
            </a:prstGeom>
          </p:spPr>
          <p:txBody>
            <a:bodyPr anchor="t" rtlCol="false" tIns="0" lIns="0" bIns="0" rIns="0">
              <a:spAutoFit/>
            </a:bodyPr>
            <a:lstStyle/>
            <a:p>
              <a:pPr algn="ctr" marL="0" indent="0" lvl="0">
                <a:lnSpc>
                  <a:spcPts val="9360"/>
                </a:lnSpc>
                <a:spcBef>
                  <a:spcPct val="0"/>
                </a:spcBef>
              </a:pPr>
              <a:r>
                <a:rPr lang="en-US" sz="7800">
                  <a:solidFill>
                    <a:srgbClr val="E5645E"/>
                  </a:solidFill>
                  <a:latin typeface="Garet ExtraBold"/>
                  <a:ea typeface="Garet ExtraBold"/>
                  <a:cs typeface="Garet ExtraBold"/>
                  <a:sym typeface="Garet ExtraBold"/>
                </a:rPr>
                <a:t>Table of Contents</a:t>
              </a:r>
            </a:p>
          </p:txBody>
        </p:sp>
      </p:grpSp>
      <p:sp>
        <p:nvSpPr>
          <p:cNvPr name="TextBox 26" id="26"/>
          <p:cNvSpPr txBox="true"/>
          <p:nvPr/>
        </p:nvSpPr>
        <p:spPr>
          <a:xfrm rot="0">
            <a:off x="4372839" y="5199914"/>
            <a:ext cx="1795512" cy="874718"/>
          </a:xfrm>
          <a:prstGeom prst="rect">
            <a:avLst/>
          </a:prstGeom>
        </p:spPr>
        <p:txBody>
          <a:bodyPr anchor="t" rtlCol="false" tIns="0" lIns="0" bIns="0" rIns="0">
            <a:spAutoFit/>
          </a:bodyPr>
          <a:lstStyle/>
          <a:p>
            <a:pPr algn="ctr" marL="0" indent="0" lvl="0">
              <a:lnSpc>
                <a:spcPts val="3237"/>
              </a:lnSpc>
              <a:spcBef>
                <a:spcPct val="0"/>
              </a:spcBef>
            </a:pPr>
            <a:r>
              <a:rPr lang="en-US" b="true" sz="2312" i="true">
                <a:solidFill>
                  <a:srgbClr val="C64946"/>
                </a:solidFill>
                <a:latin typeface="Cooper Hewitt Bold Italics"/>
                <a:ea typeface="Cooper Hewitt Bold Italics"/>
                <a:cs typeface="Cooper Hewitt Bold Italics"/>
                <a:sym typeface="Cooper Hewitt Bold Italics"/>
              </a:rPr>
              <a:t>CREATING AN ACCOUNT</a:t>
            </a:r>
          </a:p>
        </p:txBody>
      </p:sp>
      <p:sp>
        <p:nvSpPr>
          <p:cNvPr name="TextBox 27" id="27"/>
          <p:cNvSpPr txBox="true"/>
          <p:nvPr/>
        </p:nvSpPr>
        <p:spPr>
          <a:xfrm rot="0">
            <a:off x="8246244" y="5199914"/>
            <a:ext cx="1795512" cy="874718"/>
          </a:xfrm>
          <a:prstGeom prst="rect">
            <a:avLst/>
          </a:prstGeom>
        </p:spPr>
        <p:txBody>
          <a:bodyPr anchor="t" rtlCol="false" tIns="0" lIns="0" bIns="0" rIns="0">
            <a:spAutoFit/>
          </a:bodyPr>
          <a:lstStyle/>
          <a:p>
            <a:pPr algn="ctr" marL="0" indent="0" lvl="0">
              <a:lnSpc>
                <a:spcPts val="3237"/>
              </a:lnSpc>
              <a:spcBef>
                <a:spcPct val="0"/>
              </a:spcBef>
            </a:pPr>
            <a:r>
              <a:rPr lang="en-US" b="true" sz="2312" i="true">
                <a:solidFill>
                  <a:srgbClr val="C64946"/>
                </a:solidFill>
                <a:latin typeface="Cooper Hewitt Bold Italics"/>
                <a:ea typeface="Cooper Hewitt Bold Italics"/>
                <a:cs typeface="Cooper Hewitt Bold Italics"/>
                <a:sym typeface="Cooper Hewitt Bold Italics"/>
              </a:rPr>
              <a:t>free functions</a:t>
            </a:r>
          </a:p>
        </p:txBody>
      </p:sp>
      <p:sp>
        <p:nvSpPr>
          <p:cNvPr name="TextBox 28" id="28"/>
          <p:cNvSpPr txBox="true"/>
          <p:nvPr/>
        </p:nvSpPr>
        <p:spPr>
          <a:xfrm rot="0">
            <a:off x="8133809" y="7645000"/>
            <a:ext cx="1795512" cy="874718"/>
          </a:xfrm>
          <a:prstGeom prst="rect">
            <a:avLst/>
          </a:prstGeom>
        </p:spPr>
        <p:txBody>
          <a:bodyPr anchor="t" rtlCol="false" tIns="0" lIns="0" bIns="0" rIns="0">
            <a:spAutoFit/>
          </a:bodyPr>
          <a:lstStyle/>
          <a:p>
            <a:pPr algn="ctr" marL="0" indent="0" lvl="0">
              <a:lnSpc>
                <a:spcPts val="3237"/>
              </a:lnSpc>
              <a:spcBef>
                <a:spcPct val="0"/>
              </a:spcBef>
            </a:pPr>
            <a:r>
              <a:rPr lang="en-US" b="true" sz="2312" i="true">
                <a:solidFill>
                  <a:srgbClr val="C64946"/>
                </a:solidFill>
                <a:latin typeface="Cooper Hewitt Bold Italics"/>
                <a:ea typeface="Cooper Hewitt Bold Italics"/>
                <a:cs typeface="Cooper Hewitt Bold Italics"/>
                <a:sym typeface="Cooper Hewitt Bold Italics"/>
              </a:rPr>
              <a:t>Applications/Plug-ins</a:t>
            </a:r>
          </a:p>
        </p:txBody>
      </p:sp>
      <p:sp>
        <p:nvSpPr>
          <p:cNvPr name="TextBox 29" id="29"/>
          <p:cNvSpPr txBox="true"/>
          <p:nvPr/>
        </p:nvSpPr>
        <p:spPr>
          <a:xfrm rot="0">
            <a:off x="12124849" y="4995127"/>
            <a:ext cx="1795512" cy="1284293"/>
          </a:xfrm>
          <a:prstGeom prst="rect">
            <a:avLst/>
          </a:prstGeom>
        </p:spPr>
        <p:txBody>
          <a:bodyPr anchor="t" rtlCol="false" tIns="0" lIns="0" bIns="0" rIns="0">
            <a:spAutoFit/>
          </a:bodyPr>
          <a:lstStyle/>
          <a:p>
            <a:pPr algn="ctr" marL="0" indent="0" lvl="0">
              <a:lnSpc>
                <a:spcPts val="3237"/>
              </a:lnSpc>
              <a:spcBef>
                <a:spcPct val="0"/>
              </a:spcBef>
            </a:pPr>
            <a:r>
              <a:rPr lang="en-US" b="true" sz="2312" i="true">
                <a:solidFill>
                  <a:srgbClr val="C64946"/>
                </a:solidFill>
                <a:latin typeface="Cooper Hewitt Bold Italics"/>
                <a:ea typeface="Cooper Hewitt Bold Italics"/>
                <a:cs typeface="Cooper Hewitt Bold Italics"/>
                <a:sym typeface="Cooper Hewitt Bold Italics"/>
              </a:rPr>
              <a:t>Generating Text &amp; Images</a:t>
            </a:r>
          </a:p>
        </p:txBody>
      </p:sp>
      <p:sp>
        <p:nvSpPr>
          <p:cNvPr name="TextBox 30" id="30"/>
          <p:cNvSpPr txBox="true"/>
          <p:nvPr/>
        </p:nvSpPr>
        <p:spPr>
          <a:xfrm rot="0">
            <a:off x="12124849" y="7645000"/>
            <a:ext cx="1795512" cy="874718"/>
          </a:xfrm>
          <a:prstGeom prst="rect">
            <a:avLst/>
          </a:prstGeom>
        </p:spPr>
        <p:txBody>
          <a:bodyPr anchor="t" rtlCol="false" tIns="0" lIns="0" bIns="0" rIns="0">
            <a:spAutoFit/>
          </a:bodyPr>
          <a:lstStyle/>
          <a:p>
            <a:pPr algn="ctr" marL="0" indent="0" lvl="0">
              <a:lnSpc>
                <a:spcPts val="3237"/>
              </a:lnSpc>
              <a:spcBef>
                <a:spcPct val="0"/>
              </a:spcBef>
            </a:pPr>
            <a:r>
              <a:rPr lang="en-US" b="true" sz="2312" i="true">
                <a:solidFill>
                  <a:srgbClr val="C64946"/>
                </a:solidFill>
                <a:latin typeface="Cooper Hewitt Bold Italics"/>
                <a:ea typeface="Cooper Hewitt Bold Italics"/>
                <a:cs typeface="Cooper Hewitt Bold Italics"/>
                <a:sym typeface="Cooper Hewitt Bold Italics"/>
              </a:rPr>
              <a:t>Exporting &amp; Tips</a:t>
            </a:r>
          </a:p>
        </p:txBody>
      </p:sp>
      <p:sp>
        <p:nvSpPr>
          <p:cNvPr name="TextBox 31" id="31"/>
          <p:cNvSpPr txBox="true"/>
          <p:nvPr/>
        </p:nvSpPr>
        <p:spPr>
          <a:xfrm rot="0">
            <a:off x="4258539" y="7440212"/>
            <a:ext cx="1795512" cy="1284293"/>
          </a:xfrm>
          <a:prstGeom prst="rect">
            <a:avLst/>
          </a:prstGeom>
        </p:spPr>
        <p:txBody>
          <a:bodyPr anchor="t" rtlCol="false" tIns="0" lIns="0" bIns="0" rIns="0">
            <a:spAutoFit/>
          </a:bodyPr>
          <a:lstStyle/>
          <a:p>
            <a:pPr algn="ctr" marL="0" indent="0" lvl="0">
              <a:lnSpc>
                <a:spcPts val="3237"/>
              </a:lnSpc>
              <a:spcBef>
                <a:spcPct val="0"/>
              </a:spcBef>
            </a:pPr>
            <a:r>
              <a:rPr lang="en-US" b="true" sz="2312" i="true">
                <a:solidFill>
                  <a:srgbClr val="C64946"/>
                </a:solidFill>
                <a:latin typeface="Cooper Hewitt Bold Italics"/>
                <a:ea typeface="Cooper Hewitt Bold Italics"/>
                <a:cs typeface="Cooper Hewitt Bold Italics"/>
                <a:sym typeface="Cooper Hewitt Bold Italics"/>
              </a:rPr>
              <a:t>Basic, Intermediate&amp; Advanced</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727990" y="839875"/>
            <a:ext cx="6602776" cy="8547283"/>
          </a:xfrm>
          <a:custGeom>
            <a:avLst/>
            <a:gdLst/>
            <a:ahLst/>
            <a:cxnLst/>
            <a:rect r="r" b="b" t="t" l="l"/>
            <a:pathLst>
              <a:path h="8547283" w="6602776">
                <a:moveTo>
                  <a:pt x="0" y="0"/>
                </a:moveTo>
                <a:lnTo>
                  <a:pt x="6602776" y="0"/>
                </a:lnTo>
                <a:lnTo>
                  <a:pt x="6602776" y="8547283"/>
                </a:lnTo>
                <a:lnTo>
                  <a:pt x="0" y="8547283"/>
                </a:lnTo>
                <a:lnTo>
                  <a:pt x="0" y="0"/>
                </a:lnTo>
                <a:close/>
              </a:path>
            </a:pathLst>
          </a:custGeom>
          <a:blipFill>
            <a:blip r:embed="rId2"/>
            <a:stretch>
              <a:fillRect l="0" t="0" r="0" b="0"/>
            </a:stretch>
          </a:blipFill>
        </p:spPr>
      </p:sp>
      <p:sp>
        <p:nvSpPr>
          <p:cNvPr name="TextBox 3" id="3"/>
          <p:cNvSpPr txBox="true"/>
          <p:nvPr/>
        </p:nvSpPr>
        <p:spPr>
          <a:xfrm rot="0">
            <a:off x="1471926" y="839875"/>
            <a:ext cx="5878070" cy="752475"/>
          </a:xfrm>
          <a:prstGeom prst="rect">
            <a:avLst/>
          </a:prstGeom>
        </p:spPr>
        <p:txBody>
          <a:bodyPr anchor="t" rtlCol="false" tIns="0" lIns="0" bIns="0" rIns="0">
            <a:spAutoFit/>
          </a:bodyPr>
          <a:lstStyle/>
          <a:p>
            <a:pPr algn="ctr">
              <a:lnSpc>
                <a:spcPts val="5999"/>
              </a:lnSpc>
              <a:spcBef>
                <a:spcPct val="0"/>
              </a:spcBef>
            </a:pPr>
            <a:r>
              <a:rPr lang="en-US" sz="4999">
                <a:solidFill>
                  <a:srgbClr val="000000"/>
                </a:solidFill>
                <a:latin typeface="Quicksand"/>
                <a:ea typeface="Quicksand"/>
                <a:cs typeface="Quicksand"/>
                <a:sym typeface="Quicksand"/>
              </a:rPr>
              <a:t>How we used it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5493" y="682436"/>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6502451" y="682436"/>
            <a:ext cx="6457614" cy="6328462"/>
          </a:xfrm>
          <a:custGeom>
            <a:avLst/>
            <a:gdLst/>
            <a:ahLst/>
            <a:cxnLst/>
            <a:rect r="r" b="b" t="t" l="l"/>
            <a:pathLst>
              <a:path h="6328462" w="6457614">
                <a:moveTo>
                  <a:pt x="0" y="0"/>
                </a:moveTo>
                <a:lnTo>
                  <a:pt x="6457614" y="0"/>
                </a:lnTo>
                <a:lnTo>
                  <a:pt x="6457614" y="6328461"/>
                </a:lnTo>
                <a:lnTo>
                  <a:pt x="0" y="6328461"/>
                </a:lnTo>
                <a:lnTo>
                  <a:pt x="0" y="0"/>
                </a:lnTo>
                <a:close/>
              </a:path>
            </a:pathLst>
          </a:custGeom>
          <a:blipFill>
            <a:blip r:embed="rId3"/>
            <a:stretch>
              <a:fillRect l="0" t="0" r="0" b="0"/>
            </a:stretch>
          </a:blipFill>
        </p:spPr>
      </p:sp>
      <p:sp>
        <p:nvSpPr>
          <p:cNvPr name="TextBox 4" id="4"/>
          <p:cNvSpPr txBox="true"/>
          <p:nvPr/>
        </p:nvSpPr>
        <p:spPr>
          <a:xfrm rot="0">
            <a:off x="13092707" y="824602"/>
            <a:ext cx="5083922" cy="8124825"/>
          </a:xfrm>
          <a:prstGeom prst="rect">
            <a:avLst/>
          </a:prstGeom>
        </p:spPr>
        <p:txBody>
          <a:bodyPr anchor="t" rtlCol="false" tIns="0" lIns="0" bIns="0" rIns="0">
            <a:spAutoFit/>
          </a:bodyPr>
          <a:lstStyle/>
          <a:p>
            <a:pPr algn="ctr">
              <a:lnSpc>
                <a:spcPts val="4575"/>
              </a:lnSpc>
              <a:spcBef>
                <a:spcPct val="0"/>
              </a:spcBef>
            </a:pPr>
            <a:r>
              <a:rPr lang="en-US" sz="3812">
                <a:solidFill>
                  <a:srgbClr val="000000"/>
                </a:solidFill>
                <a:latin typeface="Quicksand"/>
                <a:ea typeface="Quicksand"/>
                <a:cs typeface="Quicksand"/>
                <a:sym typeface="Quicksand"/>
              </a:rPr>
              <a:t>AI Prompt: Sculptural clay art postcard style, with monsters, a little creepy atmosphere, dark tones unsettling details, modeled shapes, textured clay, smiling young BIPOC soccer players at front, text We Win the Game by Choosing Sports, Not Smoking, in bold font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58080"/>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6108255" y="1378805"/>
            <a:ext cx="6356958" cy="6356958"/>
          </a:xfrm>
          <a:custGeom>
            <a:avLst/>
            <a:gdLst/>
            <a:ahLst/>
            <a:cxnLst/>
            <a:rect r="r" b="b" t="t" l="l"/>
            <a:pathLst>
              <a:path h="6356958" w="6356958">
                <a:moveTo>
                  <a:pt x="0" y="0"/>
                </a:moveTo>
                <a:lnTo>
                  <a:pt x="6356958" y="0"/>
                </a:lnTo>
                <a:lnTo>
                  <a:pt x="6356958" y="6356959"/>
                </a:lnTo>
                <a:lnTo>
                  <a:pt x="0" y="6356959"/>
                </a:lnTo>
                <a:lnTo>
                  <a:pt x="0" y="0"/>
                </a:lnTo>
                <a:close/>
              </a:path>
            </a:pathLst>
          </a:custGeom>
          <a:blipFill>
            <a:blip r:embed="rId3"/>
            <a:stretch>
              <a:fillRect l="0" t="0" r="0" b="0"/>
            </a:stretch>
          </a:blipFill>
        </p:spPr>
      </p:sp>
      <p:sp>
        <p:nvSpPr>
          <p:cNvPr name="TextBox 4" id="4"/>
          <p:cNvSpPr txBox="true"/>
          <p:nvPr/>
        </p:nvSpPr>
        <p:spPr>
          <a:xfrm rot="0">
            <a:off x="12465213" y="2039093"/>
            <a:ext cx="5470027" cy="6496050"/>
          </a:xfrm>
          <a:prstGeom prst="rect">
            <a:avLst/>
          </a:prstGeom>
        </p:spPr>
        <p:txBody>
          <a:bodyPr anchor="t" rtlCol="false" tIns="0" lIns="0" bIns="0" rIns="0">
            <a:spAutoFit/>
          </a:bodyPr>
          <a:lstStyle/>
          <a:p>
            <a:pPr algn="ctr">
              <a:lnSpc>
                <a:spcPts val="4679"/>
              </a:lnSpc>
              <a:spcBef>
                <a:spcPct val="0"/>
              </a:spcBef>
            </a:pPr>
            <a:r>
              <a:rPr lang="en-US" b="true" sz="3899">
                <a:solidFill>
                  <a:srgbClr val="000000"/>
                </a:solidFill>
                <a:latin typeface="Quicksand Medium"/>
                <a:ea typeface="Quicksand Medium"/>
                <a:cs typeface="Quicksand Medium"/>
                <a:sym typeface="Quicksand Medium"/>
              </a:rPr>
              <a:t>AI prompt: </a:t>
            </a:r>
            <a:r>
              <a:rPr lang="en-US" b="true" sz="3899">
                <a:solidFill>
                  <a:srgbClr val="000000"/>
                </a:solidFill>
                <a:latin typeface="Quicksand Medium"/>
                <a:ea typeface="Quicksand Medium"/>
                <a:cs typeface="Quicksand Medium"/>
                <a:sym typeface="Quicksand Medium"/>
              </a:rPr>
              <a:t>Black and white drawing postcard depicting Hmong and Somali ball players with sharp lines and detailed structures. Bold text We Win the Game by Choosing Sports, Not Smoking! </a:t>
            </a:r>
          </a:p>
          <a:p>
            <a:pPr algn="ctr">
              <a:lnSpc>
                <a:spcPts val="4679"/>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1DACC"/>
        </a:solidFill>
      </p:bgPr>
    </p:bg>
    <p:spTree>
      <p:nvGrpSpPr>
        <p:cNvPr id="1" name=""/>
        <p:cNvGrpSpPr/>
        <p:nvPr/>
      </p:nvGrpSpPr>
      <p:grpSpPr>
        <a:xfrm>
          <a:off x="0" y="0"/>
          <a:ext cx="0" cy="0"/>
          <a:chOff x="0" y="0"/>
          <a:chExt cx="0" cy="0"/>
        </a:xfrm>
      </p:grpSpPr>
      <p:grpSp>
        <p:nvGrpSpPr>
          <p:cNvPr name="Group 2" id="2"/>
          <p:cNvGrpSpPr/>
          <p:nvPr/>
        </p:nvGrpSpPr>
        <p:grpSpPr>
          <a:xfrm rot="0">
            <a:off x="1970948" y="1542493"/>
            <a:ext cx="14280979" cy="6179769"/>
            <a:chOff x="0" y="0"/>
            <a:chExt cx="19041306" cy="8239692"/>
          </a:xfrm>
        </p:grpSpPr>
        <p:grpSp>
          <p:nvGrpSpPr>
            <p:cNvPr name="Group 3" id="3"/>
            <p:cNvGrpSpPr/>
            <p:nvPr/>
          </p:nvGrpSpPr>
          <p:grpSpPr>
            <a:xfrm rot="0">
              <a:off x="148027" y="2347862"/>
              <a:ext cx="18760682" cy="5652794"/>
              <a:chOff x="0" y="0"/>
              <a:chExt cx="1844847" cy="555872"/>
            </a:xfrm>
          </p:grpSpPr>
          <p:sp>
            <p:nvSpPr>
              <p:cNvPr name="Freeform 4" id="4"/>
              <p:cNvSpPr/>
              <p:nvPr/>
            </p:nvSpPr>
            <p:spPr>
              <a:xfrm flipH="false" flipV="false" rot="0">
                <a:off x="0" y="0"/>
                <a:ext cx="1844847" cy="555872"/>
              </a:xfrm>
              <a:custGeom>
                <a:avLst/>
                <a:gdLst/>
                <a:ahLst/>
                <a:cxnLst/>
                <a:rect r="r" b="b" t="t" l="l"/>
                <a:pathLst>
                  <a:path h="555872" w="1844847">
                    <a:moveTo>
                      <a:pt x="0" y="0"/>
                    </a:moveTo>
                    <a:lnTo>
                      <a:pt x="1844847" y="0"/>
                    </a:lnTo>
                    <a:lnTo>
                      <a:pt x="1844847" y="555872"/>
                    </a:lnTo>
                    <a:lnTo>
                      <a:pt x="0" y="555872"/>
                    </a:lnTo>
                    <a:close/>
                  </a:path>
                </a:pathLst>
              </a:custGeom>
              <a:solidFill>
                <a:srgbClr val="FFFFFF"/>
              </a:solidFill>
            </p:spPr>
          </p:sp>
        </p:grpSp>
        <p:sp>
          <p:nvSpPr>
            <p:cNvPr name="Freeform 5" id="5"/>
            <p:cNvSpPr/>
            <p:nvPr/>
          </p:nvSpPr>
          <p:spPr>
            <a:xfrm flipH="false" flipV="false" rot="0">
              <a:off x="0" y="0"/>
              <a:ext cx="19041306" cy="8239692"/>
            </a:xfrm>
            <a:custGeom>
              <a:avLst/>
              <a:gdLst/>
              <a:ahLst/>
              <a:cxnLst/>
              <a:rect r="r" b="b" t="t" l="l"/>
              <a:pathLst>
                <a:path h="8239692" w="19041306">
                  <a:moveTo>
                    <a:pt x="0" y="0"/>
                  </a:moveTo>
                  <a:lnTo>
                    <a:pt x="19041306" y="0"/>
                  </a:lnTo>
                  <a:lnTo>
                    <a:pt x="19041306" y="8239692"/>
                  </a:lnTo>
                  <a:lnTo>
                    <a:pt x="0" y="8239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6" id="6"/>
          <p:cNvSpPr/>
          <p:nvPr/>
        </p:nvSpPr>
        <p:spPr>
          <a:xfrm flipH="false" flipV="false" rot="900993">
            <a:off x="15422980" y="3739552"/>
            <a:ext cx="1496488" cy="2569078"/>
          </a:xfrm>
          <a:custGeom>
            <a:avLst/>
            <a:gdLst/>
            <a:ahLst/>
            <a:cxnLst/>
            <a:rect r="r" b="b" t="t" l="l"/>
            <a:pathLst>
              <a:path h="2569078" w="1496488">
                <a:moveTo>
                  <a:pt x="0" y="0"/>
                </a:moveTo>
                <a:lnTo>
                  <a:pt x="1496488" y="0"/>
                </a:lnTo>
                <a:lnTo>
                  <a:pt x="1496488" y="2569078"/>
                </a:lnTo>
                <a:lnTo>
                  <a:pt x="0" y="25690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4125270" y="4196958"/>
            <a:ext cx="9972335" cy="2362200"/>
          </a:xfrm>
          <a:prstGeom prst="rect">
            <a:avLst/>
          </a:prstGeom>
        </p:spPr>
        <p:txBody>
          <a:bodyPr anchor="t" rtlCol="false" tIns="0" lIns="0" bIns="0" rIns="0">
            <a:spAutoFit/>
          </a:bodyPr>
          <a:lstStyle/>
          <a:p>
            <a:pPr algn="ctr">
              <a:lnSpc>
                <a:spcPts val="9360"/>
              </a:lnSpc>
              <a:spcBef>
                <a:spcPct val="0"/>
              </a:spcBef>
            </a:pPr>
            <a:r>
              <a:rPr lang="en-US" sz="7800">
                <a:solidFill>
                  <a:srgbClr val="E5645E"/>
                </a:solidFill>
                <a:latin typeface="Garet ExtraBold"/>
                <a:ea typeface="Garet ExtraBold"/>
                <a:cs typeface="Garet ExtraBold"/>
                <a:sym typeface="Garet ExtraBold"/>
              </a:rPr>
              <a:t>Using apps available</a:t>
            </a:r>
          </a:p>
        </p:txBody>
      </p:sp>
      <p:sp>
        <p:nvSpPr>
          <p:cNvPr name="Freeform 8" id="8"/>
          <p:cNvSpPr/>
          <p:nvPr/>
        </p:nvSpPr>
        <p:spPr>
          <a:xfrm flipH="false" flipV="false" rot="0">
            <a:off x="1061262" y="5627905"/>
            <a:ext cx="1819372" cy="1425726"/>
          </a:xfrm>
          <a:custGeom>
            <a:avLst/>
            <a:gdLst/>
            <a:ahLst/>
            <a:cxnLst/>
            <a:rect r="r" b="b" t="t" l="l"/>
            <a:pathLst>
              <a:path h="1425726" w="1819372">
                <a:moveTo>
                  <a:pt x="0" y="0"/>
                </a:moveTo>
                <a:lnTo>
                  <a:pt x="1819372" y="0"/>
                </a:lnTo>
                <a:lnTo>
                  <a:pt x="1819372" y="1425727"/>
                </a:lnTo>
                <a:lnTo>
                  <a:pt x="0" y="14257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CF8F1"/>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80537" y="1887973"/>
            <a:ext cx="5438549" cy="6399799"/>
            <a:chOff x="0" y="0"/>
            <a:chExt cx="5396230" cy="6350000"/>
          </a:xfrm>
        </p:grpSpPr>
        <p:sp>
          <p:nvSpPr>
            <p:cNvPr name="Freeform 3" id="3"/>
            <p:cNvSpPr/>
            <p:nvPr/>
          </p:nvSpPr>
          <p:spPr>
            <a:xfrm flipH="false" flipV="false" rot="0">
              <a:off x="11430" y="11430"/>
              <a:ext cx="5373370" cy="6327140"/>
            </a:xfrm>
            <a:custGeom>
              <a:avLst/>
              <a:gdLst/>
              <a:ahLst/>
              <a:cxnLst/>
              <a:rect r="r" b="b" t="t" l="l"/>
              <a:pathLst>
                <a:path h="6327140" w="5373370">
                  <a:moveTo>
                    <a:pt x="5372100" y="661670"/>
                  </a:moveTo>
                  <a:lnTo>
                    <a:pt x="5372100" y="890270"/>
                  </a:lnTo>
                  <a:moveTo>
                    <a:pt x="5372100" y="890270"/>
                  </a:moveTo>
                  <a:lnTo>
                    <a:pt x="5372100" y="6327140"/>
                  </a:lnTo>
                  <a:lnTo>
                    <a:pt x="5373370" y="6327140"/>
                  </a:lnTo>
                  <a:lnTo>
                    <a:pt x="0" y="6327140"/>
                  </a:lnTo>
                  <a:lnTo>
                    <a:pt x="0" y="0"/>
                  </a:lnTo>
                  <a:lnTo>
                    <a:pt x="5372100" y="0"/>
                  </a:lnTo>
                  <a:lnTo>
                    <a:pt x="5372100" y="661670"/>
                  </a:lnTo>
                </a:path>
              </a:pathLst>
            </a:custGeom>
            <a:blipFill>
              <a:blip r:embed="rId2"/>
              <a:stretch>
                <a:fillRect l="0" t="0" r="-109333" b="0"/>
              </a:stretch>
            </a:blipFill>
          </p:spPr>
        </p:sp>
        <p:sp>
          <p:nvSpPr>
            <p:cNvPr name="Freeform 4" id="4"/>
            <p:cNvSpPr/>
            <p:nvPr/>
          </p:nvSpPr>
          <p:spPr>
            <a:xfrm flipH="false" flipV="false" rot="0">
              <a:off x="11430" y="6102350"/>
              <a:ext cx="5373370" cy="236220"/>
            </a:xfrm>
            <a:custGeom>
              <a:avLst/>
              <a:gdLst/>
              <a:ahLst/>
              <a:cxnLst/>
              <a:rect r="r" b="b" t="t" l="l"/>
              <a:pathLst>
                <a:path h="236220" w="5373370">
                  <a:moveTo>
                    <a:pt x="4269740" y="0"/>
                  </a:moveTo>
                  <a:lnTo>
                    <a:pt x="5372100" y="0"/>
                  </a:lnTo>
                  <a:lnTo>
                    <a:pt x="5372100" y="236220"/>
                  </a:lnTo>
                  <a:lnTo>
                    <a:pt x="5373370" y="236220"/>
                  </a:lnTo>
                  <a:lnTo>
                    <a:pt x="0" y="236220"/>
                  </a:lnTo>
                  <a:lnTo>
                    <a:pt x="0" y="0"/>
                  </a:lnTo>
                  <a:lnTo>
                    <a:pt x="4206240" y="0"/>
                  </a:lnTo>
                  <a:moveTo>
                    <a:pt x="4206240" y="0"/>
                  </a:moveTo>
                  <a:lnTo>
                    <a:pt x="4268470" y="0"/>
                  </a:lnTo>
                </a:path>
              </a:pathLst>
            </a:custGeom>
            <a:solidFill>
              <a:srgbClr val="FFECC9"/>
            </a:solidFill>
          </p:spPr>
        </p:sp>
        <p:sp>
          <p:nvSpPr>
            <p:cNvPr name="Freeform 5" id="5"/>
            <p:cNvSpPr/>
            <p:nvPr/>
          </p:nvSpPr>
          <p:spPr>
            <a:xfrm flipH="false" flipV="false" rot="0">
              <a:off x="11430" y="11430"/>
              <a:ext cx="5373370" cy="6327140"/>
            </a:xfrm>
            <a:custGeom>
              <a:avLst/>
              <a:gdLst/>
              <a:ahLst/>
              <a:cxnLst/>
              <a:rect r="r" b="b" t="t" l="l"/>
              <a:pathLst>
                <a:path h="6327140" w="5373370">
                  <a:moveTo>
                    <a:pt x="1908810" y="6327140"/>
                  </a:moveTo>
                  <a:lnTo>
                    <a:pt x="346710" y="6327140"/>
                  </a:lnTo>
                  <a:lnTo>
                    <a:pt x="346710" y="6090920"/>
                  </a:lnTo>
                  <a:lnTo>
                    <a:pt x="1908810" y="6090920"/>
                  </a:lnTo>
                  <a:lnTo>
                    <a:pt x="1908810" y="6327140"/>
                  </a:lnTo>
                  <a:close/>
                  <a:moveTo>
                    <a:pt x="5373370" y="0"/>
                  </a:moveTo>
                  <a:lnTo>
                    <a:pt x="0" y="0"/>
                  </a:lnTo>
                  <a:lnTo>
                    <a:pt x="0" y="459740"/>
                  </a:lnTo>
                  <a:lnTo>
                    <a:pt x="5372100" y="459740"/>
                  </a:lnTo>
                  <a:lnTo>
                    <a:pt x="5372100" y="0"/>
                  </a:lnTo>
                  <a:lnTo>
                    <a:pt x="5373370" y="0"/>
                  </a:lnTo>
                  <a:close/>
                </a:path>
              </a:pathLst>
            </a:custGeom>
            <a:solidFill>
              <a:srgbClr val="F6BBB7"/>
            </a:solidFill>
          </p:spPr>
        </p:sp>
        <p:sp>
          <p:nvSpPr>
            <p:cNvPr name="Freeform 6" id="6"/>
            <p:cNvSpPr/>
            <p:nvPr/>
          </p:nvSpPr>
          <p:spPr>
            <a:xfrm flipH="false" flipV="false" rot="0">
              <a:off x="198120" y="160020"/>
              <a:ext cx="650240" cy="162560"/>
            </a:xfrm>
            <a:custGeom>
              <a:avLst/>
              <a:gdLst/>
              <a:ahLst/>
              <a:cxnLst/>
              <a:rect r="r" b="b" t="t" l="l"/>
              <a:pathLst>
                <a:path h="162560" w="650240">
                  <a:moveTo>
                    <a:pt x="162560" y="81280"/>
                  </a:moveTo>
                  <a:cubicBezTo>
                    <a:pt x="162560" y="125730"/>
                    <a:pt x="125730" y="162560"/>
                    <a:pt x="81280" y="162560"/>
                  </a:cubicBezTo>
                  <a:cubicBezTo>
                    <a:pt x="36830" y="162560"/>
                    <a:pt x="0" y="125730"/>
                    <a:pt x="0" y="81280"/>
                  </a:cubicBezTo>
                  <a:cubicBezTo>
                    <a:pt x="0" y="36830"/>
                    <a:pt x="36830" y="0"/>
                    <a:pt x="81280" y="0"/>
                  </a:cubicBezTo>
                  <a:cubicBezTo>
                    <a:pt x="125730" y="0"/>
                    <a:pt x="162560" y="36830"/>
                    <a:pt x="162560" y="81280"/>
                  </a:cubicBezTo>
                  <a:close/>
                  <a:moveTo>
                    <a:pt x="650240" y="81280"/>
                  </a:moveTo>
                  <a:cubicBezTo>
                    <a:pt x="650240" y="125730"/>
                    <a:pt x="613410" y="162560"/>
                    <a:pt x="568960" y="162560"/>
                  </a:cubicBezTo>
                  <a:cubicBezTo>
                    <a:pt x="524510" y="162560"/>
                    <a:pt x="487680" y="125730"/>
                    <a:pt x="487680" y="81280"/>
                  </a:cubicBezTo>
                  <a:cubicBezTo>
                    <a:pt x="487680" y="36830"/>
                    <a:pt x="524510" y="0"/>
                    <a:pt x="568960" y="0"/>
                  </a:cubicBezTo>
                  <a:cubicBezTo>
                    <a:pt x="614680" y="0"/>
                    <a:pt x="650240" y="36830"/>
                    <a:pt x="650240" y="81280"/>
                  </a:cubicBezTo>
                  <a:close/>
                  <a:moveTo>
                    <a:pt x="406400" y="81280"/>
                  </a:moveTo>
                  <a:cubicBezTo>
                    <a:pt x="406400" y="125730"/>
                    <a:pt x="369570" y="162560"/>
                    <a:pt x="325120" y="162560"/>
                  </a:cubicBezTo>
                  <a:cubicBezTo>
                    <a:pt x="280670" y="162560"/>
                    <a:pt x="243840" y="125730"/>
                    <a:pt x="243840" y="81280"/>
                  </a:cubicBezTo>
                  <a:cubicBezTo>
                    <a:pt x="243840" y="36830"/>
                    <a:pt x="280670" y="0"/>
                    <a:pt x="325120" y="0"/>
                  </a:cubicBezTo>
                  <a:cubicBezTo>
                    <a:pt x="369570" y="0"/>
                    <a:pt x="406400" y="36830"/>
                    <a:pt x="406400" y="81280"/>
                  </a:cubicBezTo>
                  <a:close/>
                </a:path>
              </a:pathLst>
            </a:custGeom>
            <a:solidFill>
              <a:srgbClr val="FFECC9"/>
            </a:solidFill>
          </p:spPr>
        </p:sp>
        <p:sp>
          <p:nvSpPr>
            <p:cNvPr name="Freeform 7" id="7"/>
            <p:cNvSpPr/>
            <p:nvPr/>
          </p:nvSpPr>
          <p:spPr>
            <a:xfrm flipH="false" flipV="false" rot="0">
              <a:off x="71120" y="6151880"/>
              <a:ext cx="5253990" cy="134620"/>
            </a:xfrm>
            <a:custGeom>
              <a:avLst/>
              <a:gdLst/>
              <a:ahLst/>
              <a:cxnLst/>
              <a:rect r="r" b="b" t="t" l="l"/>
              <a:pathLst>
                <a:path h="134620" w="5253990">
                  <a:moveTo>
                    <a:pt x="116840" y="0"/>
                  </a:moveTo>
                  <a:lnTo>
                    <a:pt x="116840" y="134620"/>
                  </a:lnTo>
                  <a:lnTo>
                    <a:pt x="0" y="67310"/>
                  </a:lnTo>
                  <a:lnTo>
                    <a:pt x="116840" y="0"/>
                  </a:lnTo>
                  <a:close/>
                  <a:moveTo>
                    <a:pt x="5137150" y="0"/>
                  </a:moveTo>
                  <a:lnTo>
                    <a:pt x="5137150" y="134620"/>
                  </a:lnTo>
                  <a:lnTo>
                    <a:pt x="5253990" y="67310"/>
                  </a:lnTo>
                  <a:lnTo>
                    <a:pt x="5137150" y="0"/>
                  </a:lnTo>
                  <a:close/>
                </a:path>
              </a:pathLst>
            </a:custGeom>
            <a:solidFill>
              <a:srgbClr val="E5645E"/>
            </a:solidFill>
          </p:spPr>
        </p:sp>
        <p:sp>
          <p:nvSpPr>
            <p:cNvPr name="Freeform 8" id="8"/>
            <p:cNvSpPr/>
            <p:nvPr/>
          </p:nvSpPr>
          <p:spPr>
            <a:xfrm flipH="false" flipV="false" rot="0">
              <a:off x="0" y="0"/>
              <a:ext cx="5396230" cy="6348730"/>
            </a:xfrm>
            <a:custGeom>
              <a:avLst/>
              <a:gdLst/>
              <a:ahLst/>
              <a:cxnLst/>
              <a:rect r="r" b="b" t="t" l="l"/>
              <a:pathLst>
                <a:path h="6348730" w="5396230">
                  <a:moveTo>
                    <a:pt x="5384800" y="0"/>
                  </a:moveTo>
                  <a:lnTo>
                    <a:pt x="11430" y="0"/>
                  </a:lnTo>
                  <a:cubicBezTo>
                    <a:pt x="5080" y="0"/>
                    <a:pt x="0" y="5080"/>
                    <a:pt x="0" y="11430"/>
                  </a:cubicBezTo>
                  <a:lnTo>
                    <a:pt x="0" y="471170"/>
                  </a:lnTo>
                  <a:lnTo>
                    <a:pt x="0" y="6101080"/>
                  </a:lnTo>
                  <a:lnTo>
                    <a:pt x="0" y="6337300"/>
                  </a:lnTo>
                  <a:cubicBezTo>
                    <a:pt x="0" y="6343650"/>
                    <a:pt x="5080" y="6348730"/>
                    <a:pt x="11430" y="6348730"/>
                  </a:cubicBezTo>
                  <a:lnTo>
                    <a:pt x="247650" y="6348730"/>
                  </a:lnTo>
                  <a:lnTo>
                    <a:pt x="356870" y="6348730"/>
                  </a:lnTo>
                  <a:lnTo>
                    <a:pt x="1918970" y="6348730"/>
                  </a:lnTo>
                  <a:lnTo>
                    <a:pt x="5146040" y="6348730"/>
                  </a:lnTo>
                  <a:lnTo>
                    <a:pt x="5384800" y="6348730"/>
                  </a:lnTo>
                  <a:cubicBezTo>
                    <a:pt x="5391150" y="6348730"/>
                    <a:pt x="5396230" y="6343650"/>
                    <a:pt x="5396230" y="6337300"/>
                  </a:cubicBezTo>
                  <a:lnTo>
                    <a:pt x="5396230" y="6101080"/>
                  </a:lnTo>
                  <a:lnTo>
                    <a:pt x="5396230" y="471170"/>
                  </a:lnTo>
                  <a:lnTo>
                    <a:pt x="5396230" y="11430"/>
                  </a:lnTo>
                  <a:cubicBezTo>
                    <a:pt x="5396230" y="5080"/>
                    <a:pt x="5391150" y="0"/>
                    <a:pt x="5384800" y="0"/>
                  </a:cubicBezTo>
                  <a:close/>
                  <a:moveTo>
                    <a:pt x="5135880" y="6113780"/>
                  </a:moveTo>
                  <a:lnTo>
                    <a:pt x="5135880" y="6327140"/>
                  </a:lnTo>
                  <a:lnTo>
                    <a:pt x="1931670" y="6327140"/>
                  </a:lnTo>
                  <a:lnTo>
                    <a:pt x="1931670" y="6113780"/>
                  </a:lnTo>
                  <a:lnTo>
                    <a:pt x="5135880" y="6113780"/>
                  </a:lnTo>
                  <a:close/>
                  <a:moveTo>
                    <a:pt x="1920240" y="6089650"/>
                  </a:moveTo>
                  <a:lnTo>
                    <a:pt x="358140" y="6089650"/>
                  </a:lnTo>
                  <a:lnTo>
                    <a:pt x="248920" y="6089650"/>
                  </a:lnTo>
                  <a:lnTo>
                    <a:pt x="22860" y="6089650"/>
                  </a:lnTo>
                  <a:lnTo>
                    <a:pt x="22860" y="482600"/>
                  </a:lnTo>
                  <a:lnTo>
                    <a:pt x="5372100" y="482600"/>
                  </a:lnTo>
                  <a:lnTo>
                    <a:pt x="5372100" y="6089650"/>
                  </a:lnTo>
                  <a:lnTo>
                    <a:pt x="5147310" y="6089650"/>
                  </a:lnTo>
                  <a:lnTo>
                    <a:pt x="1920240" y="6089650"/>
                  </a:lnTo>
                  <a:close/>
                  <a:moveTo>
                    <a:pt x="346710" y="6113780"/>
                  </a:moveTo>
                  <a:lnTo>
                    <a:pt x="346710" y="6327140"/>
                  </a:lnTo>
                  <a:lnTo>
                    <a:pt x="260350" y="6327140"/>
                  </a:lnTo>
                  <a:lnTo>
                    <a:pt x="260350" y="6113780"/>
                  </a:lnTo>
                  <a:lnTo>
                    <a:pt x="346710" y="6113780"/>
                  </a:lnTo>
                  <a:close/>
                  <a:moveTo>
                    <a:pt x="22860" y="22860"/>
                  </a:moveTo>
                  <a:lnTo>
                    <a:pt x="5372100" y="22860"/>
                  </a:lnTo>
                  <a:lnTo>
                    <a:pt x="5372100" y="458470"/>
                  </a:lnTo>
                  <a:lnTo>
                    <a:pt x="22860" y="458470"/>
                  </a:lnTo>
                  <a:lnTo>
                    <a:pt x="22860" y="22860"/>
                  </a:lnTo>
                  <a:close/>
                  <a:moveTo>
                    <a:pt x="22860" y="6327140"/>
                  </a:moveTo>
                  <a:lnTo>
                    <a:pt x="22860" y="6113780"/>
                  </a:lnTo>
                  <a:lnTo>
                    <a:pt x="236220" y="6113780"/>
                  </a:lnTo>
                  <a:lnTo>
                    <a:pt x="236220" y="6327140"/>
                  </a:lnTo>
                  <a:lnTo>
                    <a:pt x="22860" y="6327140"/>
                  </a:lnTo>
                  <a:close/>
                  <a:moveTo>
                    <a:pt x="369570" y="6327140"/>
                  </a:moveTo>
                  <a:lnTo>
                    <a:pt x="369570" y="6113780"/>
                  </a:lnTo>
                  <a:lnTo>
                    <a:pt x="1908810" y="6113780"/>
                  </a:lnTo>
                  <a:lnTo>
                    <a:pt x="1908810" y="6327140"/>
                  </a:lnTo>
                  <a:lnTo>
                    <a:pt x="369570" y="6327140"/>
                  </a:lnTo>
                  <a:close/>
                  <a:moveTo>
                    <a:pt x="5372100" y="6327140"/>
                  </a:moveTo>
                  <a:lnTo>
                    <a:pt x="5158740" y="6327140"/>
                  </a:lnTo>
                  <a:lnTo>
                    <a:pt x="5158740" y="6113780"/>
                  </a:lnTo>
                  <a:lnTo>
                    <a:pt x="5372100" y="6113780"/>
                  </a:lnTo>
                  <a:lnTo>
                    <a:pt x="5372100" y="6327140"/>
                  </a:lnTo>
                  <a:close/>
                  <a:moveTo>
                    <a:pt x="279400" y="148590"/>
                  </a:moveTo>
                  <a:cubicBezTo>
                    <a:pt x="228600" y="148590"/>
                    <a:pt x="186690" y="190500"/>
                    <a:pt x="186690" y="241300"/>
                  </a:cubicBezTo>
                  <a:cubicBezTo>
                    <a:pt x="186690" y="292100"/>
                    <a:pt x="228600" y="334010"/>
                    <a:pt x="279400" y="334010"/>
                  </a:cubicBezTo>
                  <a:cubicBezTo>
                    <a:pt x="330200" y="334010"/>
                    <a:pt x="372110" y="292100"/>
                    <a:pt x="372110" y="241300"/>
                  </a:cubicBezTo>
                  <a:cubicBezTo>
                    <a:pt x="372110" y="190500"/>
                    <a:pt x="330200" y="148590"/>
                    <a:pt x="279400" y="148590"/>
                  </a:cubicBezTo>
                  <a:close/>
                  <a:moveTo>
                    <a:pt x="279400" y="311150"/>
                  </a:moveTo>
                  <a:cubicBezTo>
                    <a:pt x="241300" y="311150"/>
                    <a:pt x="209550" y="280670"/>
                    <a:pt x="209550" y="241300"/>
                  </a:cubicBezTo>
                  <a:cubicBezTo>
                    <a:pt x="209550" y="201930"/>
                    <a:pt x="240030" y="171450"/>
                    <a:pt x="279400" y="171450"/>
                  </a:cubicBezTo>
                  <a:cubicBezTo>
                    <a:pt x="318770" y="171450"/>
                    <a:pt x="349250" y="201930"/>
                    <a:pt x="349250" y="241300"/>
                  </a:cubicBezTo>
                  <a:cubicBezTo>
                    <a:pt x="349250" y="280670"/>
                    <a:pt x="317500" y="311150"/>
                    <a:pt x="279400" y="311150"/>
                  </a:cubicBezTo>
                  <a:close/>
                  <a:moveTo>
                    <a:pt x="523240" y="148590"/>
                  </a:moveTo>
                  <a:cubicBezTo>
                    <a:pt x="472440" y="148590"/>
                    <a:pt x="430530" y="190500"/>
                    <a:pt x="430530" y="241300"/>
                  </a:cubicBezTo>
                  <a:cubicBezTo>
                    <a:pt x="430530" y="292100"/>
                    <a:pt x="472440" y="334010"/>
                    <a:pt x="523240" y="334010"/>
                  </a:cubicBezTo>
                  <a:cubicBezTo>
                    <a:pt x="574040" y="334010"/>
                    <a:pt x="615950" y="292100"/>
                    <a:pt x="615950" y="241300"/>
                  </a:cubicBezTo>
                  <a:cubicBezTo>
                    <a:pt x="615950" y="190500"/>
                    <a:pt x="574040" y="148590"/>
                    <a:pt x="523240" y="148590"/>
                  </a:cubicBezTo>
                  <a:close/>
                  <a:moveTo>
                    <a:pt x="523240" y="311150"/>
                  </a:moveTo>
                  <a:cubicBezTo>
                    <a:pt x="485140" y="311150"/>
                    <a:pt x="453390" y="280670"/>
                    <a:pt x="453390" y="241300"/>
                  </a:cubicBezTo>
                  <a:cubicBezTo>
                    <a:pt x="453390" y="201930"/>
                    <a:pt x="483870" y="171450"/>
                    <a:pt x="523240" y="171450"/>
                  </a:cubicBezTo>
                  <a:cubicBezTo>
                    <a:pt x="562610" y="171450"/>
                    <a:pt x="593090" y="201930"/>
                    <a:pt x="593090" y="241300"/>
                  </a:cubicBezTo>
                  <a:cubicBezTo>
                    <a:pt x="593090" y="280670"/>
                    <a:pt x="561340" y="311150"/>
                    <a:pt x="523240" y="311150"/>
                  </a:cubicBezTo>
                  <a:close/>
                  <a:moveTo>
                    <a:pt x="767080" y="148590"/>
                  </a:moveTo>
                  <a:cubicBezTo>
                    <a:pt x="716280" y="148590"/>
                    <a:pt x="674370" y="190500"/>
                    <a:pt x="674370" y="241300"/>
                  </a:cubicBezTo>
                  <a:cubicBezTo>
                    <a:pt x="674370" y="292100"/>
                    <a:pt x="716280" y="334010"/>
                    <a:pt x="767080" y="334010"/>
                  </a:cubicBezTo>
                  <a:cubicBezTo>
                    <a:pt x="817880" y="334010"/>
                    <a:pt x="859790" y="292100"/>
                    <a:pt x="859790" y="241300"/>
                  </a:cubicBezTo>
                  <a:cubicBezTo>
                    <a:pt x="859790" y="190500"/>
                    <a:pt x="819150" y="148590"/>
                    <a:pt x="767080" y="148590"/>
                  </a:cubicBezTo>
                  <a:close/>
                  <a:moveTo>
                    <a:pt x="767080" y="311150"/>
                  </a:moveTo>
                  <a:cubicBezTo>
                    <a:pt x="728980" y="311150"/>
                    <a:pt x="697230" y="280670"/>
                    <a:pt x="697230" y="241300"/>
                  </a:cubicBezTo>
                  <a:cubicBezTo>
                    <a:pt x="697230" y="201930"/>
                    <a:pt x="727710" y="171450"/>
                    <a:pt x="767080" y="171450"/>
                  </a:cubicBezTo>
                  <a:cubicBezTo>
                    <a:pt x="805180" y="171450"/>
                    <a:pt x="836930" y="201930"/>
                    <a:pt x="836930" y="241300"/>
                  </a:cubicBezTo>
                  <a:cubicBezTo>
                    <a:pt x="836930" y="280670"/>
                    <a:pt x="806450" y="311150"/>
                    <a:pt x="767080" y="311150"/>
                  </a:cubicBezTo>
                  <a:close/>
                </a:path>
              </a:pathLst>
            </a:custGeom>
            <a:solidFill>
              <a:srgbClr val="E5645E"/>
            </a:solidFill>
          </p:spPr>
        </p:sp>
      </p:grpSp>
      <p:sp>
        <p:nvSpPr>
          <p:cNvPr name="Freeform 9" id="9"/>
          <p:cNvSpPr/>
          <p:nvPr/>
        </p:nvSpPr>
        <p:spPr>
          <a:xfrm flipH="false" flipV="false" rot="0">
            <a:off x="5177239" y="1418419"/>
            <a:ext cx="2018812" cy="1655426"/>
          </a:xfrm>
          <a:custGeom>
            <a:avLst/>
            <a:gdLst/>
            <a:ahLst/>
            <a:cxnLst/>
            <a:rect r="r" b="b" t="t" l="l"/>
            <a:pathLst>
              <a:path h="1655426" w="2018812">
                <a:moveTo>
                  <a:pt x="0" y="0"/>
                </a:moveTo>
                <a:lnTo>
                  <a:pt x="2018812" y="0"/>
                </a:lnTo>
                <a:lnTo>
                  <a:pt x="2018812" y="1655425"/>
                </a:lnTo>
                <a:lnTo>
                  <a:pt x="0" y="16554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810896" y="6471718"/>
            <a:ext cx="1775533" cy="1204134"/>
          </a:xfrm>
          <a:custGeom>
            <a:avLst/>
            <a:gdLst/>
            <a:ahLst/>
            <a:cxnLst/>
            <a:rect r="r" b="b" t="t" l="l"/>
            <a:pathLst>
              <a:path h="1204134" w="1775533">
                <a:moveTo>
                  <a:pt x="0" y="0"/>
                </a:moveTo>
                <a:lnTo>
                  <a:pt x="1775534" y="0"/>
                </a:lnTo>
                <a:lnTo>
                  <a:pt x="1775534" y="1204134"/>
                </a:lnTo>
                <a:lnTo>
                  <a:pt x="0" y="12041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7755859" y="1216103"/>
            <a:ext cx="9503441" cy="4472221"/>
            <a:chOff x="0" y="0"/>
            <a:chExt cx="12671255" cy="5962962"/>
          </a:xfrm>
        </p:grpSpPr>
        <p:sp>
          <p:nvSpPr>
            <p:cNvPr name="TextBox 12" id="12"/>
            <p:cNvSpPr txBox="true"/>
            <p:nvPr/>
          </p:nvSpPr>
          <p:spPr>
            <a:xfrm rot="0">
              <a:off x="0" y="0"/>
              <a:ext cx="12671255" cy="1574800"/>
            </a:xfrm>
            <a:prstGeom prst="rect">
              <a:avLst/>
            </a:prstGeom>
          </p:spPr>
          <p:txBody>
            <a:bodyPr anchor="t" rtlCol="false" tIns="0" lIns="0" bIns="0" rIns="0">
              <a:spAutoFit/>
            </a:bodyPr>
            <a:lstStyle/>
            <a:p>
              <a:pPr algn="l" marL="0" indent="0" lvl="0">
                <a:lnSpc>
                  <a:spcPts val="9360"/>
                </a:lnSpc>
                <a:spcBef>
                  <a:spcPct val="0"/>
                </a:spcBef>
              </a:pPr>
              <a:r>
                <a:rPr lang="en-US" sz="7800">
                  <a:solidFill>
                    <a:srgbClr val="E5645E"/>
                  </a:solidFill>
                  <a:latin typeface="Garet ExtraBold"/>
                  <a:ea typeface="Garet ExtraBold"/>
                  <a:cs typeface="Garet ExtraBold"/>
                  <a:sym typeface="Garet ExtraBold"/>
                </a:rPr>
                <a:t>Magic Write </a:t>
              </a:r>
            </a:p>
          </p:txBody>
        </p:sp>
        <p:sp>
          <p:nvSpPr>
            <p:cNvPr name="TextBox 13" id="13"/>
            <p:cNvSpPr txBox="true"/>
            <p:nvPr/>
          </p:nvSpPr>
          <p:spPr>
            <a:xfrm rot="0">
              <a:off x="0" y="2187252"/>
              <a:ext cx="12671255" cy="3775709"/>
            </a:xfrm>
            <a:prstGeom prst="rect">
              <a:avLst/>
            </a:prstGeom>
          </p:spPr>
          <p:txBody>
            <a:bodyPr anchor="t" rtlCol="false" tIns="0" lIns="0" bIns="0" rIns="0">
              <a:spAutoFit/>
            </a:bodyPr>
            <a:lstStyle/>
            <a:p>
              <a:pPr algn="l" marL="582933" indent="-291467" lvl="1">
                <a:lnSpc>
                  <a:spcPts val="3780"/>
                </a:lnSpc>
                <a:buFont typeface="Arial"/>
                <a:buChar char="•"/>
              </a:pPr>
              <a:r>
                <a:rPr lang="en-US" b="true" sz="2700">
                  <a:solidFill>
                    <a:srgbClr val="E5645E"/>
                  </a:solidFill>
                  <a:latin typeface="Quicksand Medium"/>
                  <a:ea typeface="Quicksand Medium"/>
                  <a:cs typeface="Quicksand Medium"/>
                  <a:sym typeface="Quicksand Medium"/>
                </a:rPr>
                <a:t>Provide a prompt (list/bullet points or outline) for Magic Write to provide the information to you</a:t>
              </a:r>
            </a:p>
            <a:p>
              <a:pPr algn="l" marL="1165866" indent="-388622" lvl="2">
                <a:lnSpc>
                  <a:spcPts val="3780"/>
                </a:lnSpc>
                <a:buFont typeface="Arial"/>
                <a:buChar char="⚬"/>
              </a:pPr>
              <a:r>
                <a:rPr lang="en-US" b="true" sz="2700">
                  <a:solidFill>
                    <a:srgbClr val="E5645E"/>
                  </a:solidFill>
                  <a:latin typeface="Quicksand Medium"/>
                  <a:ea typeface="Quicksand Medium"/>
                  <a:cs typeface="Quicksand Medium"/>
                  <a:sym typeface="Quicksand Medium"/>
                </a:rPr>
                <a:t>Can be helpful for presentations, social media posts, blogs, and marketing</a:t>
              </a:r>
            </a:p>
            <a:p>
              <a:pPr algn="l" marL="1165866" indent="-388622" lvl="2">
                <a:lnSpc>
                  <a:spcPts val="3780"/>
                </a:lnSpc>
                <a:buFont typeface="Arial"/>
                <a:buChar char="⚬"/>
              </a:pPr>
              <a:r>
                <a:rPr lang="en-US" b="true" sz="2700">
                  <a:solidFill>
                    <a:srgbClr val="E5645E"/>
                  </a:solidFill>
                  <a:latin typeface="Quicksand Medium"/>
                  <a:ea typeface="Quicksand Medium"/>
                  <a:cs typeface="Quicksand Medium"/>
                  <a:sym typeface="Quicksand Medium"/>
                </a:rPr>
                <a:t>Helpful if you need to generate texts from scratch</a:t>
              </a:r>
            </a:p>
            <a:p>
              <a:pPr algn="l" marL="582933" indent="-291467" lvl="1">
                <a:lnSpc>
                  <a:spcPts val="3780"/>
                </a:lnSpc>
                <a:buFont typeface="Arial"/>
                <a:buChar char="•"/>
              </a:pPr>
              <a:r>
                <a:rPr lang="en-US" b="true" sz="2700">
                  <a:solidFill>
                    <a:srgbClr val="E5645E"/>
                  </a:solidFill>
                  <a:latin typeface="Quicksand Medium"/>
                  <a:ea typeface="Quicksand Medium"/>
                  <a:cs typeface="Quicksand Medium"/>
                  <a:sym typeface="Quicksand Medium"/>
                </a:rPr>
                <a:t>Highlight a field to have Magic Write summarize </a:t>
              </a:r>
            </a:p>
          </p:txBody>
        </p:sp>
      </p:grpSp>
      <p:grpSp>
        <p:nvGrpSpPr>
          <p:cNvPr name="Group 14" id="14"/>
          <p:cNvGrpSpPr/>
          <p:nvPr/>
        </p:nvGrpSpPr>
        <p:grpSpPr>
          <a:xfrm rot="0">
            <a:off x="7755859" y="6471718"/>
            <a:ext cx="9503441" cy="2567221"/>
            <a:chOff x="0" y="0"/>
            <a:chExt cx="12671255" cy="3422962"/>
          </a:xfrm>
        </p:grpSpPr>
        <p:sp>
          <p:nvSpPr>
            <p:cNvPr name="TextBox 15" id="15"/>
            <p:cNvSpPr txBox="true"/>
            <p:nvPr/>
          </p:nvSpPr>
          <p:spPr>
            <a:xfrm rot="0">
              <a:off x="0" y="0"/>
              <a:ext cx="12671255" cy="1574800"/>
            </a:xfrm>
            <a:prstGeom prst="rect">
              <a:avLst/>
            </a:prstGeom>
          </p:spPr>
          <p:txBody>
            <a:bodyPr anchor="t" rtlCol="false" tIns="0" lIns="0" bIns="0" rIns="0">
              <a:spAutoFit/>
            </a:bodyPr>
            <a:lstStyle/>
            <a:p>
              <a:pPr algn="l" marL="0" indent="0" lvl="0">
                <a:lnSpc>
                  <a:spcPts val="9360"/>
                </a:lnSpc>
                <a:spcBef>
                  <a:spcPct val="0"/>
                </a:spcBef>
              </a:pPr>
              <a:r>
                <a:rPr lang="en-US" sz="7800">
                  <a:solidFill>
                    <a:srgbClr val="E5645E"/>
                  </a:solidFill>
                  <a:latin typeface="Garet ExtraBold"/>
                  <a:ea typeface="Garet ExtraBold"/>
                  <a:cs typeface="Garet ExtraBold"/>
                  <a:sym typeface="Garet ExtraBold"/>
                </a:rPr>
                <a:t>Magic Media</a:t>
              </a:r>
            </a:p>
          </p:txBody>
        </p:sp>
        <p:sp>
          <p:nvSpPr>
            <p:cNvPr name="TextBox 16" id="16"/>
            <p:cNvSpPr txBox="true"/>
            <p:nvPr/>
          </p:nvSpPr>
          <p:spPr>
            <a:xfrm rot="0">
              <a:off x="0" y="2187252"/>
              <a:ext cx="12671255" cy="1235709"/>
            </a:xfrm>
            <a:prstGeom prst="rect">
              <a:avLst/>
            </a:prstGeom>
          </p:spPr>
          <p:txBody>
            <a:bodyPr anchor="t" rtlCol="false" tIns="0" lIns="0" bIns="0" rIns="0">
              <a:spAutoFit/>
            </a:bodyPr>
            <a:lstStyle/>
            <a:p>
              <a:pPr algn="l" marL="582933" indent="-291467" lvl="1">
                <a:lnSpc>
                  <a:spcPts val="3780"/>
                </a:lnSpc>
                <a:buFont typeface="Arial"/>
                <a:buChar char="•"/>
              </a:pPr>
              <a:r>
                <a:rPr lang="en-US" sz="2700">
                  <a:solidFill>
                    <a:srgbClr val="E5645E"/>
                  </a:solidFill>
                  <a:latin typeface="Quicksand"/>
                  <a:ea typeface="Quicksand"/>
                  <a:cs typeface="Quicksand"/>
                  <a:sym typeface="Quicksand"/>
                </a:rPr>
                <a:t>Provide a prompt to generate a image, graphic, or videos</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CF8F1"/>
        </a:solidFill>
      </p:bgPr>
    </p:bg>
    <p:spTree>
      <p:nvGrpSpPr>
        <p:cNvPr id="1" name=""/>
        <p:cNvGrpSpPr/>
        <p:nvPr/>
      </p:nvGrpSpPr>
      <p:grpSpPr>
        <a:xfrm>
          <a:off x="0" y="0"/>
          <a:ext cx="0" cy="0"/>
          <a:chOff x="0" y="0"/>
          <a:chExt cx="0" cy="0"/>
        </a:xfrm>
      </p:grpSpPr>
      <p:grpSp>
        <p:nvGrpSpPr>
          <p:cNvPr name="Group 2" id="2"/>
          <p:cNvGrpSpPr/>
          <p:nvPr/>
        </p:nvGrpSpPr>
        <p:grpSpPr>
          <a:xfrm rot="0">
            <a:off x="383381" y="376238"/>
            <a:ext cx="8712994" cy="9534525"/>
            <a:chOff x="0" y="0"/>
            <a:chExt cx="812800" cy="889437"/>
          </a:xfrm>
        </p:grpSpPr>
        <p:sp>
          <p:nvSpPr>
            <p:cNvPr name="Freeform 3" id="3"/>
            <p:cNvSpPr/>
            <p:nvPr/>
          </p:nvSpPr>
          <p:spPr>
            <a:xfrm flipH="false" flipV="false" rot="0">
              <a:off x="0" y="0"/>
              <a:ext cx="812800" cy="889437"/>
            </a:xfrm>
            <a:custGeom>
              <a:avLst/>
              <a:gdLst/>
              <a:ahLst/>
              <a:cxnLst/>
              <a:rect r="r" b="b" t="t" l="l"/>
              <a:pathLst>
                <a:path h="889437" w="812800">
                  <a:moveTo>
                    <a:pt x="0" y="0"/>
                  </a:moveTo>
                  <a:lnTo>
                    <a:pt x="812800" y="0"/>
                  </a:lnTo>
                  <a:lnTo>
                    <a:pt x="812800" y="889437"/>
                  </a:lnTo>
                  <a:lnTo>
                    <a:pt x="0" y="889437"/>
                  </a:lnTo>
                  <a:close/>
                </a:path>
              </a:pathLst>
            </a:custGeom>
            <a:blipFill>
              <a:blip r:embed="rId2"/>
              <a:stretch>
                <a:fillRect l="-4714" t="0" r="-4714" b="0"/>
              </a:stretch>
            </a:blipFill>
          </p:spPr>
        </p:sp>
      </p:grpSp>
      <p:grpSp>
        <p:nvGrpSpPr>
          <p:cNvPr name="Group 4" id="4"/>
          <p:cNvGrpSpPr/>
          <p:nvPr/>
        </p:nvGrpSpPr>
        <p:grpSpPr>
          <a:xfrm rot="0">
            <a:off x="9191625" y="376238"/>
            <a:ext cx="8712994" cy="9534525"/>
            <a:chOff x="0" y="0"/>
            <a:chExt cx="812800" cy="889437"/>
          </a:xfrm>
        </p:grpSpPr>
        <p:sp>
          <p:nvSpPr>
            <p:cNvPr name="Freeform 5" id="5"/>
            <p:cNvSpPr/>
            <p:nvPr/>
          </p:nvSpPr>
          <p:spPr>
            <a:xfrm flipH="false" flipV="false" rot="0">
              <a:off x="0" y="0"/>
              <a:ext cx="812800" cy="889437"/>
            </a:xfrm>
            <a:custGeom>
              <a:avLst/>
              <a:gdLst/>
              <a:ahLst/>
              <a:cxnLst/>
              <a:rect r="r" b="b" t="t" l="l"/>
              <a:pathLst>
                <a:path h="889437" w="812800">
                  <a:moveTo>
                    <a:pt x="0" y="0"/>
                  </a:moveTo>
                  <a:lnTo>
                    <a:pt x="812800" y="0"/>
                  </a:lnTo>
                  <a:lnTo>
                    <a:pt x="812800" y="889437"/>
                  </a:lnTo>
                  <a:lnTo>
                    <a:pt x="0" y="889437"/>
                  </a:lnTo>
                  <a:close/>
                </a:path>
              </a:pathLst>
            </a:custGeom>
            <a:blipFill>
              <a:blip r:embed="rId3"/>
              <a:stretch>
                <a:fillRect l="-4714" t="0" r="-4714"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CF8F1"/>
        </a:solidFill>
      </p:bgPr>
    </p:bg>
    <p:spTree>
      <p:nvGrpSpPr>
        <p:cNvPr id="1" name=""/>
        <p:cNvGrpSpPr/>
        <p:nvPr/>
      </p:nvGrpSpPr>
      <p:grpSpPr>
        <a:xfrm>
          <a:off x="0" y="0"/>
          <a:ext cx="0" cy="0"/>
          <a:chOff x="0" y="0"/>
          <a:chExt cx="0" cy="0"/>
        </a:xfrm>
      </p:grpSpPr>
      <p:sp>
        <p:nvSpPr>
          <p:cNvPr name="TextBox 2" id="2"/>
          <p:cNvSpPr txBox="true"/>
          <p:nvPr/>
        </p:nvSpPr>
        <p:spPr>
          <a:xfrm rot="0">
            <a:off x="1028700" y="1019175"/>
            <a:ext cx="9655921" cy="771525"/>
          </a:xfrm>
          <a:prstGeom prst="rect">
            <a:avLst/>
          </a:prstGeom>
        </p:spPr>
        <p:txBody>
          <a:bodyPr anchor="t" rtlCol="false" tIns="0" lIns="0" bIns="0" rIns="0">
            <a:spAutoFit/>
          </a:bodyPr>
          <a:lstStyle/>
          <a:p>
            <a:pPr algn="l" marL="0" indent="0" lvl="0">
              <a:lnSpc>
                <a:spcPts val="6000"/>
              </a:lnSpc>
              <a:spcBef>
                <a:spcPct val="0"/>
              </a:spcBef>
            </a:pPr>
            <a:r>
              <a:rPr lang="en-US" sz="5000">
                <a:solidFill>
                  <a:srgbClr val="000000"/>
                </a:solidFill>
                <a:latin typeface="Canva Sans"/>
                <a:ea typeface="Canva Sans"/>
                <a:cs typeface="Canva Sans"/>
                <a:sym typeface="Canva Sans"/>
              </a:rPr>
              <a:t>Ai prompt: “Asian food”</a:t>
            </a:r>
          </a:p>
        </p:txBody>
      </p:sp>
      <p:sp>
        <p:nvSpPr>
          <p:cNvPr name="TextBox 3" id="3"/>
          <p:cNvSpPr txBox="true"/>
          <p:nvPr/>
        </p:nvSpPr>
        <p:spPr>
          <a:xfrm rot="0">
            <a:off x="936851" y="6543859"/>
            <a:ext cx="9655921" cy="1533525"/>
          </a:xfrm>
          <a:prstGeom prst="rect">
            <a:avLst/>
          </a:prstGeom>
        </p:spPr>
        <p:txBody>
          <a:bodyPr anchor="t" rtlCol="false" tIns="0" lIns="0" bIns="0" rIns="0">
            <a:spAutoFit/>
          </a:bodyPr>
          <a:lstStyle/>
          <a:p>
            <a:pPr algn="l" marL="0" indent="0" lvl="0">
              <a:lnSpc>
                <a:spcPts val="6000"/>
              </a:lnSpc>
              <a:spcBef>
                <a:spcPct val="0"/>
              </a:spcBef>
            </a:pPr>
            <a:r>
              <a:rPr lang="en-US" sz="5000">
                <a:solidFill>
                  <a:srgbClr val="000000"/>
                </a:solidFill>
                <a:latin typeface="Canva Sans"/>
                <a:ea typeface="Canva Sans"/>
                <a:cs typeface="Canva Sans"/>
                <a:sym typeface="Canva Sans"/>
              </a:rPr>
              <a:t>Ai prompt: “Broccoli and beef stir fry”</a:t>
            </a:r>
          </a:p>
        </p:txBody>
      </p:sp>
      <p:grpSp>
        <p:nvGrpSpPr>
          <p:cNvPr name="Group 4" id="4"/>
          <p:cNvGrpSpPr/>
          <p:nvPr/>
        </p:nvGrpSpPr>
        <p:grpSpPr>
          <a:xfrm rot="0">
            <a:off x="12349004" y="5131205"/>
            <a:ext cx="4910296" cy="4127095"/>
            <a:chOff x="0" y="0"/>
            <a:chExt cx="967045" cy="812800"/>
          </a:xfrm>
        </p:grpSpPr>
        <p:sp>
          <p:nvSpPr>
            <p:cNvPr name="Freeform 5" id="5"/>
            <p:cNvSpPr/>
            <p:nvPr/>
          </p:nvSpPr>
          <p:spPr>
            <a:xfrm flipH="false" flipV="false" rot="0">
              <a:off x="0" y="0"/>
              <a:ext cx="967045" cy="812800"/>
            </a:xfrm>
            <a:custGeom>
              <a:avLst/>
              <a:gdLst/>
              <a:ahLst/>
              <a:cxnLst/>
              <a:rect r="r" b="b" t="t" l="l"/>
              <a:pathLst>
                <a:path h="812800" w="967045">
                  <a:moveTo>
                    <a:pt x="0" y="0"/>
                  </a:moveTo>
                  <a:lnTo>
                    <a:pt x="967045" y="0"/>
                  </a:lnTo>
                  <a:lnTo>
                    <a:pt x="967045" y="812800"/>
                  </a:lnTo>
                  <a:lnTo>
                    <a:pt x="0" y="812800"/>
                  </a:lnTo>
                  <a:close/>
                </a:path>
              </a:pathLst>
            </a:custGeom>
            <a:blipFill>
              <a:blip r:embed="rId2"/>
              <a:stretch>
                <a:fillRect l="0" t="-9488" r="0" b="-9488"/>
              </a:stretch>
            </a:blipFill>
          </p:spPr>
        </p:sp>
      </p:grpSp>
      <p:sp>
        <p:nvSpPr>
          <p:cNvPr name="AutoShape 6" id="6"/>
          <p:cNvSpPr/>
          <p:nvPr/>
        </p:nvSpPr>
        <p:spPr>
          <a:xfrm flipV="true">
            <a:off x="11376840" y="0"/>
            <a:ext cx="0" cy="10287000"/>
          </a:xfrm>
          <a:prstGeom prst="line">
            <a:avLst/>
          </a:prstGeom>
          <a:ln cap="flat" w="9525">
            <a:solidFill>
              <a:srgbClr val="000000"/>
            </a:solidFill>
            <a:prstDash val="solid"/>
            <a:headEnd type="none" len="sm" w="sm"/>
            <a:tailEnd type="none" len="sm" w="sm"/>
          </a:ln>
        </p:spPr>
      </p:sp>
      <p:grpSp>
        <p:nvGrpSpPr>
          <p:cNvPr name="Group 7" id="7"/>
          <p:cNvGrpSpPr/>
          <p:nvPr/>
        </p:nvGrpSpPr>
        <p:grpSpPr>
          <a:xfrm rot="0">
            <a:off x="12349004" y="553338"/>
            <a:ext cx="4981587" cy="4187016"/>
            <a:chOff x="0" y="0"/>
            <a:chExt cx="967045" cy="812800"/>
          </a:xfrm>
        </p:grpSpPr>
        <p:sp>
          <p:nvSpPr>
            <p:cNvPr name="Freeform 8" id="8"/>
            <p:cNvSpPr/>
            <p:nvPr/>
          </p:nvSpPr>
          <p:spPr>
            <a:xfrm flipH="false" flipV="false" rot="0">
              <a:off x="0" y="0"/>
              <a:ext cx="967045" cy="812800"/>
            </a:xfrm>
            <a:custGeom>
              <a:avLst/>
              <a:gdLst/>
              <a:ahLst/>
              <a:cxnLst/>
              <a:rect r="r" b="b" t="t" l="l"/>
              <a:pathLst>
                <a:path h="812800" w="967045">
                  <a:moveTo>
                    <a:pt x="0" y="0"/>
                  </a:moveTo>
                  <a:lnTo>
                    <a:pt x="967045" y="0"/>
                  </a:lnTo>
                  <a:lnTo>
                    <a:pt x="967045" y="812800"/>
                  </a:lnTo>
                  <a:lnTo>
                    <a:pt x="0" y="812800"/>
                  </a:lnTo>
                  <a:close/>
                </a:path>
              </a:pathLst>
            </a:custGeom>
            <a:blipFill>
              <a:blip r:embed="rId3"/>
              <a:stretch>
                <a:fillRect l="0" t="-9488" r="0" b="-9488"/>
              </a:stretch>
            </a:blipFill>
          </p:spPr>
        </p:sp>
      </p:grpSp>
      <p:sp>
        <p:nvSpPr>
          <p:cNvPr name="AutoShape 9" id="9"/>
          <p:cNvSpPr/>
          <p:nvPr/>
        </p:nvSpPr>
        <p:spPr>
          <a:xfrm flipV="true">
            <a:off x="0" y="5143500"/>
            <a:ext cx="11376840" cy="4762"/>
          </a:xfrm>
          <a:prstGeom prst="line">
            <a:avLst/>
          </a:prstGeom>
          <a:ln cap="flat" w="9525">
            <a:solidFill>
              <a:srgbClr val="000000"/>
            </a:solidFill>
            <a:prstDash val="solid"/>
            <a:headEnd type="none" len="sm" w="sm"/>
            <a:tailEnd type="none" len="sm" w="sm"/>
          </a:ln>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47404" y="1350538"/>
            <a:ext cx="6783992" cy="5094617"/>
            <a:chOff x="0" y="0"/>
            <a:chExt cx="8455660" cy="6350000"/>
          </a:xfrm>
        </p:grpSpPr>
        <p:sp>
          <p:nvSpPr>
            <p:cNvPr name="Freeform 3" id="3"/>
            <p:cNvSpPr/>
            <p:nvPr/>
          </p:nvSpPr>
          <p:spPr>
            <a:xfrm flipH="false" flipV="false" rot="0">
              <a:off x="15240" y="5910580"/>
              <a:ext cx="8425180" cy="424180"/>
            </a:xfrm>
            <a:custGeom>
              <a:avLst/>
              <a:gdLst/>
              <a:ahLst/>
              <a:cxnLst/>
              <a:rect r="r" b="b" t="t" l="l"/>
              <a:pathLst>
                <a:path h="424180" w="8425180">
                  <a:moveTo>
                    <a:pt x="7769860" y="424180"/>
                  </a:moveTo>
                  <a:lnTo>
                    <a:pt x="2839720" y="424180"/>
                  </a:lnTo>
                  <a:lnTo>
                    <a:pt x="2839720" y="1270"/>
                  </a:lnTo>
                  <a:lnTo>
                    <a:pt x="7769860" y="1270"/>
                  </a:lnTo>
                  <a:lnTo>
                    <a:pt x="7769860" y="424180"/>
                  </a:lnTo>
                  <a:close/>
                  <a:moveTo>
                    <a:pt x="652780" y="0"/>
                  </a:moveTo>
                  <a:lnTo>
                    <a:pt x="0" y="0"/>
                  </a:lnTo>
                  <a:lnTo>
                    <a:pt x="0" y="422910"/>
                  </a:lnTo>
                  <a:lnTo>
                    <a:pt x="651510" y="422910"/>
                  </a:lnTo>
                  <a:lnTo>
                    <a:pt x="652780" y="0"/>
                  </a:lnTo>
                  <a:lnTo>
                    <a:pt x="652780" y="0"/>
                  </a:lnTo>
                  <a:close/>
                  <a:moveTo>
                    <a:pt x="8425180" y="0"/>
                  </a:moveTo>
                  <a:lnTo>
                    <a:pt x="7769860" y="0"/>
                  </a:lnTo>
                  <a:lnTo>
                    <a:pt x="7769860" y="422910"/>
                  </a:lnTo>
                  <a:lnTo>
                    <a:pt x="8425180" y="422910"/>
                  </a:lnTo>
                  <a:lnTo>
                    <a:pt x="8425180" y="0"/>
                  </a:lnTo>
                  <a:close/>
                </a:path>
              </a:pathLst>
            </a:custGeom>
            <a:solidFill>
              <a:srgbClr val="FFFFFF"/>
            </a:solidFill>
          </p:spPr>
        </p:sp>
        <p:sp>
          <p:nvSpPr>
            <p:cNvPr name="Freeform 4" id="4"/>
            <p:cNvSpPr/>
            <p:nvPr/>
          </p:nvSpPr>
          <p:spPr>
            <a:xfrm flipH="false" flipV="false" rot="0">
              <a:off x="15240" y="15240"/>
              <a:ext cx="8425180" cy="6319520"/>
            </a:xfrm>
            <a:custGeom>
              <a:avLst/>
              <a:gdLst/>
              <a:ahLst/>
              <a:cxnLst/>
              <a:rect r="r" b="b" t="t" l="l"/>
              <a:pathLst>
                <a:path h="6319520" w="8425180">
                  <a:moveTo>
                    <a:pt x="2839720" y="6319520"/>
                  </a:moveTo>
                  <a:lnTo>
                    <a:pt x="652780" y="6319520"/>
                  </a:lnTo>
                  <a:lnTo>
                    <a:pt x="652780" y="5896610"/>
                  </a:lnTo>
                  <a:lnTo>
                    <a:pt x="2840990" y="5896610"/>
                  </a:lnTo>
                  <a:lnTo>
                    <a:pt x="2839720" y="6319520"/>
                  </a:lnTo>
                  <a:lnTo>
                    <a:pt x="2839720" y="6319520"/>
                  </a:lnTo>
                  <a:close/>
                  <a:moveTo>
                    <a:pt x="8425180" y="0"/>
                  </a:moveTo>
                  <a:lnTo>
                    <a:pt x="0" y="0"/>
                  </a:lnTo>
                  <a:lnTo>
                    <a:pt x="0" y="622300"/>
                  </a:lnTo>
                  <a:lnTo>
                    <a:pt x="8425180" y="622300"/>
                  </a:lnTo>
                  <a:lnTo>
                    <a:pt x="8425180" y="0"/>
                  </a:lnTo>
                  <a:lnTo>
                    <a:pt x="8425180" y="0"/>
                  </a:lnTo>
                  <a:close/>
                </a:path>
              </a:pathLst>
            </a:custGeom>
            <a:solidFill>
              <a:srgbClr val="F6BBB7"/>
            </a:solidFill>
          </p:spPr>
        </p:sp>
        <p:sp>
          <p:nvSpPr>
            <p:cNvPr name="Freeform 5" id="5"/>
            <p:cNvSpPr/>
            <p:nvPr/>
          </p:nvSpPr>
          <p:spPr>
            <a:xfrm flipH="false" flipV="false" rot="0">
              <a:off x="15240" y="637540"/>
              <a:ext cx="8425180" cy="5273040"/>
            </a:xfrm>
            <a:custGeom>
              <a:avLst/>
              <a:gdLst/>
              <a:ahLst/>
              <a:cxnLst/>
              <a:rect r="r" b="b" t="t" l="l"/>
              <a:pathLst>
                <a:path h="5273040" w="8425180">
                  <a:moveTo>
                    <a:pt x="8425180" y="5273040"/>
                  </a:moveTo>
                  <a:lnTo>
                    <a:pt x="0" y="5273040"/>
                  </a:lnTo>
                  <a:lnTo>
                    <a:pt x="0" y="0"/>
                  </a:lnTo>
                  <a:lnTo>
                    <a:pt x="8425180" y="0"/>
                  </a:lnTo>
                  <a:lnTo>
                    <a:pt x="8425180" y="5273040"/>
                  </a:lnTo>
                  <a:lnTo>
                    <a:pt x="8425180" y="5273040"/>
                  </a:lnTo>
                  <a:close/>
                </a:path>
              </a:pathLst>
            </a:custGeom>
            <a:blipFill>
              <a:blip r:embed="rId2"/>
              <a:stretch>
                <a:fillRect l="0" t="-9318" r="0" b="-9318"/>
              </a:stretch>
            </a:blipFill>
          </p:spPr>
        </p:sp>
        <p:sp>
          <p:nvSpPr>
            <p:cNvPr name="Freeform 6" id="6"/>
            <p:cNvSpPr/>
            <p:nvPr/>
          </p:nvSpPr>
          <p:spPr>
            <a:xfrm flipH="false" flipV="false" rot="0">
              <a:off x="0" y="0"/>
              <a:ext cx="8455660" cy="6348730"/>
            </a:xfrm>
            <a:custGeom>
              <a:avLst/>
              <a:gdLst/>
              <a:ahLst/>
              <a:cxnLst/>
              <a:rect r="r" b="b" t="t" l="l"/>
              <a:pathLst>
                <a:path h="6348730" w="8455660">
                  <a:moveTo>
                    <a:pt x="8440420" y="0"/>
                  </a:moveTo>
                  <a:lnTo>
                    <a:pt x="15240" y="0"/>
                  </a:lnTo>
                  <a:cubicBezTo>
                    <a:pt x="7620" y="0"/>
                    <a:pt x="0" y="7620"/>
                    <a:pt x="0" y="15240"/>
                  </a:cubicBezTo>
                  <a:lnTo>
                    <a:pt x="0" y="5910580"/>
                  </a:lnTo>
                  <a:lnTo>
                    <a:pt x="0" y="6333490"/>
                  </a:lnTo>
                  <a:cubicBezTo>
                    <a:pt x="0" y="6342380"/>
                    <a:pt x="7620" y="6348730"/>
                    <a:pt x="15240" y="6348730"/>
                  </a:cubicBezTo>
                  <a:lnTo>
                    <a:pt x="666750" y="6348730"/>
                  </a:lnTo>
                  <a:lnTo>
                    <a:pt x="2854960" y="6348730"/>
                  </a:lnTo>
                  <a:lnTo>
                    <a:pt x="7785100" y="6348730"/>
                  </a:lnTo>
                  <a:lnTo>
                    <a:pt x="8440420" y="6348730"/>
                  </a:lnTo>
                  <a:cubicBezTo>
                    <a:pt x="8449310" y="6348730"/>
                    <a:pt x="8455660" y="6341110"/>
                    <a:pt x="8455660" y="6333490"/>
                  </a:cubicBezTo>
                  <a:lnTo>
                    <a:pt x="8455660" y="5910580"/>
                  </a:lnTo>
                  <a:lnTo>
                    <a:pt x="8455660" y="15240"/>
                  </a:lnTo>
                  <a:cubicBezTo>
                    <a:pt x="8455660" y="7620"/>
                    <a:pt x="8449310" y="0"/>
                    <a:pt x="8440420" y="0"/>
                  </a:cubicBezTo>
                  <a:close/>
                  <a:moveTo>
                    <a:pt x="7785100" y="5895340"/>
                  </a:moveTo>
                  <a:lnTo>
                    <a:pt x="2854960" y="5895340"/>
                  </a:lnTo>
                  <a:lnTo>
                    <a:pt x="668020" y="5895340"/>
                  </a:lnTo>
                  <a:lnTo>
                    <a:pt x="31750" y="5895340"/>
                  </a:lnTo>
                  <a:lnTo>
                    <a:pt x="31750" y="652780"/>
                  </a:lnTo>
                  <a:lnTo>
                    <a:pt x="8425180" y="652780"/>
                  </a:lnTo>
                  <a:lnTo>
                    <a:pt x="8425180" y="5895340"/>
                  </a:lnTo>
                  <a:lnTo>
                    <a:pt x="7785100" y="5895340"/>
                  </a:lnTo>
                  <a:lnTo>
                    <a:pt x="7785100" y="5895340"/>
                  </a:lnTo>
                  <a:close/>
                  <a:moveTo>
                    <a:pt x="8425180" y="31750"/>
                  </a:moveTo>
                  <a:lnTo>
                    <a:pt x="8425180" y="622300"/>
                  </a:lnTo>
                  <a:lnTo>
                    <a:pt x="31750" y="622300"/>
                  </a:lnTo>
                  <a:lnTo>
                    <a:pt x="31750" y="31750"/>
                  </a:lnTo>
                  <a:lnTo>
                    <a:pt x="8425180" y="31750"/>
                  </a:lnTo>
                  <a:close/>
                  <a:moveTo>
                    <a:pt x="31750" y="5927090"/>
                  </a:moveTo>
                  <a:lnTo>
                    <a:pt x="652780" y="5927090"/>
                  </a:lnTo>
                  <a:lnTo>
                    <a:pt x="652780" y="6319520"/>
                  </a:lnTo>
                  <a:lnTo>
                    <a:pt x="31750" y="6319520"/>
                  </a:lnTo>
                  <a:lnTo>
                    <a:pt x="31750" y="5927090"/>
                  </a:lnTo>
                  <a:close/>
                  <a:moveTo>
                    <a:pt x="683260" y="6318250"/>
                  </a:moveTo>
                  <a:lnTo>
                    <a:pt x="683260" y="5925820"/>
                  </a:lnTo>
                  <a:lnTo>
                    <a:pt x="2839720" y="5925820"/>
                  </a:lnTo>
                  <a:lnTo>
                    <a:pt x="2839720" y="6318250"/>
                  </a:lnTo>
                  <a:lnTo>
                    <a:pt x="683260" y="6318250"/>
                  </a:lnTo>
                  <a:close/>
                  <a:moveTo>
                    <a:pt x="2871470" y="6318250"/>
                  </a:moveTo>
                  <a:lnTo>
                    <a:pt x="2871470" y="5925820"/>
                  </a:lnTo>
                  <a:lnTo>
                    <a:pt x="7769861" y="5925820"/>
                  </a:lnTo>
                  <a:lnTo>
                    <a:pt x="7769861" y="6318250"/>
                  </a:lnTo>
                  <a:lnTo>
                    <a:pt x="2871470" y="6318250"/>
                  </a:lnTo>
                  <a:close/>
                  <a:moveTo>
                    <a:pt x="8425180" y="6318250"/>
                  </a:moveTo>
                  <a:lnTo>
                    <a:pt x="7801611" y="6318250"/>
                  </a:lnTo>
                  <a:lnTo>
                    <a:pt x="7801611" y="5925820"/>
                  </a:lnTo>
                  <a:lnTo>
                    <a:pt x="8425180" y="5925820"/>
                  </a:lnTo>
                  <a:lnTo>
                    <a:pt x="8425180" y="6318250"/>
                  </a:lnTo>
                  <a:close/>
                  <a:moveTo>
                    <a:pt x="226060" y="467360"/>
                  </a:moveTo>
                  <a:lnTo>
                    <a:pt x="339090" y="342900"/>
                  </a:lnTo>
                  <a:lnTo>
                    <a:pt x="226060" y="218440"/>
                  </a:lnTo>
                  <a:cubicBezTo>
                    <a:pt x="219710" y="212090"/>
                    <a:pt x="220980" y="201930"/>
                    <a:pt x="227330" y="196850"/>
                  </a:cubicBezTo>
                  <a:cubicBezTo>
                    <a:pt x="233680" y="190500"/>
                    <a:pt x="243840" y="191770"/>
                    <a:pt x="248920" y="198120"/>
                  </a:cubicBezTo>
                  <a:lnTo>
                    <a:pt x="359410" y="320040"/>
                  </a:lnTo>
                  <a:lnTo>
                    <a:pt x="469900" y="198120"/>
                  </a:lnTo>
                  <a:cubicBezTo>
                    <a:pt x="476250" y="191770"/>
                    <a:pt x="485140" y="191770"/>
                    <a:pt x="491490" y="196850"/>
                  </a:cubicBezTo>
                  <a:cubicBezTo>
                    <a:pt x="497840" y="203200"/>
                    <a:pt x="497840" y="212090"/>
                    <a:pt x="492760" y="218440"/>
                  </a:cubicBezTo>
                  <a:lnTo>
                    <a:pt x="381000" y="344170"/>
                  </a:lnTo>
                  <a:lnTo>
                    <a:pt x="494030" y="468630"/>
                  </a:lnTo>
                  <a:cubicBezTo>
                    <a:pt x="500380" y="474980"/>
                    <a:pt x="499110" y="485140"/>
                    <a:pt x="492760" y="490220"/>
                  </a:cubicBezTo>
                  <a:cubicBezTo>
                    <a:pt x="490220" y="492760"/>
                    <a:pt x="486410" y="494030"/>
                    <a:pt x="482600" y="494030"/>
                  </a:cubicBezTo>
                  <a:cubicBezTo>
                    <a:pt x="478790" y="494030"/>
                    <a:pt x="473710" y="492760"/>
                    <a:pt x="471170" y="488950"/>
                  </a:cubicBezTo>
                  <a:lnTo>
                    <a:pt x="360680" y="367030"/>
                  </a:lnTo>
                  <a:lnTo>
                    <a:pt x="250190" y="488950"/>
                  </a:lnTo>
                  <a:cubicBezTo>
                    <a:pt x="247650" y="492760"/>
                    <a:pt x="242570" y="494030"/>
                    <a:pt x="238760" y="494030"/>
                  </a:cubicBezTo>
                  <a:cubicBezTo>
                    <a:pt x="234950" y="494030"/>
                    <a:pt x="231140" y="492760"/>
                    <a:pt x="228600" y="490220"/>
                  </a:cubicBezTo>
                  <a:cubicBezTo>
                    <a:pt x="220980" y="483870"/>
                    <a:pt x="220980" y="473710"/>
                    <a:pt x="226060" y="467360"/>
                  </a:cubicBezTo>
                  <a:close/>
                  <a:moveTo>
                    <a:pt x="1104900" y="344170"/>
                  </a:moveTo>
                  <a:cubicBezTo>
                    <a:pt x="1104900" y="335280"/>
                    <a:pt x="1112520" y="328930"/>
                    <a:pt x="1120140" y="328930"/>
                  </a:cubicBezTo>
                  <a:lnTo>
                    <a:pt x="1363980" y="328930"/>
                  </a:lnTo>
                  <a:cubicBezTo>
                    <a:pt x="1372870" y="328930"/>
                    <a:pt x="1379220" y="336550"/>
                    <a:pt x="1379220" y="344170"/>
                  </a:cubicBezTo>
                  <a:cubicBezTo>
                    <a:pt x="1379220" y="353060"/>
                    <a:pt x="1371600" y="359410"/>
                    <a:pt x="1363980" y="359410"/>
                  </a:cubicBezTo>
                  <a:lnTo>
                    <a:pt x="1120140" y="359410"/>
                  </a:lnTo>
                  <a:cubicBezTo>
                    <a:pt x="1111250" y="359410"/>
                    <a:pt x="1104900" y="351790"/>
                    <a:pt x="1104900" y="344170"/>
                  </a:cubicBezTo>
                  <a:close/>
                  <a:moveTo>
                    <a:pt x="676910" y="452120"/>
                  </a:moveTo>
                  <a:lnTo>
                    <a:pt x="702310" y="452120"/>
                  </a:lnTo>
                  <a:lnTo>
                    <a:pt x="702310" y="477520"/>
                  </a:lnTo>
                  <a:cubicBezTo>
                    <a:pt x="702310" y="486410"/>
                    <a:pt x="709930" y="492760"/>
                    <a:pt x="717550" y="492760"/>
                  </a:cubicBezTo>
                  <a:lnTo>
                    <a:pt x="924560" y="492760"/>
                  </a:lnTo>
                  <a:cubicBezTo>
                    <a:pt x="933450" y="492760"/>
                    <a:pt x="939800" y="485140"/>
                    <a:pt x="939800" y="477520"/>
                  </a:cubicBezTo>
                  <a:lnTo>
                    <a:pt x="939800" y="250190"/>
                  </a:lnTo>
                  <a:cubicBezTo>
                    <a:pt x="939800" y="241300"/>
                    <a:pt x="932180" y="234950"/>
                    <a:pt x="924560" y="234950"/>
                  </a:cubicBezTo>
                  <a:lnTo>
                    <a:pt x="899160" y="234950"/>
                  </a:lnTo>
                  <a:lnTo>
                    <a:pt x="899160" y="209550"/>
                  </a:lnTo>
                  <a:cubicBezTo>
                    <a:pt x="899160" y="200660"/>
                    <a:pt x="891540" y="194310"/>
                    <a:pt x="883920" y="194310"/>
                  </a:cubicBezTo>
                  <a:lnTo>
                    <a:pt x="676910" y="194310"/>
                  </a:lnTo>
                  <a:cubicBezTo>
                    <a:pt x="668020" y="194310"/>
                    <a:pt x="661670" y="201930"/>
                    <a:pt x="661670" y="209550"/>
                  </a:cubicBezTo>
                  <a:lnTo>
                    <a:pt x="661670" y="436880"/>
                  </a:lnTo>
                  <a:cubicBezTo>
                    <a:pt x="661670" y="445770"/>
                    <a:pt x="668020" y="452120"/>
                    <a:pt x="676910" y="452120"/>
                  </a:cubicBezTo>
                  <a:close/>
                  <a:moveTo>
                    <a:pt x="909320" y="265430"/>
                  </a:moveTo>
                  <a:lnTo>
                    <a:pt x="909320" y="462280"/>
                  </a:lnTo>
                  <a:lnTo>
                    <a:pt x="734060" y="462280"/>
                  </a:lnTo>
                  <a:lnTo>
                    <a:pt x="734060" y="452120"/>
                  </a:lnTo>
                  <a:lnTo>
                    <a:pt x="883920" y="452120"/>
                  </a:lnTo>
                  <a:cubicBezTo>
                    <a:pt x="892810" y="452120"/>
                    <a:pt x="899160" y="444500"/>
                    <a:pt x="899160" y="436880"/>
                  </a:cubicBezTo>
                  <a:lnTo>
                    <a:pt x="899160" y="265430"/>
                  </a:lnTo>
                  <a:lnTo>
                    <a:pt x="909320" y="265430"/>
                  </a:lnTo>
                  <a:close/>
                  <a:moveTo>
                    <a:pt x="692150" y="224790"/>
                  </a:moveTo>
                  <a:lnTo>
                    <a:pt x="867410" y="224790"/>
                  </a:lnTo>
                  <a:lnTo>
                    <a:pt x="867410" y="421640"/>
                  </a:lnTo>
                  <a:lnTo>
                    <a:pt x="692150" y="421640"/>
                  </a:lnTo>
                  <a:lnTo>
                    <a:pt x="692150" y="224790"/>
                  </a:lnTo>
                  <a:close/>
                  <a:moveTo>
                    <a:pt x="466090" y="6236970"/>
                  </a:moveTo>
                  <a:cubicBezTo>
                    <a:pt x="463550" y="6242050"/>
                    <a:pt x="457200" y="6245860"/>
                    <a:pt x="452120" y="6245860"/>
                  </a:cubicBezTo>
                  <a:cubicBezTo>
                    <a:pt x="449580" y="6245860"/>
                    <a:pt x="447040" y="6245860"/>
                    <a:pt x="444500" y="6244590"/>
                  </a:cubicBezTo>
                  <a:lnTo>
                    <a:pt x="229870" y="6137910"/>
                  </a:lnTo>
                  <a:cubicBezTo>
                    <a:pt x="224790" y="6135370"/>
                    <a:pt x="220980" y="6130290"/>
                    <a:pt x="220980" y="6123940"/>
                  </a:cubicBezTo>
                  <a:cubicBezTo>
                    <a:pt x="220980" y="6117590"/>
                    <a:pt x="224790" y="6112510"/>
                    <a:pt x="229870" y="6109970"/>
                  </a:cubicBezTo>
                  <a:lnTo>
                    <a:pt x="444500" y="6003290"/>
                  </a:lnTo>
                  <a:cubicBezTo>
                    <a:pt x="452120" y="5999480"/>
                    <a:pt x="461010" y="6002020"/>
                    <a:pt x="466090" y="6010910"/>
                  </a:cubicBezTo>
                  <a:cubicBezTo>
                    <a:pt x="469900" y="6018530"/>
                    <a:pt x="467360" y="6027420"/>
                    <a:pt x="458470" y="6032500"/>
                  </a:cubicBezTo>
                  <a:lnTo>
                    <a:pt x="271780" y="6125210"/>
                  </a:lnTo>
                  <a:lnTo>
                    <a:pt x="458470" y="6217920"/>
                  </a:lnTo>
                  <a:cubicBezTo>
                    <a:pt x="467360" y="6219190"/>
                    <a:pt x="469900" y="6229350"/>
                    <a:pt x="466090" y="6236970"/>
                  </a:cubicBezTo>
                  <a:close/>
                  <a:moveTo>
                    <a:pt x="7989570" y="6008370"/>
                  </a:moveTo>
                  <a:cubicBezTo>
                    <a:pt x="7993380" y="6000750"/>
                    <a:pt x="8002270" y="5996940"/>
                    <a:pt x="8011160" y="6000750"/>
                  </a:cubicBezTo>
                  <a:lnTo>
                    <a:pt x="8225790" y="6107430"/>
                  </a:lnTo>
                  <a:cubicBezTo>
                    <a:pt x="8230870" y="6109970"/>
                    <a:pt x="8234680" y="6115050"/>
                    <a:pt x="8234680" y="6121400"/>
                  </a:cubicBezTo>
                  <a:cubicBezTo>
                    <a:pt x="8234680" y="6127750"/>
                    <a:pt x="8230870" y="6132830"/>
                    <a:pt x="8225790" y="6135370"/>
                  </a:cubicBezTo>
                  <a:lnTo>
                    <a:pt x="8011160" y="6242050"/>
                  </a:lnTo>
                  <a:cubicBezTo>
                    <a:pt x="8008620" y="6243320"/>
                    <a:pt x="8006080" y="6243320"/>
                    <a:pt x="8003540" y="6243320"/>
                  </a:cubicBezTo>
                  <a:cubicBezTo>
                    <a:pt x="7997190" y="6243320"/>
                    <a:pt x="7992110" y="6239510"/>
                    <a:pt x="7989570" y="6234430"/>
                  </a:cubicBezTo>
                  <a:cubicBezTo>
                    <a:pt x="7985761" y="6226810"/>
                    <a:pt x="7988301" y="6217920"/>
                    <a:pt x="7997190" y="6212840"/>
                  </a:cubicBezTo>
                  <a:lnTo>
                    <a:pt x="8183880" y="6120130"/>
                  </a:lnTo>
                  <a:lnTo>
                    <a:pt x="7997190" y="6027420"/>
                  </a:lnTo>
                  <a:cubicBezTo>
                    <a:pt x="7989570" y="6026150"/>
                    <a:pt x="7985760" y="6015990"/>
                    <a:pt x="7989570" y="6008370"/>
                  </a:cubicBezTo>
                  <a:close/>
                </a:path>
              </a:pathLst>
            </a:custGeom>
            <a:solidFill>
              <a:srgbClr val="E5645E"/>
            </a:solidFill>
          </p:spPr>
        </p:sp>
      </p:grpSp>
      <p:grpSp>
        <p:nvGrpSpPr>
          <p:cNvPr name="Group 7" id="7"/>
          <p:cNvGrpSpPr>
            <a:grpSpLocks noChangeAspect="true"/>
          </p:cNvGrpSpPr>
          <p:nvPr/>
        </p:nvGrpSpPr>
        <p:grpSpPr>
          <a:xfrm rot="0">
            <a:off x="7907234" y="3632010"/>
            <a:ext cx="7491968" cy="5626290"/>
            <a:chOff x="0" y="0"/>
            <a:chExt cx="8455660" cy="6350000"/>
          </a:xfrm>
        </p:grpSpPr>
        <p:sp>
          <p:nvSpPr>
            <p:cNvPr name="Freeform 8" id="8"/>
            <p:cNvSpPr/>
            <p:nvPr/>
          </p:nvSpPr>
          <p:spPr>
            <a:xfrm flipH="false" flipV="false" rot="0">
              <a:off x="15240" y="5910580"/>
              <a:ext cx="8425180" cy="424180"/>
            </a:xfrm>
            <a:custGeom>
              <a:avLst/>
              <a:gdLst/>
              <a:ahLst/>
              <a:cxnLst/>
              <a:rect r="r" b="b" t="t" l="l"/>
              <a:pathLst>
                <a:path h="424180" w="8425180">
                  <a:moveTo>
                    <a:pt x="7769860" y="424180"/>
                  </a:moveTo>
                  <a:lnTo>
                    <a:pt x="2839720" y="424180"/>
                  </a:lnTo>
                  <a:lnTo>
                    <a:pt x="2839720" y="1270"/>
                  </a:lnTo>
                  <a:lnTo>
                    <a:pt x="7769860" y="1270"/>
                  </a:lnTo>
                  <a:lnTo>
                    <a:pt x="7769860" y="424180"/>
                  </a:lnTo>
                  <a:close/>
                  <a:moveTo>
                    <a:pt x="652780" y="0"/>
                  </a:moveTo>
                  <a:lnTo>
                    <a:pt x="0" y="0"/>
                  </a:lnTo>
                  <a:lnTo>
                    <a:pt x="0" y="422910"/>
                  </a:lnTo>
                  <a:lnTo>
                    <a:pt x="651510" y="422910"/>
                  </a:lnTo>
                  <a:lnTo>
                    <a:pt x="652780" y="0"/>
                  </a:lnTo>
                  <a:lnTo>
                    <a:pt x="652780" y="0"/>
                  </a:lnTo>
                  <a:close/>
                  <a:moveTo>
                    <a:pt x="8425180" y="0"/>
                  </a:moveTo>
                  <a:lnTo>
                    <a:pt x="7769860" y="0"/>
                  </a:lnTo>
                  <a:lnTo>
                    <a:pt x="7769860" y="422910"/>
                  </a:lnTo>
                  <a:lnTo>
                    <a:pt x="8425180" y="422910"/>
                  </a:lnTo>
                  <a:lnTo>
                    <a:pt x="8425180" y="0"/>
                  </a:lnTo>
                  <a:close/>
                </a:path>
              </a:pathLst>
            </a:custGeom>
            <a:solidFill>
              <a:srgbClr val="FFFFFF"/>
            </a:solidFill>
          </p:spPr>
        </p:sp>
        <p:sp>
          <p:nvSpPr>
            <p:cNvPr name="Freeform 9" id="9"/>
            <p:cNvSpPr/>
            <p:nvPr/>
          </p:nvSpPr>
          <p:spPr>
            <a:xfrm flipH="false" flipV="false" rot="0">
              <a:off x="15240" y="15240"/>
              <a:ext cx="8425180" cy="6319520"/>
            </a:xfrm>
            <a:custGeom>
              <a:avLst/>
              <a:gdLst/>
              <a:ahLst/>
              <a:cxnLst/>
              <a:rect r="r" b="b" t="t" l="l"/>
              <a:pathLst>
                <a:path h="6319520" w="8425180">
                  <a:moveTo>
                    <a:pt x="2839720" y="6319520"/>
                  </a:moveTo>
                  <a:lnTo>
                    <a:pt x="652780" y="6319520"/>
                  </a:lnTo>
                  <a:lnTo>
                    <a:pt x="652780" y="5896610"/>
                  </a:lnTo>
                  <a:lnTo>
                    <a:pt x="2840990" y="5896610"/>
                  </a:lnTo>
                  <a:lnTo>
                    <a:pt x="2839720" y="6319520"/>
                  </a:lnTo>
                  <a:lnTo>
                    <a:pt x="2839720" y="6319520"/>
                  </a:lnTo>
                  <a:close/>
                  <a:moveTo>
                    <a:pt x="8425180" y="0"/>
                  </a:moveTo>
                  <a:lnTo>
                    <a:pt x="0" y="0"/>
                  </a:lnTo>
                  <a:lnTo>
                    <a:pt x="0" y="622300"/>
                  </a:lnTo>
                  <a:lnTo>
                    <a:pt x="8425180" y="622300"/>
                  </a:lnTo>
                  <a:lnTo>
                    <a:pt x="8425180" y="0"/>
                  </a:lnTo>
                  <a:lnTo>
                    <a:pt x="8425180" y="0"/>
                  </a:lnTo>
                  <a:close/>
                </a:path>
              </a:pathLst>
            </a:custGeom>
            <a:solidFill>
              <a:srgbClr val="F6BBB7"/>
            </a:solidFill>
          </p:spPr>
        </p:sp>
        <p:sp>
          <p:nvSpPr>
            <p:cNvPr name="Freeform 10" id="10"/>
            <p:cNvSpPr/>
            <p:nvPr/>
          </p:nvSpPr>
          <p:spPr>
            <a:xfrm flipH="false" flipV="false" rot="0">
              <a:off x="15240" y="637540"/>
              <a:ext cx="8425180" cy="5273040"/>
            </a:xfrm>
            <a:custGeom>
              <a:avLst/>
              <a:gdLst/>
              <a:ahLst/>
              <a:cxnLst/>
              <a:rect r="r" b="b" t="t" l="l"/>
              <a:pathLst>
                <a:path h="5273040" w="8425180">
                  <a:moveTo>
                    <a:pt x="8425180" y="5273040"/>
                  </a:moveTo>
                  <a:lnTo>
                    <a:pt x="0" y="5273040"/>
                  </a:lnTo>
                  <a:lnTo>
                    <a:pt x="0" y="0"/>
                  </a:lnTo>
                  <a:lnTo>
                    <a:pt x="8425180" y="0"/>
                  </a:lnTo>
                  <a:lnTo>
                    <a:pt x="8425180" y="5273040"/>
                  </a:lnTo>
                  <a:lnTo>
                    <a:pt x="8425180" y="5273040"/>
                  </a:lnTo>
                  <a:close/>
                </a:path>
              </a:pathLst>
            </a:custGeom>
            <a:blipFill>
              <a:blip r:embed="rId3"/>
              <a:stretch>
                <a:fillRect l="0" t="-25978" r="0" b="-47673"/>
              </a:stretch>
            </a:blipFill>
          </p:spPr>
        </p:sp>
        <p:sp>
          <p:nvSpPr>
            <p:cNvPr name="Freeform 11" id="11"/>
            <p:cNvSpPr/>
            <p:nvPr/>
          </p:nvSpPr>
          <p:spPr>
            <a:xfrm flipH="false" flipV="false" rot="0">
              <a:off x="0" y="0"/>
              <a:ext cx="8455660" cy="6348730"/>
            </a:xfrm>
            <a:custGeom>
              <a:avLst/>
              <a:gdLst/>
              <a:ahLst/>
              <a:cxnLst/>
              <a:rect r="r" b="b" t="t" l="l"/>
              <a:pathLst>
                <a:path h="6348730" w="8455660">
                  <a:moveTo>
                    <a:pt x="8440420" y="0"/>
                  </a:moveTo>
                  <a:lnTo>
                    <a:pt x="15240" y="0"/>
                  </a:lnTo>
                  <a:cubicBezTo>
                    <a:pt x="7620" y="0"/>
                    <a:pt x="0" y="7620"/>
                    <a:pt x="0" y="15240"/>
                  </a:cubicBezTo>
                  <a:lnTo>
                    <a:pt x="0" y="5910580"/>
                  </a:lnTo>
                  <a:lnTo>
                    <a:pt x="0" y="6333490"/>
                  </a:lnTo>
                  <a:cubicBezTo>
                    <a:pt x="0" y="6342380"/>
                    <a:pt x="7620" y="6348730"/>
                    <a:pt x="15240" y="6348730"/>
                  </a:cubicBezTo>
                  <a:lnTo>
                    <a:pt x="666750" y="6348730"/>
                  </a:lnTo>
                  <a:lnTo>
                    <a:pt x="2854960" y="6348730"/>
                  </a:lnTo>
                  <a:lnTo>
                    <a:pt x="7785100" y="6348730"/>
                  </a:lnTo>
                  <a:lnTo>
                    <a:pt x="8440420" y="6348730"/>
                  </a:lnTo>
                  <a:cubicBezTo>
                    <a:pt x="8449310" y="6348730"/>
                    <a:pt x="8455660" y="6341110"/>
                    <a:pt x="8455660" y="6333490"/>
                  </a:cubicBezTo>
                  <a:lnTo>
                    <a:pt x="8455660" y="5910580"/>
                  </a:lnTo>
                  <a:lnTo>
                    <a:pt x="8455660" y="15240"/>
                  </a:lnTo>
                  <a:cubicBezTo>
                    <a:pt x="8455660" y="7620"/>
                    <a:pt x="8449310" y="0"/>
                    <a:pt x="8440420" y="0"/>
                  </a:cubicBezTo>
                  <a:close/>
                  <a:moveTo>
                    <a:pt x="7785100" y="5895340"/>
                  </a:moveTo>
                  <a:lnTo>
                    <a:pt x="2854960" y="5895340"/>
                  </a:lnTo>
                  <a:lnTo>
                    <a:pt x="668020" y="5895340"/>
                  </a:lnTo>
                  <a:lnTo>
                    <a:pt x="31750" y="5895340"/>
                  </a:lnTo>
                  <a:lnTo>
                    <a:pt x="31750" y="652780"/>
                  </a:lnTo>
                  <a:lnTo>
                    <a:pt x="8425180" y="652780"/>
                  </a:lnTo>
                  <a:lnTo>
                    <a:pt x="8425180" y="5895340"/>
                  </a:lnTo>
                  <a:lnTo>
                    <a:pt x="7785100" y="5895340"/>
                  </a:lnTo>
                  <a:lnTo>
                    <a:pt x="7785100" y="5895340"/>
                  </a:lnTo>
                  <a:close/>
                  <a:moveTo>
                    <a:pt x="8425180" y="31750"/>
                  </a:moveTo>
                  <a:lnTo>
                    <a:pt x="8425180" y="622300"/>
                  </a:lnTo>
                  <a:lnTo>
                    <a:pt x="31750" y="622300"/>
                  </a:lnTo>
                  <a:lnTo>
                    <a:pt x="31750" y="31750"/>
                  </a:lnTo>
                  <a:lnTo>
                    <a:pt x="8425180" y="31750"/>
                  </a:lnTo>
                  <a:close/>
                  <a:moveTo>
                    <a:pt x="31750" y="5927090"/>
                  </a:moveTo>
                  <a:lnTo>
                    <a:pt x="652780" y="5927090"/>
                  </a:lnTo>
                  <a:lnTo>
                    <a:pt x="652780" y="6319520"/>
                  </a:lnTo>
                  <a:lnTo>
                    <a:pt x="31750" y="6319520"/>
                  </a:lnTo>
                  <a:lnTo>
                    <a:pt x="31750" y="5927090"/>
                  </a:lnTo>
                  <a:close/>
                  <a:moveTo>
                    <a:pt x="683260" y="6318250"/>
                  </a:moveTo>
                  <a:lnTo>
                    <a:pt x="683260" y="5925820"/>
                  </a:lnTo>
                  <a:lnTo>
                    <a:pt x="2839720" y="5925820"/>
                  </a:lnTo>
                  <a:lnTo>
                    <a:pt x="2839720" y="6318250"/>
                  </a:lnTo>
                  <a:lnTo>
                    <a:pt x="683260" y="6318250"/>
                  </a:lnTo>
                  <a:close/>
                  <a:moveTo>
                    <a:pt x="2871470" y="6318250"/>
                  </a:moveTo>
                  <a:lnTo>
                    <a:pt x="2871470" y="5925820"/>
                  </a:lnTo>
                  <a:lnTo>
                    <a:pt x="7769861" y="5925820"/>
                  </a:lnTo>
                  <a:lnTo>
                    <a:pt x="7769861" y="6318250"/>
                  </a:lnTo>
                  <a:lnTo>
                    <a:pt x="2871470" y="6318250"/>
                  </a:lnTo>
                  <a:close/>
                  <a:moveTo>
                    <a:pt x="8425180" y="6318250"/>
                  </a:moveTo>
                  <a:lnTo>
                    <a:pt x="7801611" y="6318250"/>
                  </a:lnTo>
                  <a:lnTo>
                    <a:pt x="7801611" y="5925820"/>
                  </a:lnTo>
                  <a:lnTo>
                    <a:pt x="8425180" y="5925820"/>
                  </a:lnTo>
                  <a:lnTo>
                    <a:pt x="8425180" y="6318250"/>
                  </a:lnTo>
                  <a:close/>
                  <a:moveTo>
                    <a:pt x="226060" y="467360"/>
                  </a:moveTo>
                  <a:lnTo>
                    <a:pt x="339090" y="342900"/>
                  </a:lnTo>
                  <a:lnTo>
                    <a:pt x="226060" y="218440"/>
                  </a:lnTo>
                  <a:cubicBezTo>
                    <a:pt x="219710" y="212090"/>
                    <a:pt x="220980" y="201930"/>
                    <a:pt x="227330" y="196850"/>
                  </a:cubicBezTo>
                  <a:cubicBezTo>
                    <a:pt x="233680" y="190500"/>
                    <a:pt x="243840" y="191770"/>
                    <a:pt x="248920" y="198120"/>
                  </a:cubicBezTo>
                  <a:lnTo>
                    <a:pt x="359410" y="320040"/>
                  </a:lnTo>
                  <a:lnTo>
                    <a:pt x="469900" y="198120"/>
                  </a:lnTo>
                  <a:cubicBezTo>
                    <a:pt x="476250" y="191770"/>
                    <a:pt x="485140" y="191770"/>
                    <a:pt x="491490" y="196850"/>
                  </a:cubicBezTo>
                  <a:cubicBezTo>
                    <a:pt x="497840" y="203200"/>
                    <a:pt x="497840" y="212090"/>
                    <a:pt x="492760" y="218440"/>
                  </a:cubicBezTo>
                  <a:lnTo>
                    <a:pt x="381000" y="344170"/>
                  </a:lnTo>
                  <a:lnTo>
                    <a:pt x="494030" y="468630"/>
                  </a:lnTo>
                  <a:cubicBezTo>
                    <a:pt x="500380" y="474980"/>
                    <a:pt x="499110" y="485140"/>
                    <a:pt x="492760" y="490220"/>
                  </a:cubicBezTo>
                  <a:cubicBezTo>
                    <a:pt x="490220" y="492760"/>
                    <a:pt x="486410" y="494030"/>
                    <a:pt x="482600" y="494030"/>
                  </a:cubicBezTo>
                  <a:cubicBezTo>
                    <a:pt x="478790" y="494030"/>
                    <a:pt x="473710" y="492760"/>
                    <a:pt x="471170" y="488950"/>
                  </a:cubicBezTo>
                  <a:lnTo>
                    <a:pt x="360680" y="367030"/>
                  </a:lnTo>
                  <a:lnTo>
                    <a:pt x="250190" y="488950"/>
                  </a:lnTo>
                  <a:cubicBezTo>
                    <a:pt x="247650" y="492760"/>
                    <a:pt x="242570" y="494030"/>
                    <a:pt x="238760" y="494030"/>
                  </a:cubicBezTo>
                  <a:cubicBezTo>
                    <a:pt x="234950" y="494030"/>
                    <a:pt x="231140" y="492760"/>
                    <a:pt x="228600" y="490220"/>
                  </a:cubicBezTo>
                  <a:cubicBezTo>
                    <a:pt x="220980" y="483870"/>
                    <a:pt x="220980" y="473710"/>
                    <a:pt x="226060" y="467360"/>
                  </a:cubicBezTo>
                  <a:close/>
                  <a:moveTo>
                    <a:pt x="1104900" y="344170"/>
                  </a:moveTo>
                  <a:cubicBezTo>
                    <a:pt x="1104900" y="335280"/>
                    <a:pt x="1112520" y="328930"/>
                    <a:pt x="1120140" y="328930"/>
                  </a:cubicBezTo>
                  <a:lnTo>
                    <a:pt x="1363980" y="328930"/>
                  </a:lnTo>
                  <a:cubicBezTo>
                    <a:pt x="1372870" y="328930"/>
                    <a:pt x="1379220" y="336550"/>
                    <a:pt x="1379220" y="344170"/>
                  </a:cubicBezTo>
                  <a:cubicBezTo>
                    <a:pt x="1379220" y="353060"/>
                    <a:pt x="1371600" y="359410"/>
                    <a:pt x="1363980" y="359410"/>
                  </a:cubicBezTo>
                  <a:lnTo>
                    <a:pt x="1120140" y="359410"/>
                  </a:lnTo>
                  <a:cubicBezTo>
                    <a:pt x="1111250" y="359410"/>
                    <a:pt x="1104900" y="351790"/>
                    <a:pt x="1104900" y="344170"/>
                  </a:cubicBezTo>
                  <a:close/>
                  <a:moveTo>
                    <a:pt x="676910" y="452120"/>
                  </a:moveTo>
                  <a:lnTo>
                    <a:pt x="702310" y="452120"/>
                  </a:lnTo>
                  <a:lnTo>
                    <a:pt x="702310" y="477520"/>
                  </a:lnTo>
                  <a:cubicBezTo>
                    <a:pt x="702310" y="486410"/>
                    <a:pt x="709930" y="492760"/>
                    <a:pt x="717550" y="492760"/>
                  </a:cubicBezTo>
                  <a:lnTo>
                    <a:pt x="924560" y="492760"/>
                  </a:lnTo>
                  <a:cubicBezTo>
                    <a:pt x="933450" y="492760"/>
                    <a:pt x="939800" y="485140"/>
                    <a:pt x="939800" y="477520"/>
                  </a:cubicBezTo>
                  <a:lnTo>
                    <a:pt x="939800" y="250190"/>
                  </a:lnTo>
                  <a:cubicBezTo>
                    <a:pt x="939800" y="241300"/>
                    <a:pt x="932180" y="234950"/>
                    <a:pt x="924560" y="234950"/>
                  </a:cubicBezTo>
                  <a:lnTo>
                    <a:pt x="899160" y="234950"/>
                  </a:lnTo>
                  <a:lnTo>
                    <a:pt x="899160" y="209550"/>
                  </a:lnTo>
                  <a:cubicBezTo>
                    <a:pt x="899160" y="200660"/>
                    <a:pt x="891540" y="194310"/>
                    <a:pt x="883920" y="194310"/>
                  </a:cubicBezTo>
                  <a:lnTo>
                    <a:pt x="676910" y="194310"/>
                  </a:lnTo>
                  <a:cubicBezTo>
                    <a:pt x="668020" y="194310"/>
                    <a:pt x="661670" y="201930"/>
                    <a:pt x="661670" y="209550"/>
                  </a:cubicBezTo>
                  <a:lnTo>
                    <a:pt x="661670" y="436880"/>
                  </a:lnTo>
                  <a:cubicBezTo>
                    <a:pt x="661670" y="445770"/>
                    <a:pt x="668020" y="452120"/>
                    <a:pt x="676910" y="452120"/>
                  </a:cubicBezTo>
                  <a:close/>
                  <a:moveTo>
                    <a:pt x="909320" y="265430"/>
                  </a:moveTo>
                  <a:lnTo>
                    <a:pt x="909320" y="462280"/>
                  </a:lnTo>
                  <a:lnTo>
                    <a:pt x="734060" y="462280"/>
                  </a:lnTo>
                  <a:lnTo>
                    <a:pt x="734060" y="452120"/>
                  </a:lnTo>
                  <a:lnTo>
                    <a:pt x="883920" y="452120"/>
                  </a:lnTo>
                  <a:cubicBezTo>
                    <a:pt x="892810" y="452120"/>
                    <a:pt x="899160" y="444500"/>
                    <a:pt x="899160" y="436880"/>
                  </a:cubicBezTo>
                  <a:lnTo>
                    <a:pt x="899160" y="265430"/>
                  </a:lnTo>
                  <a:lnTo>
                    <a:pt x="909320" y="265430"/>
                  </a:lnTo>
                  <a:close/>
                  <a:moveTo>
                    <a:pt x="692150" y="224790"/>
                  </a:moveTo>
                  <a:lnTo>
                    <a:pt x="867410" y="224790"/>
                  </a:lnTo>
                  <a:lnTo>
                    <a:pt x="867410" y="421640"/>
                  </a:lnTo>
                  <a:lnTo>
                    <a:pt x="692150" y="421640"/>
                  </a:lnTo>
                  <a:lnTo>
                    <a:pt x="692150" y="224790"/>
                  </a:lnTo>
                  <a:close/>
                  <a:moveTo>
                    <a:pt x="466090" y="6236970"/>
                  </a:moveTo>
                  <a:cubicBezTo>
                    <a:pt x="463550" y="6242050"/>
                    <a:pt x="457200" y="6245860"/>
                    <a:pt x="452120" y="6245860"/>
                  </a:cubicBezTo>
                  <a:cubicBezTo>
                    <a:pt x="449580" y="6245860"/>
                    <a:pt x="447040" y="6245860"/>
                    <a:pt x="444500" y="6244590"/>
                  </a:cubicBezTo>
                  <a:lnTo>
                    <a:pt x="229870" y="6137910"/>
                  </a:lnTo>
                  <a:cubicBezTo>
                    <a:pt x="224790" y="6135370"/>
                    <a:pt x="220980" y="6130290"/>
                    <a:pt x="220980" y="6123940"/>
                  </a:cubicBezTo>
                  <a:cubicBezTo>
                    <a:pt x="220980" y="6117590"/>
                    <a:pt x="224790" y="6112510"/>
                    <a:pt x="229870" y="6109970"/>
                  </a:cubicBezTo>
                  <a:lnTo>
                    <a:pt x="444500" y="6003290"/>
                  </a:lnTo>
                  <a:cubicBezTo>
                    <a:pt x="452120" y="5999480"/>
                    <a:pt x="461010" y="6002020"/>
                    <a:pt x="466090" y="6010910"/>
                  </a:cubicBezTo>
                  <a:cubicBezTo>
                    <a:pt x="469900" y="6018530"/>
                    <a:pt x="467360" y="6027420"/>
                    <a:pt x="458470" y="6032500"/>
                  </a:cubicBezTo>
                  <a:lnTo>
                    <a:pt x="271780" y="6125210"/>
                  </a:lnTo>
                  <a:lnTo>
                    <a:pt x="458470" y="6217920"/>
                  </a:lnTo>
                  <a:cubicBezTo>
                    <a:pt x="467360" y="6219190"/>
                    <a:pt x="469900" y="6229350"/>
                    <a:pt x="466090" y="6236970"/>
                  </a:cubicBezTo>
                  <a:close/>
                  <a:moveTo>
                    <a:pt x="7989570" y="6008370"/>
                  </a:moveTo>
                  <a:cubicBezTo>
                    <a:pt x="7993380" y="6000750"/>
                    <a:pt x="8002270" y="5996940"/>
                    <a:pt x="8011160" y="6000750"/>
                  </a:cubicBezTo>
                  <a:lnTo>
                    <a:pt x="8225790" y="6107430"/>
                  </a:lnTo>
                  <a:cubicBezTo>
                    <a:pt x="8230870" y="6109970"/>
                    <a:pt x="8234680" y="6115050"/>
                    <a:pt x="8234680" y="6121400"/>
                  </a:cubicBezTo>
                  <a:cubicBezTo>
                    <a:pt x="8234680" y="6127750"/>
                    <a:pt x="8230870" y="6132830"/>
                    <a:pt x="8225790" y="6135370"/>
                  </a:cubicBezTo>
                  <a:lnTo>
                    <a:pt x="8011160" y="6242050"/>
                  </a:lnTo>
                  <a:cubicBezTo>
                    <a:pt x="8008620" y="6243320"/>
                    <a:pt x="8006080" y="6243320"/>
                    <a:pt x="8003540" y="6243320"/>
                  </a:cubicBezTo>
                  <a:cubicBezTo>
                    <a:pt x="7997190" y="6243320"/>
                    <a:pt x="7992110" y="6239510"/>
                    <a:pt x="7989570" y="6234430"/>
                  </a:cubicBezTo>
                  <a:cubicBezTo>
                    <a:pt x="7985761" y="6226810"/>
                    <a:pt x="7988301" y="6217920"/>
                    <a:pt x="7997190" y="6212840"/>
                  </a:cubicBezTo>
                  <a:lnTo>
                    <a:pt x="8183880" y="6120130"/>
                  </a:lnTo>
                  <a:lnTo>
                    <a:pt x="7997190" y="6027420"/>
                  </a:lnTo>
                  <a:cubicBezTo>
                    <a:pt x="7989570" y="6026150"/>
                    <a:pt x="7985760" y="6015990"/>
                    <a:pt x="7989570" y="6008370"/>
                  </a:cubicBezTo>
                  <a:close/>
                </a:path>
              </a:pathLst>
            </a:custGeom>
            <a:solidFill>
              <a:srgbClr val="E5645E"/>
            </a:solidFill>
          </p:spPr>
        </p:sp>
      </p:grpSp>
      <p:sp>
        <p:nvSpPr>
          <p:cNvPr name="TextBox 12" id="12"/>
          <p:cNvSpPr txBox="true"/>
          <p:nvPr/>
        </p:nvSpPr>
        <p:spPr>
          <a:xfrm rot="0">
            <a:off x="11368609" y="250201"/>
            <a:ext cx="6644513" cy="2575369"/>
          </a:xfrm>
          <a:prstGeom prst="rect">
            <a:avLst/>
          </a:prstGeom>
        </p:spPr>
        <p:txBody>
          <a:bodyPr anchor="t" rtlCol="false" tIns="0" lIns="0" bIns="0" rIns="0">
            <a:spAutoFit/>
          </a:bodyPr>
          <a:lstStyle/>
          <a:p>
            <a:pPr algn="r">
              <a:lnSpc>
                <a:spcPts val="5183"/>
              </a:lnSpc>
            </a:pPr>
            <a:r>
              <a:rPr lang="en-US" sz="3702" b="true">
                <a:solidFill>
                  <a:srgbClr val="E5645E"/>
                </a:solidFill>
                <a:latin typeface="Quicksand Medium"/>
                <a:ea typeface="Quicksand Medium"/>
                <a:cs typeface="Quicksand Medium"/>
                <a:sym typeface="Quicksand Medium"/>
              </a:rPr>
              <a:t>The apps I use the most are </a:t>
            </a:r>
          </a:p>
          <a:p>
            <a:pPr algn="r">
              <a:lnSpc>
                <a:spcPts val="5183"/>
              </a:lnSpc>
            </a:pPr>
            <a:r>
              <a:rPr lang="en-US" sz="3702" b="true">
                <a:solidFill>
                  <a:srgbClr val="E5645E"/>
                </a:solidFill>
                <a:latin typeface="Quicksand Medium"/>
                <a:ea typeface="Quicksand Medium"/>
                <a:cs typeface="Quicksand Medium"/>
                <a:sym typeface="Quicksand Medium"/>
              </a:rPr>
              <a:t>-</a:t>
            </a:r>
            <a:r>
              <a:rPr lang="en-US" sz="3702" b="true">
                <a:solidFill>
                  <a:srgbClr val="E5645E"/>
                </a:solidFill>
                <a:latin typeface="Quicksand Medium"/>
                <a:ea typeface="Quicksand Medium"/>
                <a:cs typeface="Quicksand Medium"/>
                <a:sym typeface="Quicksand Medium"/>
              </a:rPr>
              <a:t>QR code generators</a:t>
            </a:r>
          </a:p>
          <a:p>
            <a:pPr algn="r">
              <a:lnSpc>
                <a:spcPts val="5183"/>
              </a:lnSpc>
            </a:pPr>
            <a:r>
              <a:rPr lang="en-US" sz="3702" b="true">
                <a:solidFill>
                  <a:srgbClr val="E5645E"/>
                </a:solidFill>
                <a:latin typeface="Quicksand Medium"/>
                <a:ea typeface="Quicksand Medium"/>
                <a:cs typeface="Quicksand Medium"/>
                <a:sym typeface="Quicksand Medium"/>
              </a:rPr>
              <a:t>-Translate</a:t>
            </a:r>
          </a:p>
          <a:p>
            <a:pPr algn="r">
              <a:lnSpc>
                <a:spcPts val="5183"/>
              </a:lnSpc>
            </a:pPr>
            <a:r>
              <a:rPr lang="en-US" b="true" sz="3702">
                <a:solidFill>
                  <a:srgbClr val="E5645E"/>
                </a:solidFill>
                <a:latin typeface="Quicksand Medium"/>
                <a:ea typeface="Quicksand Medium"/>
                <a:cs typeface="Quicksand Medium"/>
                <a:sym typeface="Quicksand Medium"/>
              </a:rPr>
              <a:t>-creating characters/avatars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grpSp>
        <p:nvGrpSpPr>
          <p:cNvPr name="Group 2" id="2"/>
          <p:cNvGrpSpPr/>
          <p:nvPr/>
        </p:nvGrpSpPr>
        <p:grpSpPr>
          <a:xfrm rot="0">
            <a:off x="0" y="0"/>
            <a:ext cx="9096375" cy="10287000"/>
            <a:chOff x="0" y="0"/>
            <a:chExt cx="812800" cy="919187"/>
          </a:xfrm>
        </p:grpSpPr>
        <p:sp>
          <p:nvSpPr>
            <p:cNvPr name="Freeform 3" id="3"/>
            <p:cNvSpPr/>
            <p:nvPr/>
          </p:nvSpPr>
          <p:spPr>
            <a:xfrm flipH="false" flipV="false" rot="0">
              <a:off x="0" y="0"/>
              <a:ext cx="812800" cy="919187"/>
            </a:xfrm>
            <a:custGeom>
              <a:avLst/>
              <a:gdLst/>
              <a:ahLst/>
              <a:cxnLst/>
              <a:rect r="r" b="b" t="t" l="l"/>
              <a:pathLst>
                <a:path h="919187" w="812800">
                  <a:moveTo>
                    <a:pt x="0" y="0"/>
                  </a:moveTo>
                  <a:lnTo>
                    <a:pt x="812800" y="0"/>
                  </a:lnTo>
                  <a:lnTo>
                    <a:pt x="812800" y="919187"/>
                  </a:lnTo>
                  <a:lnTo>
                    <a:pt x="0" y="919187"/>
                  </a:lnTo>
                  <a:close/>
                </a:path>
              </a:pathLst>
            </a:custGeom>
            <a:blipFill>
              <a:blip r:embed="rId2"/>
              <a:stretch>
                <a:fillRect l="-6544" t="0" r="-6544" b="0"/>
              </a:stretch>
            </a:blipFill>
          </p:spPr>
        </p:sp>
      </p:grpSp>
      <p:grpSp>
        <p:nvGrpSpPr>
          <p:cNvPr name="Group 4" id="4"/>
          <p:cNvGrpSpPr/>
          <p:nvPr/>
        </p:nvGrpSpPr>
        <p:grpSpPr>
          <a:xfrm rot="0">
            <a:off x="9191625" y="0"/>
            <a:ext cx="9096375" cy="10287000"/>
            <a:chOff x="0" y="0"/>
            <a:chExt cx="812800" cy="919187"/>
          </a:xfrm>
        </p:grpSpPr>
        <p:sp>
          <p:nvSpPr>
            <p:cNvPr name="Freeform 5" id="5"/>
            <p:cNvSpPr/>
            <p:nvPr/>
          </p:nvSpPr>
          <p:spPr>
            <a:xfrm flipH="false" flipV="false" rot="0">
              <a:off x="0" y="0"/>
              <a:ext cx="812800" cy="919187"/>
            </a:xfrm>
            <a:custGeom>
              <a:avLst/>
              <a:gdLst/>
              <a:ahLst/>
              <a:cxnLst/>
              <a:rect r="r" b="b" t="t" l="l"/>
              <a:pathLst>
                <a:path h="919187" w="812800">
                  <a:moveTo>
                    <a:pt x="0" y="0"/>
                  </a:moveTo>
                  <a:lnTo>
                    <a:pt x="812800" y="0"/>
                  </a:lnTo>
                  <a:lnTo>
                    <a:pt x="812800" y="919187"/>
                  </a:lnTo>
                  <a:lnTo>
                    <a:pt x="0" y="919187"/>
                  </a:lnTo>
                  <a:close/>
                </a:path>
              </a:pathLst>
            </a:custGeom>
            <a:blipFill>
              <a:blip r:embed="rId3"/>
              <a:stretch>
                <a:fillRect l="-6544" t="0" r="-6544" b="0"/>
              </a:stretch>
            </a:blipFill>
          </p:spPr>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grpSp>
        <p:nvGrpSpPr>
          <p:cNvPr name="Group 2" id="2"/>
          <p:cNvGrpSpPr/>
          <p:nvPr/>
        </p:nvGrpSpPr>
        <p:grpSpPr>
          <a:xfrm rot="0">
            <a:off x="0" y="0"/>
            <a:ext cx="9096375" cy="10287000"/>
            <a:chOff x="0" y="0"/>
            <a:chExt cx="812800" cy="919187"/>
          </a:xfrm>
        </p:grpSpPr>
        <p:sp>
          <p:nvSpPr>
            <p:cNvPr name="Freeform 3" id="3"/>
            <p:cNvSpPr/>
            <p:nvPr/>
          </p:nvSpPr>
          <p:spPr>
            <a:xfrm flipH="false" flipV="false" rot="0">
              <a:off x="0" y="0"/>
              <a:ext cx="812800" cy="919187"/>
            </a:xfrm>
            <a:custGeom>
              <a:avLst/>
              <a:gdLst/>
              <a:ahLst/>
              <a:cxnLst/>
              <a:rect r="r" b="b" t="t" l="l"/>
              <a:pathLst>
                <a:path h="919187" w="812800">
                  <a:moveTo>
                    <a:pt x="0" y="0"/>
                  </a:moveTo>
                  <a:lnTo>
                    <a:pt x="812800" y="0"/>
                  </a:lnTo>
                  <a:lnTo>
                    <a:pt x="812800" y="919187"/>
                  </a:lnTo>
                  <a:lnTo>
                    <a:pt x="0" y="919187"/>
                  </a:lnTo>
                  <a:close/>
                </a:path>
              </a:pathLst>
            </a:custGeom>
            <a:blipFill>
              <a:blip r:embed="rId2"/>
              <a:stretch>
                <a:fillRect l="-6544" t="0" r="-6544" b="0"/>
              </a:stretch>
            </a:blipFill>
          </p:spPr>
        </p:sp>
      </p:grpSp>
      <p:grpSp>
        <p:nvGrpSpPr>
          <p:cNvPr name="Group 4" id="4"/>
          <p:cNvGrpSpPr/>
          <p:nvPr/>
        </p:nvGrpSpPr>
        <p:grpSpPr>
          <a:xfrm rot="0">
            <a:off x="-214668" y="107093"/>
            <a:ext cx="9096375" cy="10287000"/>
            <a:chOff x="0" y="0"/>
            <a:chExt cx="812800" cy="919187"/>
          </a:xfrm>
        </p:grpSpPr>
        <p:sp>
          <p:nvSpPr>
            <p:cNvPr name="Freeform 5" id="5"/>
            <p:cNvSpPr/>
            <p:nvPr/>
          </p:nvSpPr>
          <p:spPr>
            <a:xfrm flipH="false" flipV="false" rot="0">
              <a:off x="0" y="0"/>
              <a:ext cx="812800" cy="919187"/>
            </a:xfrm>
            <a:custGeom>
              <a:avLst/>
              <a:gdLst/>
              <a:ahLst/>
              <a:cxnLst/>
              <a:rect r="r" b="b" t="t" l="l"/>
              <a:pathLst>
                <a:path h="919187" w="812800">
                  <a:moveTo>
                    <a:pt x="0" y="0"/>
                  </a:moveTo>
                  <a:lnTo>
                    <a:pt x="812800" y="0"/>
                  </a:lnTo>
                  <a:lnTo>
                    <a:pt x="812800" y="919187"/>
                  </a:lnTo>
                  <a:lnTo>
                    <a:pt x="0" y="919187"/>
                  </a:lnTo>
                  <a:close/>
                </a:path>
              </a:pathLst>
            </a:custGeom>
            <a:blipFill>
              <a:blip r:embed="rId3"/>
              <a:stretch>
                <a:fillRect l="-6544" t="0" r="-6544" b="0"/>
              </a:stretch>
            </a:blipFill>
          </p:spPr>
        </p:sp>
      </p:grpSp>
      <p:grpSp>
        <p:nvGrpSpPr>
          <p:cNvPr name="Group 6" id="6"/>
          <p:cNvGrpSpPr/>
          <p:nvPr/>
        </p:nvGrpSpPr>
        <p:grpSpPr>
          <a:xfrm rot="0">
            <a:off x="9191625" y="0"/>
            <a:ext cx="9096375" cy="10287000"/>
            <a:chOff x="0" y="0"/>
            <a:chExt cx="812800" cy="919187"/>
          </a:xfrm>
        </p:grpSpPr>
        <p:sp>
          <p:nvSpPr>
            <p:cNvPr name="Freeform 7" id="7"/>
            <p:cNvSpPr/>
            <p:nvPr/>
          </p:nvSpPr>
          <p:spPr>
            <a:xfrm flipH="false" flipV="false" rot="0">
              <a:off x="0" y="0"/>
              <a:ext cx="812800" cy="919187"/>
            </a:xfrm>
            <a:custGeom>
              <a:avLst/>
              <a:gdLst/>
              <a:ahLst/>
              <a:cxnLst/>
              <a:rect r="r" b="b" t="t" l="l"/>
              <a:pathLst>
                <a:path h="919187" w="812800">
                  <a:moveTo>
                    <a:pt x="0" y="0"/>
                  </a:moveTo>
                  <a:lnTo>
                    <a:pt x="812800" y="0"/>
                  </a:lnTo>
                  <a:lnTo>
                    <a:pt x="812800" y="919187"/>
                  </a:lnTo>
                  <a:lnTo>
                    <a:pt x="0" y="919187"/>
                  </a:lnTo>
                  <a:close/>
                </a:path>
              </a:pathLst>
            </a:custGeom>
            <a:blipFill>
              <a:blip r:embed="rId4"/>
              <a:stretch>
                <a:fillRect l="-6544" t="0" r="-6544"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2308025" y="656615"/>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7" id="7"/>
          <p:cNvGrpSpPr/>
          <p:nvPr/>
        </p:nvGrpSpPr>
        <p:grpSpPr>
          <a:xfrm rot="0">
            <a:off x="2564836" y="2638747"/>
            <a:ext cx="13158328" cy="5580666"/>
            <a:chOff x="0" y="0"/>
            <a:chExt cx="17544438" cy="7440888"/>
          </a:xfrm>
        </p:grpSpPr>
        <p:sp>
          <p:nvSpPr>
            <p:cNvPr name="TextBox 8" id="8"/>
            <p:cNvSpPr txBox="true"/>
            <p:nvPr/>
          </p:nvSpPr>
          <p:spPr>
            <a:xfrm rot="0">
              <a:off x="0" y="7102666"/>
              <a:ext cx="17544438" cy="338222"/>
            </a:xfrm>
            <a:prstGeom prst="rect">
              <a:avLst/>
            </a:prstGeom>
          </p:spPr>
          <p:txBody>
            <a:bodyPr anchor="t" rtlCol="false" tIns="0" lIns="0" bIns="0" rIns="0">
              <a:spAutoFit/>
            </a:bodyPr>
            <a:lstStyle/>
            <a:p>
              <a:pPr algn="l">
                <a:lnSpc>
                  <a:spcPts val="2006"/>
                </a:lnSpc>
                <a:spcBef>
                  <a:spcPct val="0"/>
                </a:spcBef>
              </a:pPr>
            </a:p>
          </p:txBody>
        </p:sp>
        <p:sp>
          <p:nvSpPr>
            <p:cNvPr name="TextBox 9" id="9"/>
            <p:cNvSpPr txBox="true"/>
            <p:nvPr/>
          </p:nvSpPr>
          <p:spPr>
            <a:xfrm rot="0">
              <a:off x="0" y="0"/>
              <a:ext cx="17544438" cy="6827369"/>
            </a:xfrm>
            <a:prstGeom prst="rect">
              <a:avLst/>
            </a:prstGeom>
          </p:spPr>
          <p:txBody>
            <a:bodyPr anchor="t" rtlCol="false" tIns="0" lIns="0" bIns="0" rIns="0">
              <a:spAutoFit/>
            </a:bodyPr>
            <a:lstStyle/>
            <a:p>
              <a:pPr algn="l">
                <a:lnSpc>
                  <a:spcPts val="5797"/>
                </a:lnSpc>
              </a:pPr>
              <a:r>
                <a:rPr lang="en-US" sz="4830">
                  <a:solidFill>
                    <a:srgbClr val="E5645E"/>
                  </a:solidFill>
                  <a:latin typeface="Garet ExtraBold"/>
                  <a:ea typeface="Garet ExtraBold"/>
                  <a:cs typeface="Garet ExtraBold"/>
                  <a:sym typeface="Garet ExtraBold"/>
                </a:rPr>
                <a:t>Creating your account</a:t>
              </a:r>
            </a:p>
            <a:p>
              <a:pPr algn="l">
                <a:lnSpc>
                  <a:spcPts val="5797"/>
                </a:lnSpc>
              </a:pPr>
            </a:p>
            <a:p>
              <a:pPr algn="l">
                <a:lnSpc>
                  <a:spcPts val="5797"/>
                </a:lnSpc>
              </a:pPr>
              <a:r>
                <a:rPr lang="en-US" sz="4830">
                  <a:solidFill>
                    <a:srgbClr val="E5645E"/>
                  </a:solidFill>
                  <a:latin typeface="Garet ExtraBold"/>
                  <a:ea typeface="Garet ExtraBold"/>
                  <a:cs typeface="Garet ExtraBold"/>
                  <a:sym typeface="Garet ExtraBold"/>
                </a:rPr>
                <a:t>https://www.canva.com/</a:t>
              </a:r>
            </a:p>
            <a:p>
              <a:pPr algn="l">
                <a:lnSpc>
                  <a:spcPts val="5797"/>
                </a:lnSpc>
              </a:pPr>
            </a:p>
            <a:p>
              <a:pPr algn="l">
                <a:lnSpc>
                  <a:spcPts val="5797"/>
                </a:lnSpc>
                <a:spcBef>
                  <a:spcPct val="0"/>
                </a:spcBef>
              </a:pPr>
              <a:r>
                <a:rPr lang="en-US" sz="4830">
                  <a:solidFill>
                    <a:srgbClr val="E5645E"/>
                  </a:solidFill>
                  <a:latin typeface="Garet ExtraBold"/>
                  <a:ea typeface="Garet ExtraBold"/>
                  <a:cs typeface="Garet ExtraBold"/>
                  <a:sym typeface="Garet ExtraBold"/>
                </a:rPr>
                <a:t>https://www.canva.com/brand/join?token=BLPeo8fnNjJMeJirLMrk9Q&amp;invitationDestinationType=group</a:t>
              </a:r>
            </a:p>
          </p:txBody>
        </p:sp>
      </p:grpSp>
      <p:sp>
        <p:nvSpPr>
          <p:cNvPr name="Freeform 10" id="10"/>
          <p:cNvSpPr/>
          <p:nvPr/>
        </p:nvSpPr>
        <p:spPr>
          <a:xfrm flipH="false" flipV="false" rot="0">
            <a:off x="13143151" y="6892646"/>
            <a:ext cx="5007704" cy="3132091"/>
          </a:xfrm>
          <a:custGeom>
            <a:avLst/>
            <a:gdLst/>
            <a:ahLst/>
            <a:cxnLst/>
            <a:rect r="r" b="b" t="t" l="l"/>
            <a:pathLst>
              <a:path h="3132091" w="5007704">
                <a:moveTo>
                  <a:pt x="0" y="0"/>
                </a:moveTo>
                <a:lnTo>
                  <a:pt x="5007704" y="0"/>
                </a:lnTo>
                <a:lnTo>
                  <a:pt x="5007704" y="3132092"/>
                </a:lnTo>
                <a:lnTo>
                  <a:pt x="0" y="31320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439691" y="7439868"/>
            <a:ext cx="3004575" cy="2037648"/>
          </a:xfrm>
          <a:custGeom>
            <a:avLst/>
            <a:gdLst/>
            <a:ahLst/>
            <a:cxnLst/>
            <a:rect r="r" b="b" t="t" l="l"/>
            <a:pathLst>
              <a:path h="2037648" w="3004575">
                <a:moveTo>
                  <a:pt x="0" y="0"/>
                </a:moveTo>
                <a:lnTo>
                  <a:pt x="3004575" y="0"/>
                </a:lnTo>
                <a:lnTo>
                  <a:pt x="3004575" y="2037648"/>
                </a:lnTo>
                <a:lnTo>
                  <a:pt x="0" y="203764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false" rot="1129248">
            <a:off x="15300608" y="2307984"/>
            <a:ext cx="1442095" cy="2661584"/>
          </a:xfrm>
          <a:custGeom>
            <a:avLst/>
            <a:gdLst/>
            <a:ahLst/>
            <a:cxnLst/>
            <a:rect r="r" b="b" t="t" l="l"/>
            <a:pathLst>
              <a:path h="2661584" w="1442095">
                <a:moveTo>
                  <a:pt x="1442095" y="0"/>
                </a:moveTo>
                <a:lnTo>
                  <a:pt x="0" y="0"/>
                </a:lnTo>
                <a:lnTo>
                  <a:pt x="0" y="2661585"/>
                </a:lnTo>
                <a:lnTo>
                  <a:pt x="1442095" y="2661585"/>
                </a:lnTo>
                <a:lnTo>
                  <a:pt x="1442095"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grpSp>
        <p:nvGrpSpPr>
          <p:cNvPr name="Group 2" id="2"/>
          <p:cNvGrpSpPr/>
          <p:nvPr/>
        </p:nvGrpSpPr>
        <p:grpSpPr>
          <a:xfrm rot="0">
            <a:off x="8715728" y="0"/>
            <a:ext cx="9096375" cy="10287000"/>
            <a:chOff x="0" y="0"/>
            <a:chExt cx="812800" cy="919187"/>
          </a:xfrm>
        </p:grpSpPr>
        <p:sp>
          <p:nvSpPr>
            <p:cNvPr name="Freeform 3" id="3"/>
            <p:cNvSpPr/>
            <p:nvPr/>
          </p:nvSpPr>
          <p:spPr>
            <a:xfrm flipH="false" flipV="false" rot="0">
              <a:off x="0" y="0"/>
              <a:ext cx="812800" cy="919187"/>
            </a:xfrm>
            <a:custGeom>
              <a:avLst/>
              <a:gdLst/>
              <a:ahLst/>
              <a:cxnLst/>
              <a:rect r="r" b="b" t="t" l="l"/>
              <a:pathLst>
                <a:path h="919187" w="812800">
                  <a:moveTo>
                    <a:pt x="0" y="0"/>
                  </a:moveTo>
                  <a:lnTo>
                    <a:pt x="812800" y="0"/>
                  </a:lnTo>
                  <a:lnTo>
                    <a:pt x="812800" y="919187"/>
                  </a:lnTo>
                  <a:lnTo>
                    <a:pt x="0" y="919187"/>
                  </a:lnTo>
                  <a:close/>
                </a:path>
              </a:pathLst>
            </a:custGeom>
            <a:blipFill>
              <a:blip r:embed="rId2"/>
              <a:stretch>
                <a:fillRect l="-6544" t="0" r="-6544" b="0"/>
              </a:stretch>
            </a:blipFill>
          </p:spPr>
        </p:sp>
      </p:grpSp>
      <p:grpSp>
        <p:nvGrpSpPr>
          <p:cNvPr name="Group 4" id="4"/>
          <p:cNvGrpSpPr/>
          <p:nvPr/>
        </p:nvGrpSpPr>
        <p:grpSpPr>
          <a:xfrm rot="0">
            <a:off x="0" y="0"/>
            <a:ext cx="9096375" cy="10287000"/>
            <a:chOff x="0" y="0"/>
            <a:chExt cx="812800" cy="919187"/>
          </a:xfrm>
        </p:grpSpPr>
        <p:sp>
          <p:nvSpPr>
            <p:cNvPr name="Freeform 5" id="5"/>
            <p:cNvSpPr/>
            <p:nvPr/>
          </p:nvSpPr>
          <p:spPr>
            <a:xfrm flipH="false" flipV="false" rot="0">
              <a:off x="0" y="0"/>
              <a:ext cx="812800" cy="919187"/>
            </a:xfrm>
            <a:custGeom>
              <a:avLst/>
              <a:gdLst/>
              <a:ahLst/>
              <a:cxnLst/>
              <a:rect r="r" b="b" t="t" l="l"/>
              <a:pathLst>
                <a:path h="919187" w="812800">
                  <a:moveTo>
                    <a:pt x="0" y="0"/>
                  </a:moveTo>
                  <a:lnTo>
                    <a:pt x="812800" y="0"/>
                  </a:lnTo>
                  <a:lnTo>
                    <a:pt x="812800" y="919187"/>
                  </a:lnTo>
                  <a:lnTo>
                    <a:pt x="0" y="919187"/>
                  </a:lnTo>
                  <a:close/>
                </a:path>
              </a:pathLst>
            </a:custGeom>
            <a:blipFill>
              <a:blip r:embed="rId3"/>
              <a:stretch>
                <a:fillRect l="-6544" t="0" r="-6544" b="0"/>
              </a:stretch>
            </a:blip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CF8F1"/>
        </a:solidFill>
      </p:bgPr>
    </p:bg>
    <p:spTree>
      <p:nvGrpSpPr>
        <p:cNvPr id="1" name=""/>
        <p:cNvGrpSpPr/>
        <p:nvPr/>
      </p:nvGrpSpPr>
      <p:grpSpPr>
        <a:xfrm>
          <a:off x="0" y="0"/>
          <a:ext cx="0" cy="0"/>
          <a:chOff x="0" y="0"/>
          <a:chExt cx="0" cy="0"/>
        </a:xfrm>
      </p:grpSpPr>
      <p:sp>
        <p:nvSpPr>
          <p:cNvPr name="Freeform 2" id="2"/>
          <p:cNvSpPr/>
          <p:nvPr/>
        </p:nvSpPr>
        <p:spPr>
          <a:xfrm flipH="false" flipV="false" rot="0">
            <a:off x="3871320" y="1332622"/>
            <a:ext cx="10480235" cy="7925678"/>
          </a:xfrm>
          <a:custGeom>
            <a:avLst/>
            <a:gdLst/>
            <a:ahLst/>
            <a:cxnLst/>
            <a:rect r="r" b="b" t="t" l="l"/>
            <a:pathLst>
              <a:path h="7925678" w="10480235">
                <a:moveTo>
                  <a:pt x="0" y="0"/>
                </a:moveTo>
                <a:lnTo>
                  <a:pt x="10480236" y="0"/>
                </a:lnTo>
                <a:lnTo>
                  <a:pt x="10480236" y="7925678"/>
                </a:lnTo>
                <a:lnTo>
                  <a:pt x="0" y="79256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125270" y="4787508"/>
            <a:ext cx="9972335" cy="1181100"/>
          </a:xfrm>
          <a:prstGeom prst="rect">
            <a:avLst/>
          </a:prstGeom>
        </p:spPr>
        <p:txBody>
          <a:bodyPr anchor="t" rtlCol="false" tIns="0" lIns="0" bIns="0" rIns="0">
            <a:spAutoFit/>
          </a:bodyPr>
          <a:lstStyle/>
          <a:p>
            <a:pPr algn="ctr">
              <a:lnSpc>
                <a:spcPts val="9360"/>
              </a:lnSpc>
              <a:spcBef>
                <a:spcPct val="0"/>
              </a:spcBef>
            </a:pPr>
            <a:r>
              <a:rPr lang="en-US" sz="7800">
                <a:solidFill>
                  <a:srgbClr val="E5645E"/>
                </a:solidFill>
                <a:latin typeface="Garet ExtraBold"/>
                <a:ea typeface="Garet ExtraBold"/>
                <a:cs typeface="Garet ExtraBold"/>
                <a:sym typeface="Garet ExtraBold"/>
              </a:rPr>
              <a:t>Exporting &amp; Tips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308025" y="656615"/>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7" id="7"/>
          <p:cNvSpPr/>
          <p:nvPr/>
        </p:nvSpPr>
        <p:spPr>
          <a:xfrm flipH="false" flipV="false" rot="0">
            <a:off x="1028700" y="3542831"/>
            <a:ext cx="3351105" cy="2272659"/>
          </a:xfrm>
          <a:custGeom>
            <a:avLst/>
            <a:gdLst/>
            <a:ahLst/>
            <a:cxnLst/>
            <a:rect r="r" b="b" t="t" l="l"/>
            <a:pathLst>
              <a:path h="2272659" w="3351105">
                <a:moveTo>
                  <a:pt x="0" y="0"/>
                </a:moveTo>
                <a:lnTo>
                  <a:pt x="3351105" y="0"/>
                </a:lnTo>
                <a:lnTo>
                  <a:pt x="3351105" y="2272659"/>
                </a:lnTo>
                <a:lnTo>
                  <a:pt x="0" y="22726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5720186" y="2092364"/>
            <a:ext cx="7281116" cy="2441443"/>
            <a:chOff x="0" y="0"/>
            <a:chExt cx="9708155" cy="3255257"/>
          </a:xfrm>
        </p:grpSpPr>
        <p:sp>
          <p:nvSpPr>
            <p:cNvPr name="TextBox 9" id="9"/>
            <p:cNvSpPr txBox="true"/>
            <p:nvPr/>
          </p:nvSpPr>
          <p:spPr>
            <a:xfrm rot="0">
              <a:off x="0" y="1709014"/>
              <a:ext cx="9708155" cy="1546243"/>
            </a:xfrm>
            <a:prstGeom prst="rect">
              <a:avLst/>
            </a:prstGeom>
          </p:spPr>
          <p:txBody>
            <a:bodyPr anchor="t" rtlCol="false" tIns="0" lIns="0" bIns="0" rIns="0">
              <a:spAutoFit/>
            </a:bodyPr>
            <a:lstStyle/>
            <a:p>
              <a:pPr algn="ctr">
                <a:lnSpc>
                  <a:spcPts val="3057"/>
                </a:lnSpc>
              </a:pPr>
              <a:r>
                <a:rPr lang="en-US" b="true" sz="2548">
                  <a:solidFill>
                    <a:srgbClr val="E5645E"/>
                  </a:solidFill>
                  <a:latin typeface="Quicksand Medium"/>
                  <a:ea typeface="Quicksand Medium"/>
                  <a:cs typeface="Quicksand Medium"/>
                  <a:sym typeface="Quicksand Medium"/>
                </a:rPr>
                <a:t>Image format. Best for sharing on social media, have the capability for transparent backgrounds. Pixel images (can’t enlarge well)</a:t>
              </a:r>
            </a:p>
          </p:txBody>
        </p:sp>
        <p:sp>
          <p:nvSpPr>
            <p:cNvPr name="TextBox 10" id="10"/>
            <p:cNvSpPr txBox="true"/>
            <p:nvPr/>
          </p:nvSpPr>
          <p:spPr>
            <a:xfrm rot="0">
              <a:off x="0" y="-9525"/>
              <a:ext cx="9708155" cy="1495836"/>
            </a:xfrm>
            <a:prstGeom prst="rect">
              <a:avLst/>
            </a:prstGeom>
          </p:spPr>
          <p:txBody>
            <a:bodyPr anchor="t" rtlCol="false" tIns="0" lIns="0" bIns="0" rIns="0">
              <a:spAutoFit/>
            </a:bodyPr>
            <a:lstStyle/>
            <a:p>
              <a:pPr algn="ctr">
                <a:lnSpc>
                  <a:spcPts val="8834"/>
                </a:lnSpc>
                <a:spcBef>
                  <a:spcPct val="0"/>
                </a:spcBef>
              </a:pPr>
              <a:r>
                <a:rPr lang="en-US" sz="7361">
                  <a:solidFill>
                    <a:srgbClr val="E5645E"/>
                  </a:solidFill>
                  <a:latin typeface="Garet ExtraBold"/>
                  <a:ea typeface="Garet ExtraBold"/>
                  <a:cs typeface="Garet ExtraBold"/>
                  <a:sym typeface="Garet ExtraBold"/>
                </a:rPr>
                <a:t>PNG</a:t>
              </a:r>
            </a:p>
          </p:txBody>
        </p:sp>
      </p:grpSp>
      <p:grpSp>
        <p:nvGrpSpPr>
          <p:cNvPr name="Group 11" id="11"/>
          <p:cNvGrpSpPr/>
          <p:nvPr/>
        </p:nvGrpSpPr>
        <p:grpSpPr>
          <a:xfrm rot="0">
            <a:off x="5509966" y="4679161"/>
            <a:ext cx="7268068" cy="2462298"/>
            <a:chOff x="0" y="0"/>
            <a:chExt cx="9690757" cy="3283064"/>
          </a:xfrm>
        </p:grpSpPr>
        <p:sp>
          <p:nvSpPr>
            <p:cNvPr name="TextBox 12" id="12"/>
            <p:cNvSpPr txBox="true"/>
            <p:nvPr/>
          </p:nvSpPr>
          <p:spPr>
            <a:xfrm rot="0">
              <a:off x="0" y="1739592"/>
              <a:ext cx="9690757" cy="1543472"/>
            </a:xfrm>
            <a:prstGeom prst="rect">
              <a:avLst/>
            </a:prstGeom>
          </p:spPr>
          <p:txBody>
            <a:bodyPr anchor="t" rtlCol="false" tIns="0" lIns="0" bIns="0" rIns="0">
              <a:spAutoFit/>
            </a:bodyPr>
            <a:lstStyle/>
            <a:p>
              <a:pPr algn="ctr">
                <a:lnSpc>
                  <a:spcPts val="3052"/>
                </a:lnSpc>
              </a:pPr>
              <a:r>
                <a:rPr lang="en-US" b="true" sz="2543">
                  <a:solidFill>
                    <a:srgbClr val="E5645E"/>
                  </a:solidFill>
                  <a:latin typeface="Quicksand Medium"/>
                  <a:ea typeface="Quicksand Medium"/>
                  <a:cs typeface="Quicksand Medium"/>
                  <a:sym typeface="Quicksand Medium"/>
                </a:rPr>
                <a:t>Image format. Compressed only. Supported on more devices (because its so old!), Pixel images (can’t enlarge well)</a:t>
              </a:r>
            </a:p>
          </p:txBody>
        </p:sp>
        <p:sp>
          <p:nvSpPr>
            <p:cNvPr name="TextBox 13" id="13"/>
            <p:cNvSpPr txBox="true"/>
            <p:nvPr/>
          </p:nvSpPr>
          <p:spPr>
            <a:xfrm rot="0">
              <a:off x="0" y="-9525"/>
              <a:ext cx="9690757" cy="1493173"/>
            </a:xfrm>
            <a:prstGeom prst="rect">
              <a:avLst/>
            </a:prstGeom>
          </p:spPr>
          <p:txBody>
            <a:bodyPr anchor="t" rtlCol="false" tIns="0" lIns="0" bIns="0" rIns="0">
              <a:spAutoFit/>
            </a:bodyPr>
            <a:lstStyle/>
            <a:p>
              <a:pPr algn="ctr">
                <a:lnSpc>
                  <a:spcPts val="8818"/>
                </a:lnSpc>
                <a:spcBef>
                  <a:spcPct val="0"/>
                </a:spcBef>
              </a:pPr>
              <a:r>
                <a:rPr lang="en-US" sz="7348">
                  <a:solidFill>
                    <a:srgbClr val="E5645E"/>
                  </a:solidFill>
                  <a:latin typeface="Garet ExtraBold"/>
                  <a:ea typeface="Garet ExtraBold"/>
                  <a:cs typeface="Garet ExtraBold"/>
                  <a:sym typeface="Garet ExtraBold"/>
                </a:rPr>
                <a:t>JPEG</a:t>
              </a:r>
            </a:p>
          </p:txBody>
        </p:sp>
      </p:grpSp>
      <p:grpSp>
        <p:nvGrpSpPr>
          <p:cNvPr name="Group 14" id="14"/>
          <p:cNvGrpSpPr/>
          <p:nvPr/>
        </p:nvGrpSpPr>
        <p:grpSpPr>
          <a:xfrm rot="0">
            <a:off x="5509966" y="7157090"/>
            <a:ext cx="7491336" cy="2091959"/>
            <a:chOff x="0" y="0"/>
            <a:chExt cx="9988448" cy="2789278"/>
          </a:xfrm>
        </p:grpSpPr>
        <p:sp>
          <p:nvSpPr>
            <p:cNvPr name="TextBox 15" id="15"/>
            <p:cNvSpPr txBox="true"/>
            <p:nvPr/>
          </p:nvSpPr>
          <p:spPr>
            <a:xfrm rot="0">
              <a:off x="0" y="9525"/>
              <a:ext cx="9988448" cy="1519699"/>
            </a:xfrm>
            <a:prstGeom prst="rect">
              <a:avLst/>
            </a:prstGeom>
          </p:spPr>
          <p:txBody>
            <a:bodyPr anchor="t" rtlCol="false" tIns="0" lIns="0" bIns="0" rIns="0">
              <a:spAutoFit/>
            </a:bodyPr>
            <a:lstStyle/>
            <a:p>
              <a:pPr algn="ctr">
                <a:lnSpc>
                  <a:spcPts val="9089"/>
                </a:lnSpc>
                <a:spcBef>
                  <a:spcPct val="0"/>
                </a:spcBef>
              </a:pPr>
              <a:r>
                <a:rPr lang="en-US" sz="7574">
                  <a:solidFill>
                    <a:srgbClr val="E5645E"/>
                  </a:solidFill>
                  <a:latin typeface="Garet ExtraBold"/>
                  <a:ea typeface="Garet ExtraBold"/>
                  <a:cs typeface="Garet ExtraBold"/>
                  <a:sym typeface="Garet ExtraBold"/>
                </a:rPr>
                <a:t>PDF</a:t>
              </a:r>
            </a:p>
          </p:txBody>
        </p:sp>
        <p:sp>
          <p:nvSpPr>
            <p:cNvPr name="TextBox 16" id="16"/>
            <p:cNvSpPr txBox="true"/>
            <p:nvPr/>
          </p:nvSpPr>
          <p:spPr>
            <a:xfrm rot="0">
              <a:off x="0" y="1728688"/>
              <a:ext cx="9988448" cy="1060591"/>
            </a:xfrm>
            <a:prstGeom prst="rect">
              <a:avLst/>
            </a:prstGeom>
          </p:spPr>
          <p:txBody>
            <a:bodyPr anchor="t" rtlCol="false" tIns="0" lIns="0" bIns="0" rIns="0">
              <a:spAutoFit/>
            </a:bodyPr>
            <a:lstStyle/>
            <a:p>
              <a:pPr algn="ctr">
                <a:lnSpc>
                  <a:spcPts val="3146"/>
                </a:lnSpc>
              </a:pPr>
              <a:r>
                <a:rPr lang="en-US" b="true" sz="2621">
                  <a:solidFill>
                    <a:srgbClr val="E5645E"/>
                  </a:solidFill>
                  <a:latin typeface="Quicksand Medium"/>
                  <a:ea typeface="Quicksand Medium"/>
                  <a:cs typeface="Quicksand Medium"/>
                  <a:sym typeface="Quicksand Medium"/>
                </a:rPr>
                <a:t>Document format. Great for clickable information such as links</a:t>
              </a:r>
            </a:p>
          </p:txBody>
        </p:sp>
      </p:grpSp>
    </p:spTree>
  </p:cSld>
  <p:clrMapOvr>
    <a:masterClrMapping/>
  </p:clrMapOvr>
</p:sld>
</file>

<file path=ppt/slides/slide33.xml><?xml version="1.0" encoding="utf-8"?>
<p:sld xmlns:p="http://schemas.openxmlformats.org/presentationml/2006/main" xmlns:a="http://schemas.openxmlformats.org/drawingml/2006/main">
  <p:cSld>
    <p:bg>
      <p:bgPr>
        <a:solidFill>
          <a:srgbClr val="FFECC9"/>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28700" y="3679850"/>
          <a:ext cx="16230600" cy="5780766"/>
        </p:xfrm>
        <a:graphic>
          <a:graphicData uri="http://schemas.openxmlformats.org/drawingml/2006/table">
            <a:tbl>
              <a:tblPr/>
              <a:tblGrid>
                <a:gridCol w="4057650"/>
                <a:gridCol w="4057650"/>
                <a:gridCol w="4057650"/>
                <a:gridCol w="4057650"/>
              </a:tblGrid>
              <a:tr h="1657843">
                <a:tc>
                  <a:txBody>
                    <a:bodyPr anchor="t" rtlCol="false"/>
                    <a:lstStyle/>
                    <a:p>
                      <a:pPr algn="ctr">
                        <a:lnSpc>
                          <a:spcPts val="2519"/>
                        </a:lnSpc>
                        <a:defRPr/>
                      </a:pPr>
                      <a:r>
                        <a:rPr lang="en-US" sz="1799" b="true">
                          <a:solidFill>
                            <a:srgbClr val="E5645E"/>
                          </a:solidFill>
                          <a:latin typeface="Quicksand Bold"/>
                          <a:ea typeface="Quicksand Bold"/>
                          <a:cs typeface="Quicksand Bold"/>
                          <a:sym typeface="Quicksand Bold"/>
                        </a:rPr>
                        <a:t>Duplicate your designs if you make changes often</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solidFill>
                      <a:srgbClr val="FCF8F1"/>
                    </a:solidFill>
                  </a:tcPr>
                </a:tc>
                <a:tc>
                  <a:txBody>
                    <a:bodyPr anchor="t" rtlCol="false"/>
                    <a:lstStyle/>
                    <a:p>
                      <a:pPr algn="ctr">
                        <a:lnSpc>
                          <a:spcPts val="2519"/>
                        </a:lnSpc>
                        <a:defRPr/>
                      </a:pPr>
                      <a:r>
                        <a:rPr lang="en-US" sz="1799" b="true">
                          <a:solidFill>
                            <a:srgbClr val="E5645E"/>
                          </a:solidFill>
                          <a:latin typeface="Quicksand Bold"/>
                          <a:ea typeface="Quicksand Bold"/>
                          <a:cs typeface="Quicksand Bold"/>
                          <a:sym typeface="Quicksand Bold"/>
                        </a:rPr>
                        <a:t>Use QR Codes for PNGs and JPEGS</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solidFill>
                      <a:srgbClr val="FCF8F1"/>
                    </a:solidFill>
                  </a:tcPr>
                </a:tc>
                <a:tc>
                  <a:txBody>
                    <a:bodyPr anchor="t" rtlCol="false"/>
                    <a:lstStyle/>
                    <a:p>
                      <a:pPr algn="ctr">
                        <a:lnSpc>
                          <a:spcPts val="2519"/>
                        </a:lnSpc>
                        <a:defRPr/>
                      </a:pPr>
                      <a:r>
                        <a:rPr lang="en-US" sz="1799" b="true">
                          <a:solidFill>
                            <a:srgbClr val="E5645E"/>
                          </a:solidFill>
                          <a:latin typeface="Quicksand Bold"/>
                          <a:ea typeface="Quicksand Bold"/>
                          <a:cs typeface="Quicksand Bold"/>
                          <a:sym typeface="Quicksand Bold"/>
                        </a:rPr>
                        <a:t>Tools that will help enhance your experience</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solidFill>
                      <a:srgbClr val="FCF8F1"/>
                    </a:solidFill>
                  </a:tcPr>
                </a:tc>
                <a:tc>
                  <a:txBody>
                    <a:bodyPr anchor="t" rtlCol="false"/>
                    <a:lstStyle/>
                    <a:p>
                      <a:pPr algn="ctr">
                        <a:lnSpc>
                          <a:spcPts val="2519"/>
                        </a:lnSpc>
                        <a:defRPr/>
                      </a:pPr>
                      <a:r>
                        <a:rPr lang="en-US" sz="1799" b="true">
                          <a:solidFill>
                            <a:srgbClr val="E5645E"/>
                          </a:solidFill>
                          <a:latin typeface="Quicksand Bold"/>
                          <a:ea typeface="Quicksand Bold"/>
                          <a:cs typeface="Quicksand Bold"/>
                          <a:sym typeface="Quicksand Bold"/>
                        </a:rPr>
                        <a:t>Any tips you want to add?</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solidFill>
                      <a:srgbClr val="FCF8F1"/>
                    </a:solidFill>
                  </a:tcPr>
                </a:tc>
              </a:tr>
              <a:tr h="2429627">
                <a:tc>
                  <a:txBody>
                    <a:bodyPr anchor="t" rtlCol="false"/>
                    <a:lstStyle/>
                    <a:p>
                      <a:pPr algn="ctr">
                        <a:lnSpc>
                          <a:spcPts val="2100"/>
                        </a:lnSpc>
                        <a:defRPr/>
                      </a:pPr>
                      <a:r>
                        <a:rPr lang="en-US" sz="1500" b="true">
                          <a:solidFill>
                            <a:srgbClr val="E5645E"/>
                          </a:solidFill>
                          <a:latin typeface="Open Sauce Bold"/>
                          <a:ea typeface="Open Sauce Bold"/>
                          <a:cs typeface="Open Sauce Bold"/>
                          <a:sym typeface="Open Sauce Bold"/>
                        </a:rPr>
                        <a:t>Why: Because Canva autosaves and has no history versions</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c>
                  <a:txBody>
                    <a:bodyPr anchor="t" rtlCol="false"/>
                    <a:lstStyle/>
                    <a:p>
                      <a:pPr algn="ctr">
                        <a:lnSpc>
                          <a:spcPts val="2100"/>
                        </a:lnSpc>
                        <a:defRPr/>
                      </a:pPr>
                      <a:r>
                        <a:rPr lang="en-US" sz="1500" b="true">
                          <a:solidFill>
                            <a:srgbClr val="C64946"/>
                          </a:solidFill>
                          <a:latin typeface="Open Sauce Bold"/>
                          <a:ea typeface="Open Sauce Bold"/>
                          <a:cs typeface="Open Sauce Bold"/>
                          <a:sym typeface="Open Sauce Bold"/>
                        </a:rPr>
                        <a:t>Why: Because social media websites typically only support PNG and JPEG i formats</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c>
                  <a:txBody>
                    <a:bodyPr anchor="t" rtlCol="false"/>
                    <a:lstStyle/>
                    <a:p>
                      <a:pPr algn="ctr">
                        <a:lnSpc>
                          <a:spcPts val="2100"/>
                        </a:lnSpc>
                        <a:defRPr/>
                      </a:pPr>
                      <a:r>
                        <a:rPr lang="en-US" sz="1500" b="true">
                          <a:solidFill>
                            <a:srgbClr val="C64946"/>
                          </a:solidFill>
                          <a:latin typeface="Open Sauce Bold"/>
                          <a:ea typeface="Open Sauce Bold"/>
                          <a:cs typeface="Open Sauce Bold"/>
                          <a:sym typeface="Open Sauce Bold"/>
                        </a:rPr>
                        <a:t>Snagit</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c>
                  <a:txBody>
                    <a:bodyPr anchor="t" rtlCol="false"/>
                    <a:lstStyle/>
                    <a:p>
                      <a:pPr algn="ctr">
                        <a:lnSpc>
                          <a:spcPts val="2100"/>
                        </a:lnSpc>
                        <a:defRPr/>
                      </a:pP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r>
              <a:tr h="1693296">
                <a:tc>
                  <a:txBody>
                    <a:bodyPr anchor="t" rtlCol="false"/>
                    <a:lstStyle/>
                    <a:p>
                      <a:pPr algn="ctr">
                        <a:lnSpc>
                          <a:spcPts val="2100"/>
                        </a:lnSpc>
                        <a:defRPr/>
                      </a:pP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c>
                  <a:txBody>
                    <a:bodyPr anchor="t" rtlCol="false"/>
                    <a:lstStyle/>
                    <a:p>
                      <a:pPr algn="ctr">
                        <a:lnSpc>
                          <a:spcPts val="2100"/>
                        </a:lnSpc>
                        <a:defRPr/>
                      </a:pP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c>
                  <a:txBody>
                    <a:bodyPr anchor="t" rtlCol="false"/>
                    <a:lstStyle/>
                    <a:p>
                      <a:pPr algn="ctr">
                        <a:lnSpc>
                          <a:spcPts val="2100"/>
                        </a:lnSpc>
                        <a:defRPr/>
                      </a:pPr>
                      <a:r>
                        <a:rPr lang="en-US" sz="1500">
                          <a:solidFill>
                            <a:srgbClr val="C64946"/>
                          </a:solidFill>
                          <a:latin typeface="Open Sauce"/>
                          <a:ea typeface="Open Sauce"/>
                          <a:cs typeface="Open Sauce"/>
                          <a:sym typeface="Open Sauce"/>
                        </a:rPr>
                        <a:t>Adobe Cloud Express</a:t>
                      </a: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c>
                  <a:txBody>
                    <a:bodyPr anchor="t" rtlCol="false"/>
                    <a:lstStyle/>
                    <a:p>
                      <a:pPr algn="ctr">
                        <a:lnSpc>
                          <a:spcPts val="2100"/>
                        </a:lnSpc>
                        <a:defRPr/>
                      </a:pPr>
                      <a:endParaRPr lang="en-US" sz="1100"/>
                    </a:p>
                  </a:txBody>
                  <a:tcPr marL="171450" marR="171450" marT="171450" marB="171450" anchor="ctr">
                    <a:lnL cmpd="sng" algn="ctr" cap="flat" w="38100">
                      <a:solidFill>
                        <a:srgbClr val="E5645E"/>
                      </a:solidFill>
                      <a:prstDash val="solid"/>
                      <a:round/>
                      <a:headEnd type="none" w="med" len="med"/>
                      <a:tailEnd type="none" w="med" len="med"/>
                    </a:lnL>
                    <a:lnR cmpd="sng" algn="ctr" cap="flat" w="38100">
                      <a:solidFill>
                        <a:srgbClr val="E5645E"/>
                      </a:solidFill>
                      <a:prstDash val="solid"/>
                      <a:round/>
                      <a:headEnd type="none" w="med" len="med"/>
                      <a:tailEnd type="none" w="med" len="med"/>
                    </a:lnR>
                    <a:lnT cmpd="sng" algn="ctr" cap="flat" w="38100">
                      <a:solidFill>
                        <a:srgbClr val="E5645E"/>
                      </a:solidFill>
                      <a:prstDash val="solid"/>
                      <a:round/>
                      <a:headEnd type="none" w="med" len="med"/>
                      <a:tailEnd type="none" w="med" len="med"/>
                    </a:lnT>
                    <a:lnB cmpd="sng" algn="ctr" cap="flat" w="38100">
                      <a:solidFill>
                        <a:srgbClr val="E5645E"/>
                      </a:solidFill>
                      <a:prstDash val="solid"/>
                      <a:round/>
                      <a:headEnd type="none" w="med" len="med"/>
                      <a:tailEnd type="none" w="med" len="med"/>
                    </a:lnB>
                  </a:tcPr>
                </a:tc>
              </a:tr>
            </a:tbl>
          </a:graphicData>
        </a:graphic>
      </p:graphicFrame>
      <p:sp>
        <p:nvSpPr>
          <p:cNvPr name="TextBox 3" id="3"/>
          <p:cNvSpPr txBox="true"/>
          <p:nvPr/>
        </p:nvSpPr>
        <p:spPr>
          <a:xfrm rot="0">
            <a:off x="1028700" y="673352"/>
            <a:ext cx="16230600" cy="2362200"/>
          </a:xfrm>
          <a:prstGeom prst="rect">
            <a:avLst/>
          </a:prstGeom>
        </p:spPr>
        <p:txBody>
          <a:bodyPr anchor="t" rtlCol="false" tIns="0" lIns="0" bIns="0" rIns="0">
            <a:spAutoFit/>
          </a:bodyPr>
          <a:lstStyle/>
          <a:p>
            <a:pPr algn="l" marL="0" indent="0" lvl="0">
              <a:lnSpc>
                <a:spcPts val="9360"/>
              </a:lnSpc>
              <a:spcBef>
                <a:spcPct val="0"/>
              </a:spcBef>
            </a:pPr>
            <a:r>
              <a:rPr lang="en-US" sz="7800">
                <a:solidFill>
                  <a:srgbClr val="E5645E"/>
                </a:solidFill>
                <a:latin typeface="Garet ExtraBold"/>
                <a:ea typeface="Garet ExtraBold"/>
                <a:cs typeface="Garet ExtraBold"/>
                <a:sym typeface="Garet ExtraBold"/>
              </a:rPr>
              <a:t>TIPS that I’ve learned through experience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308025" y="656615"/>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7" id="7"/>
          <p:cNvSpPr txBox="true"/>
          <p:nvPr/>
        </p:nvSpPr>
        <p:spPr>
          <a:xfrm rot="0">
            <a:off x="11333793" y="6243443"/>
            <a:ext cx="3079306"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D for a drumroll</a:t>
            </a:r>
          </a:p>
        </p:txBody>
      </p:sp>
      <p:sp>
        <p:nvSpPr>
          <p:cNvPr name="TextBox 8" id="8"/>
          <p:cNvSpPr txBox="true"/>
          <p:nvPr/>
        </p:nvSpPr>
        <p:spPr>
          <a:xfrm rot="0">
            <a:off x="7459196" y="6243443"/>
            <a:ext cx="3326195"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C for confetti</a:t>
            </a:r>
          </a:p>
        </p:txBody>
      </p:sp>
      <p:sp>
        <p:nvSpPr>
          <p:cNvPr name="TextBox 9" id="9"/>
          <p:cNvSpPr txBox="true"/>
          <p:nvPr/>
        </p:nvSpPr>
        <p:spPr>
          <a:xfrm rot="0">
            <a:off x="7459196" y="7127398"/>
            <a:ext cx="3326195"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O for bubbles</a:t>
            </a:r>
          </a:p>
        </p:txBody>
      </p:sp>
      <p:sp>
        <p:nvSpPr>
          <p:cNvPr name="TextBox 10" id="10"/>
          <p:cNvSpPr txBox="true"/>
          <p:nvPr/>
        </p:nvSpPr>
        <p:spPr>
          <a:xfrm rot="0">
            <a:off x="7459196" y="8011353"/>
            <a:ext cx="6096210"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Any number from 0-9 for a timer</a:t>
            </a:r>
          </a:p>
        </p:txBody>
      </p:sp>
      <p:sp>
        <p:nvSpPr>
          <p:cNvPr name="TextBox 11" id="11"/>
          <p:cNvSpPr txBox="true"/>
          <p:nvPr/>
        </p:nvSpPr>
        <p:spPr>
          <a:xfrm rot="0">
            <a:off x="11333793" y="7127398"/>
            <a:ext cx="3079306"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Q for quiet</a:t>
            </a:r>
          </a:p>
        </p:txBody>
      </p:sp>
      <p:sp>
        <p:nvSpPr>
          <p:cNvPr name="TextBox 12" id="12"/>
          <p:cNvSpPr txBox="true"/>
          <p:nvPr/>
        </p:nvSpPr>
        <p:spPr>
          <a:xfrm rot="0">
            <a:off x="3874901" y="6243443"/>
            <a:ext cx="2733663"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B for blur</a:t>
            </a:r>
          </a:p>
        </p:txBody>
      </p:sp>
      <p:sp>
        <p:nvSpPr>
          <p:cNvPr name="TextBox 13" id="13"/>
          <p:cNvSpPr txBox="true"/>
          <p:nvPr/>
        </p:nvSpPr>
        <p:spPr>
          <a:xfrm rot="0">
            <a:off x="3874901" y="8011353"/>
            <a:ext cx="2733663"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U for unveil</a:t>
            </a:r>
          </a:p>
        </p:txBody>
      </p:sp>
      <p:sp>
        <p:nvSpPr>
          <p:cNvPr name="TextBox 14" id="14"/>
          <p:cNvSpPr txBox="true"/>
          <p:nvPr/>
        </p:nvSpPr>
        <p:spPr>
          <a:xfrm rot="0">
            <a:off x="3874901" y="7127398"/>
            <a:ext cx="2733663" cy="398145"/>
          </a:xfrm>
          <a:prstGeom prst="rect">
            <a:avLst/>
          </a:prstGeom>
        </p:spPr>
        <p:txBody>
          <a:bodyPr anchor="t" rtlCol="false" tIns="0" lIns="0" bIns="0" rIns="0">
            <a:spAutoFit/>
          </a:bodyPr>
          <a:lstStyle/>
          <a:p>
            <a:pPr algn="l">
              <a:lnSpc>
                <a:spcPts val="3120"/>
              </a:lnSpc>
            </a:pPr>
            <a:r>
              <a:rPr lang="en-US" b="true" sz="2400">
                <a:solidFill>
                  <a:srgbClr val="E5645E"/>
                </a:solidFill>
                <a:latin typeface="Quicksand Medium"/>
                <a:ea typeface="Quicksand Medium"/>
                <a:cs typeface="Quicksand Medium"/>
                <a:sym typeface="Quicksand Medium"/>
              </a:rPr>
              <a:t>M for mic drop</a:t>
            </a:r>
          </a:p>
        </p:txBody>
      </p:sp>
      <p:grpSp>
        <p:nvGrpSpPr>
          <p:cNvPr name="Group 15" id="15"/>
          <p:cNvGrpSpPr/>
          <p:nvPr/>
        </p:nvGrpSpPr>
        <p:grpSpPr>
          <a:xfrm rot="0">
            <a:off x="3345018" y="2481344"/>
            <a:ext cx="11597964" cy="2183358"/>
            <a:chOff x="0" y="0"/>
            <a:chExt cx="15463952" cy="2911144"/>
          </a:xfrm>
        </p:grpSpPr>
        <p:sp>
          <p:nvSpPr>
            <p:cNvPr name="TextBox 16" id="16"/>
            <p:cNvSpPr txBox="true"/>
            <p:nvPr/>
          </p:nvSpPr>
          <p:spPr>
            <a:xfrm rot="0">
              <a:off x="0" y="1675434"/>
              <a:ext cx="15463952" cy="1235710"/>
            </a:xfrm>
            <a:prstGeom prst="rect">
              <a:avLst/>
            </a:prstGeom>
          </p:spPr>
          <p:txBody>
            <a:bodyPr anchor="t" rtlCol="false" tIns="0" lIns="0" bIns="0" rIns="0">
              <a:spAutoFit/>
            </a:bodyPr>
            <a:lstStyle/>
            <a:p>
              <a:pPr algn="ctr">
                <a:lnSpc>
                  <a:spcPts val="3779"/>
                </a:lnSpc>
              </a:pPr>
            </a:p>
            <a:p>
              <a:pPr algn="ctr">
                <a:lnSpc>
                  <a:spcPts val="3779"/>
                </a:lnSpc>
              </a:pPr>
              <a:r>
                <a:rPr lang="en-US" sz="2700" b="true">
                  <a:solidFill>
                    <a:srgbClr val="E5645E"/>
                  </a:solidFill>
                  <a:latin typeface="Quicksand Medium"/>
                  <a:ea typeface="Quicksand Medium"/>
                  <a:cs typeface="Quicksand Medium"/>
                  <a:sym typeface="Quicksand Medium"/>
                </a:rPr>
                <a:t>Press the following keys while on Present mode!</a:t>
              </a:r>
            </a:p>
          </p:txBody>
        </p:sp>
        <p:sp>
          <p:nvSpPr>
            <p:cNvPr name="TextBox 17" id="17"/>
            <p:cNvSpPr txBox="true"/>
            <p:nvPr/>
          </p:nvSpPr>
          <p:spPr>
            <a:xfrm rot="0">
              <a:off x="0" y="0"/>
              <a:ext cx="15463952" cy="1333500"/>
            </a:xfrm>
            <a:prstGeom prst="rect">
              <a:avLst/>
            </a:prstGeom>
          </p:spPr>
          <p:txBody>
            <a:bodyPr anchor="t" rtlCol="false" tIns="0" lIns="0" bIns="0" rIns="0">
              <a:spAutoFit/>
            </a:bodyPr>
            <a:lstStyle/>
            <a:p>
              <a:pPr algn="ctr">
                <a:lnSpc>
                  <a:spcPts val="7920"/>
                </a:lnSpc>
                <a:spcBef>
                  <a:spcPct val="0"/>
                </a:spcBef>
              </a:pPr>
              <a:r>
                <a:rPr lang="en-US" sz="6600">
                  <a:solidFill>
                    <a:srgbClr val="E5645E"/>
                  </a:solidFill>
                  <a:latin typeface="Garet ExtraBold"/>
                  <a:ea typeface="Garet ExtraBold"/>
                  <a:cs typeface="Garet ExtraBold"/>
                  <a:sym typeface="Garet ExtraBold"/>
                </a:rPr>
                <a:t>Canva Presentation Keys</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6632120" y="1678953"/>
            <a:ext cx="3407035" cy="5242076"/>
            <a:chOff x="0" y="0"/>
            <a:chExt cx="4128770" cy="6352540"/>
          </a:xfrm>
        </p:grpSpPr>
        <p:sp>
          <p:nvSpPr>
            <p:cNvPr name="Freeform 3" id="3"/>
            <p:cNvSpPr/>
            <p:nvPr/>
          </p:nvSpPr>
          <p:spPr>
            <a:xfrm flipH="false" flipV="false" rot="0">
              <a:off x="0" y="0"/>
              <a:ext cx="4130040" cy="6352540"/>
            </a:xfrm>
            <a:custGeom>
              <a:avLst/>
              <a:gdLst/>
              <a:ahLst/>
              <a:cxnLst/>
              <a:rect r="r" b="b" t="t" l="l"/>
              <a:pathLst>
                <a:path h="6352540" w="41300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E5645E"/>
            </a:solidFill>
          </p:spPr>
        </p:sp>
        <p:sp>
          <p:nvSpPr>
            <p:cNvPr name="Freeform 4" id="4"/>
            <p:cNvSpPr/>
            <p:nvPr/>
          </p:nvSpPr>
          <p:spPr>
            <a:xfrm flipH="false" flipV="false" rot="0">
              <a:off x="674370" y="115570"/>
              <a:ext cx="124460" cy="124460"/>
            </a:xfrm>
            <a:custGeom>
              <a:avLst/>
              <a:gdLst/>
              <a:ahLst/>
              <a:cxnLst/>
              <a:rect r="r" b="b" t="t" l="l"/>
              <a:pathLst>
                <a:path h="124460" w="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5" id="5"/>
            <p:cNvSpPr/>
            <p:nvPr/>
          </p:nvSpPr>
          <p:spPr>
            <a:xfrm flipH="false" flipV="false" rot="0">
              <a:off x="3806190" y="87630"/>
              <a:ext cx="179070" cy="179070"/>
            </a:xfrm>
            <a:custGeom>
              <a:avLst/>
              <a:gdLst/>
              <a:ahLst/>
              <a:cxnLst/>
              <a:rect r="r" b="b" t="t" l="l"/>
              <a:pathLst>
                <a:path h="179070" w="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FFFFF"/>
            </a:solidFill>
          </p:spPr>
        </p:sp>
        <p:sp>
          <p:nvSpPr>
            <p:cNvPr name="Freeform 6" id="6"/>
            <p:cNvSpPr/>
            <p:nvPr/>
          </p:nvSpPr>
          <p:spPr>
            <a:xfrm flipH="false" flipV="false" rot="0">
              <a:off x="163830" y="115570"/>
              <a:ext cx="124460" cy="124460"/>
            </a:xfrm>
            <a:custGeom>
              <a:avLst/>
              <a:gdLst/>
              <a:ahLst/>
              <a:cxnLst/>
              <a:rect r="r" b="b" t="t" l="l"/>
              <a:pathLst>
                <a:path h="124460" w="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7" id="7"/>
            <p:cNvSpPr/>
            <p:nvPr/>
          </p:nvSpPr>
          <p:spPr>
            <a:xfrm flipH="false" flipV="false" rot="0">
              <a:off x="419100" y="115570"/>
              <a:ext cx="124460" cy="124460"/>
            </a:xfrm>
            <a:custGeom>
              <a:avLst/>
              <a:gdLst/>
              <a:ahLst/>
              <a:cxnLst/>
              <a:rect r="r" b="b" t="t" l="l"/>
              <a:pathLst>
                <a:path h="124460" w="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8" id="8"/>
            <p:cNvSpPr/>
            <p:nvPr/>
          </p:nvSpPr>
          <p:spPr>
            <a:xfrm flipH="false" flipV="false" rot="0">
              <a:off x="16510" y="16510"/>
              <a:ext cx="4094480" cy="321310"/>
            </a:xfrm>
            <a:custGeom>
              <a:avLst/>
              <a:gdLst/>
              <a:ahLst/>
              <a:cxnLst/>
              <a:rect r="r" b="b" t="t" l="l"/>
              <a:pathLst>
                <a:path h="321310" w="409448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F6BBB7"/>
            </a:solidFill>
          </p:spPr>
        </p:sp>
        <p:sp>
          <p:nvSpPr>
            <p:cNvPr name="Freeform 9" id="9"/>
            <p:cNvSpPr/>
            <p:nvPr/>
          </p:nvSpPr>
          <p:spPr>
            <a:xfrm flipH="false" flipV="false" rot="0">
              <a:off x="16510" y="354330"/>
              <a:ext cx="4094480" cy="5981700"/>
            </a:xfrm>
            <a:custGeom>
              <a:avLst/>
              <a:gdLst/>
              <a:ahLst/>
              <a:cxnLst/>
              <a:rect r="r" b="b" t="t" l="l"/>
              <a:pathLst>
                <a:path h="5981700" w="4094480">
                  <a:moveTo>
                    <a:pt x="0" y="0"/>
                  </a:moveTo>
                  <a:lnTo>
                    <a:pt x="4094480" y="0"/>
                  </a:lnTo>
                  <a:lnTo>
                    <a:pt x="4094480" y="5981700"/>
                  </a:lnTo>
                  <a:lnTo>
                    <a:pt x="0" y="5981700"/>
                  </a:lnTo>
                  <a:close/>
                </a:path>
              </a:pathLst>
            </a:custGeom>
            <a:blipFill>
              <a:blip r:embed="rId2"/>
              <a:stretch>
                <a:fillRect l="0" t="-1337" r="0" b="-1337"/>
              </a:stretch>
            </a:blipFill>
          </p:spPr>
        </p:sp>
      </p:grpSp>
      <p:grpSp>
        <p:nvGrpSpPr>
          <p:cNvPr name="Group 10" id="10"/>
          <p:cNvGrpSpPr>
            <a:grpSpLocks noChangeAspect="true"/>
          </p:cNvGrpSpPr>
          <p:nvPr/>
        </p:nvGrpSpPr>
        <p:grpSpPr>
          <a:xfrm rot="0">
            <a:off x="10387395" y="1678953"/>
            <a:ext cx="3407035" cy="5242076"/>
            <a:chOff x="0" y="0"/>
            <a:chExt cx="4128770" cy="6352540"/>
          </a:xfrm>
        </p:grpSpPr>
        <p:sp>
          <p:nvSpPr>
            <p:cNvPr name="Freeform 11" id="11"/>
            <p:cNvSpPr/>
            <p:nvPr/>
          </p:nvSpPr>
          <p:spPr>
            <a:xfrm flipH="false" flipV="false" rot="0">
              <a:off x="0" y="0"/>
              <a:ext cx="4130040" cy="6352540"/>
            </a:xfrm>
            <a:custGeom>
              <a:avLst/>
              <a:gdLst/>
              <a:ahLst/>
              <a:cxnLst/>
              <a:rect r="r" b="b" t="t" l="l"/>
              <a:pathLst>
                <a:path h="6352540" w="41300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E5645E"/>
            </a:solidFill>
          </p:spPr>
        </p:sp>
        <p:sp>
          <p:nvSpPr>
            <p:cNvPr name="Freeform 12" id="12"/>
            <p:cNvSpPr/>
            <p:nvPr/>
          </p:nvSpPr>
          <p:spPr>
            <a:xfrm flipH="false" flipV="false" rot="0">
              <a:off x="674370" y="115570"/>
              <a:ext cx="124460" cy="124460"/>
            </a:xfrm>
            <a:custGeom>
              <a:avLst/>
              <a:gdLst/>
              <a:ahLst/>
              <a:cxnLst/>
              <a:rect r="r" b="b" t="t" l="l"/>
              <a:pathLst>
                <a:path h="124460" w="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13" id="13"/>
            <p:cNvSpPr/>
            <p:nvPr/>
          </p:nvSpPr>
          <p:spPr>
            <a:xfrm flipH="false" flipV="false" rot="0">
              <a:off x="3806190" y="87630"/>
              <a:ext cx="179070" cy="179070"/>
            </a:xfrm>
            <a:custGeom>
              <a:avLst/>
              <a:gdLst/>
              <a:ahLst/>
              <a:cxnLst/>
              <a:rect r="r" b="b" t="t" l="l"/>
              <a:pathLst>
                <a:path h="179070" w="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FFFFF"/>
            </a:solidFill>
          </p:spPr>
        </p:sp>
        <p:sp>
          <p:nvSpPr>
            <p:cNvPr name="Freeform 14" id="14"/>
            <p:cNvSpPr/>
            <p:nvPr/>
          </p:nvSpPr>
          <p:spPr>
            <a:xfrm flipH="false" flipV="false" rot="0">
              <a:off x="163830" y="115570"/>
              <a:ext cx="124460" cy="124460"/>
            </a:xfrm>
            <a:custGeom>
              <a:avLst/>
              <a:gdLst/>
              <a:ahLst/>
              <a:cxnLst/>
              <a:rect r="r" b="b" t="t" l="l"/>
              <a:pathLst>
                <a:path h="124460" w="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15" id="15"/>
            <p:cNvSpPr/>
            <p:nvPr/>
          </p:nvSpPr>
          <p:spPr>
            <a:xfrm flipH="false" flipV="false" rot="0">
              <a:off x="419100" y="115570"/>
              <a:ext cx="124460" cy="124460"/>
            </a:xfrm>
            <a:custGeom>
              <a:avLst/>
              <a:gdLst/>
              <a:ahLst/>
              <a:cxnLst/>
              <a:rect r="r" b="b" t="t" l="l"/>
              <a:pathLst>
                <a:path h="124460" w="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16" id="16"/>
            <p:cNvSpPr/>
            <p:nvPr/>
          </p:nvSpPr>
          <p:spPr>
            <a:xfrm flipH="false" flipV="false" rot="0">
              <a:off x="16510" y="16510"/>
              <a:ext cx="4094480" cy="321310"/>
            </a:xfrm>
            <a:custGeom>
              <a:avLst/>
              <a:gdLst/>
              <a:ahLst/>
              <a:cxnLst/>
              <a:rect r="r" b="b" t="t" l="l"/>
              <a:pathLst>
                <a:path h="321310" w="409448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F6BBB7"/>
            </a:solidFill>
          </p:spPr>
        </p:sp>
        <p:sp>
          <p:nvSpPr>
            <p:cNvPr name="Freeform 17" id="17"/>
            <p:cNvSpPr/>
            <p:nvPr/>
          </p:nvSpPr>
          <p:spPr>
            <a:xfrm flipH="false" flipV="false" rot="0">
              <a:off x="16510" y="354330"/>
              <a:ext cx="4094480" cy="5981700"/>
            </a:xfrm>
            <a:custGeom>
              <a:avLst/>
              <a:gdLst/>
              <a:ahLst/>
              <a:cxnLst/>
              <a:rect r="r" b="b" t="t" l="l"/>
              <a:pathLst>
                <a:path h="5981700" w="4094480">
                  <a:moveTo>
                    <a:pt x="0" y="0"/>
                  </a:moveTo>
                  <a:lnTo>
                    <a:pt x="4094480" y="0"/>
                  </a:lnTo>
                  <a:lnTo>
                    <a:pt x="4094480" y="5981700"/>
                  </a:lnTo>
                  <a:lnTo>
                    <a:pt x="0" y="5981700"/>
                  </a:lnTo>
                  <a:close/>
                </a:path>
              </a:pathLst>
            </a:custGeom>
            <a:blipFill>
              <a:blip r:embed="rId3"/>
              <a:stretch>
                <a:fillRect l="0" t="-1337" r="0" b="-1337"/>
              </a:stretch>
            </a:blipFill>
          </p:spPr>
        </p:sp>
      </p:grpSp>
      <p:grpSp>
        <p:nvGrpSpPr>
          <p:cNvPr name="Group 18" id="18"/>
          <p:cNvGrpSpPr>
            <a:grpSpLocks noChangeAspect="true"/>
          </p:cNvGrpSpPr>
          <p:nvPr/>
        </p:nvGrpSpPr>
        <p:grpSpPr>
          <a:xfrm rot="0">
            <a:off x="14142670" y="1678953"/>
            <a:ext cx="3407035" cy="5242076"/>
            <a:chOff x="0" y="0"/>
            <a:chExt cx="4128770" cy="6352540"/>
          </a:xfrm>
        </p:grpSpPr>
        <p:sp>
          <p:nvSpPr>
            <p:cNvPr name="Freeform 19" id="19"/>
            <p:cNvSpPr/>
            <p:nvPr/>
          </p:nvSpPr>
          <p:spPr>
            <a:xfrm flipH="false" flipV="false" rot="0">
              <a:off x="0" y="0"/>
              <a:ext cx="4130040" cy="6352540"/>
            </a:xfrm>
            <a:custGeom>
              <a:avLst/>
              <a:gdLst/>
              <a:ahLst/>
              <a:cxnLst/>
              <a:rect r="r" b="b" t="t" l="l"/>
              <a:pathLst>
                <a:path h="6352540" w="41300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E5645E"/>
            </a:solidFill>
          </p:spPr>
        </p:sp>
        <p:sp>
          <p:nvSpPr>
            <p:cNvPr name="Freeform 20" id="20"/>
            <p:cNvSpPr/>
            <p:nvPr/>
          </p:nvSpPr>
          <p:spPr>
            <a:xfrm flipH="false" flipV="false" rot="0">
              <a:off x="674370" y="115570"/>
              <a:ext cx="124460" cy="124460"/>
            </a:xfrm>
            <a:custGeom>
              <a:avLst/>
              <a:gdLst/>
              <a:ahLst/>
              <a:cxnLst/>
              <a:rect r="r" b="b" t="t" l="l"/>
              <a:pathLst>
                <a:path h="124460" w="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21" id="21"/>
            <p:cNvSpPr/>
            <p:nvPr/>
          </p:nvSpPr>
          <p:spPr>
            <a:xfrm flipH="false" flipV="false" rot="0">
              <a:off x="3806190" y="87630"/>
              <a:ext cx="179070" cy="179070"/>
            </a:xfrm>
            <a:custGeom>
              <a:avLst/>
              <a:gdLst/>
              <a:ahLst/>
              <a:cxnLst/>
              <a:rect r="r" b="b" t="t" l="l"/>
              <a:pathLst>
                <a:path h="179070" w="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FFFFF"/>
            </a:solidFill>
          </p:spPr>
        </p:sp>
        <p:sp>
          <p:nvSpPr>
            <p:cNvPr name="Freeform 22" id="22"/>
            <p:cNvSpPr/>
            <p:nvPr/>
          </p:nvSpPr>
          <p:spPr>
            <a:xfrm flipH="false" flipV="false" rot="0">
              <a:off x="163830" y="115570"/>
              <a:ext cx="124460" cy="124460"/>
            </a:xfrm>
            <a:custGeom>
              <a:avLst/>
              <a:gdLst/>
              <a:ahLst/>
              <a:cxnLst/>
              <a:rect r="r" b="b" t="t" l="l"/>
              <a:pathLst>
                <a:path h="124460" w="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23" id="23"/>
            <p:cNvSpPr/>
            <p:nvPr/>
          </p:nvSpPr>
          <p:spPr>
            <a:xfrm flipH="false" flipV="false" rot="0">
              <a:off x="419100" y="115570"/>
              <a:ext cx="124460" cy="124460"/>
            </a:xfrm>
            <a:custGeom>
              <a:avLst/>
              <a:gdLst/>
              <a:ahLst/>
              <a:cxnLst/>
              <a:rect r="r" b="b" t="t" l="l"/>
              <a:pathLst>
                <a:path h="124460" w="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FFFFF"/>
            </a:solidFill>
          </p:spPr>
        </p:sp>
        <p:sp>
          <p:nvSpPr>
            <p:cNvPr name="Freeform 24" id="24"/>
            <p:cNvSpPr/>
            <p:nvPr/>
          </p:nvSpPr>
          <p:spPr>
            <a:xfrm flipH="false" flipV="false" rot="0">
              <a:off x="16510" y="16510"/>
              <a:ext cx="4094480" cy="321310"/>
            </a:xfrm>
            <a:custGeom>
              <a:avLst/>
              <a:gdLst/>
              <a:ahLst/>
              <a:cxnLst/>
              <a:rect r="r" b="b" t="t" l="l"/>
              <a:pathLst>
                <a:path h="321310" w="409448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F6BBB7"/>
            </a:solidFill>
          </p:spPr>
        </p:sp>
        <p:sp>
          <p:nvSpPr>
            <p:cNvPr name="Freeform 25" id="25"/>
            <p:cNvSpPr/>
            <p:nvPr/>
          </p:nvSpPr>
          <p:spPr>
            <a:xfrm flipH="false" flipV="false" rot="0">
              <a:off x="16510" y="354330"/>
              <a:ext cx="4094480" cy="5981700"/>
            </a:xfrm>
            <a:custGeom>
              <a:avLst/>
              <a:gdLst/>
              <a:ahLst/>
              <a:cxnLst/>
              <a:rect r="r" b="b" t="t" l="l"/>
              <a:pathLst>
                <a:path h="5981700" w="4094480">
                  <a:moveTo>
                    <a:pt x="0" y="0"/>
                  </a:moveTo>
                  <a:lnTo>
                    <a:pt x="4094480" y="0"/>
                  </a:lnTo>
                  <a:lnTo>
                    <a:pt x="4094480" y="5981700"/>
                  </a:lnTo>
                  <a:lnTo>
                    <a:pt x="0" y="5981700"/>
                  </a:lnTo>
                  <a:close/>
                </a:path>
              </a:pathLst>
            </a:custGeom>
            <a:blipFill>
              <a:blip r:embed="rId4"/>
              <a:stretch>
                <a:fillRect l="0" t="-1337" r="0" b="-1337"/>
              </a:stretch>
            </a:blipFill>
          </p:spPr>
        </p:sp>
      </p:grpSp>
      <p:grpSp>
        <p:nvGrpSpPr>
          <p:cNvPr name="Group 26" id="26"/>
          <p:cNvGrpSpPr/>
          <p:nvPr/>
        </p:nvGrpSpPr>
        <p:grpSpPr>
          <a:xfrm rot="0">
            <a:off x="607087" y="508238"/>
            <a:ext cx="5208349" cy="9270523"/>
            <a:chOff x="0" y="0"/>
            <a:chExt cx="6944465" cy="12360698"/>
          </a:xfrm>
        </p:grpSpPr>
        <p:grpSp>
          <p:nvGrpSpPr>
            <p:cNvPr name="Group 27" id="27"/>
            <p:cNvGrpSpPr/>
            <p:nvPr/>
          </p:nvGrpSpPr>
          <p:grpSpPr>
            <a:xfrm rot="0">
              <a:off x="165555" y="1195599"/>
              <a:ext cx="6611845" cy="10471150"/>
              <a:chOff x="0" y="0"/>
              <a:chExt cx="1269306" cy="2010194"/>
            </a:xfrm>
          </p:grpSpPr>
          <p:sp>
            <p:nvSpPr>
              <p:cNvPr name="Freeform 28" id="28"/>
              <p:cNvSpPr/>
              <p:nvPr/>
            </p:nvSpPr>
            <p:spPr>
              <a:xfrm flipH="false" flipV="false" rot="0">
                <a:off x="0" y="0"/>
                <a:ext cx="1269306" cy="2010194"/>
              </a:xfrm>
              <a:custGeom>
                <a:avLst/>
                <a:gdLst/>
                <a:ahLst/>
                <a:cxnLst/>
                <a:rect r="r" b="b" t="t" l="l"/>
                <a:pathLst>
                  <a:path h="2010194" w="1269306">
                    <a:moveTo>
                      <a:pt x="0" y="0"/>
                    </a:moveTo>
                    <a:lnTo>
                      <a:pt x="1269306" y="0"/>
                    </a:lnTo>
                    <a:lnTo>
                      <a:pt x="1269306" y="2010194"/>
                    </a:lnTo>
                    <a:lnTo>
                      <a:pt x="0" y="2010194"/>
                    </a:lnTo>
                    <a:close/>
                  </a:path>
                </a:pathLst>
              </a:custGeom>
              <a:solidFill>
                <a:srgbClr val="FFFFFF"/>
              </a:solidFill>
            </p:spPr>
          </p:sp>
        </p:grpSp>
        <p:sp>
          <p:nvSpPr>
            <p:cNvPr name="Freeform 29" id="29"/>
            <p:cNvSpPr/>
            <p:nvPr/>
          </p:nvSpPr>
          <p:spPr>
            <a:xfrm flipH="false" flipV="false" rot="0">
              <a:off x="0" y="0"/>
              <a:ext cx="6944465" cy="12360698"/>
            </a:xfrm>
            <a:custGeom>
              <a:avLst/>
              <a:gdLst/>
              <a:ahLst/>
              <a:cxnLst/>
              <a:rect r="r" b="b" t="t" l="l"/>
              <a:pathLst>
                <a:path h="12360698" w="6944465">
                  <a:moveTo>
                    <a:pt x="0" y="0"/>
                  </a:moveTo>
                  <a:lnTo>
                    <a:pt x="6944465" y="0"/>
                  </a:lnTo>
                  <a:lnTo>
                    <a:pt x="6944465" y="12360698"/>
                  </a:lnTo>
                  <a:lnTo>
                    <a:pt x="0" y="123606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30" id="30"/>
          <p:cNvSpPr txBox="true"/>
          <p:nvPr/>
        </p:nvSpPr>
        <p:spPr>
          <a:xfrm rot="0">
            <a:off x="1172434" y="2095500"/>
            <a:ext cx="4077655" cy="3810000"/>
          </a:xfrm>
          <a:prstGeom prst="rect">
            <a:avLst/>
          </a:prstGeom>
        </p:spPr>
        <p:txBody>
          <a:bodyPr anchor="t" rtlCol="false" tIns="0" lIns="0" bIns="0" rIns="0">
            <a:spAutoFit/>
          </a:bodyPr>
          <a:lstStyle/>
          <a:p>
            <a:pPr algn="l" marL="0" indent="0" lvl="0">
              <a:lnSpc>
                <a:spcPts val="6027"/>
              </a:lnSpc>
              <a:spcBef>
                <a:spcPct val="0"/>
              </a:spcBef>
            </a:pPr>
            <a:r>
              <a:rPr lang="en-US" sz="5023">
                <a:solidFill>
                  <a:srgbClr val="E5645E"/>
                </a:solidFill>
                <a:latin typeface="Garet ExtraBold"/>
                <a:ea typeface="Garet ExtraBold"/>
                <a:cs typeface="Garet ExtraBold"/>
                <a:sym typeface="Garet ExtraBold"/>
              </a:rPr>
              <a:t>How to personalize the ready made templates</a:t>
            </a:r>
          </a:p>
        </p:txBody>
      </p:sp>
      <p:grpSp>
        <p:nvGrpSpPr>
          <p:cNvPr name="Group 31" id="31"/>
          <p:cNvGrpSpPr/>
          <p:nvPr/>
        </p:nvGrpSpPr>
        <p:grpSpPr>
          <a:xfrm rot="0">
            <a:off x="6632120" y="7248339"/>
            <a:ext cx="3407035" cy="2726878"/>
            <a:chOff x="0" y="0"/>
            <a:chExt cx="4542713" cy="3635837"/>
          </a:xfrm>
        </p:grpSpPr>
        <p:sp>
          <p:nvSpPr>
            <p:cNvPr name="TextBox 32" id="32"/>
            <p:cNvSpPr txBox="true"/>
            <p:nvPr/>
          </p:nvSpPr>
          <p:spPr>
            <a:xfrm rot="0">
              <a:off x="0" y="-9525"/>
              <a:ext cx="4542713" cy="555625"/>
            </a:xfrm>
            <a:prstGeom prst="rect">
              <a:avLst/>
            </a:prstGeom>
          </p:spPr>
          <p:txBody>
            <a:bodyPr anchor="t" rtlCol="false" tIns="0" lIns="0" bIns="0" rIns="0">
              <a:spAutoFit/>
            </a:bodyPr>
            <a:lstStyle/>
            <a:p>
              <a:pPr algn="ctr" marL="0" indent="0" lvl="0">
                <a:lnSpc>
                  <a:spcPts val="3240"/>
                </a:lnSpc>
                <a:spcBef>
                  <a:spcPct val="0"/>
                </a:spcBef>
              </a:pPr>
              <a:r>
                <a:rPr lang="en-US" b="true" sz="2700">
                  <a:solidFill>
                    <a:srgbClr val="E5645E"/>
                  </a:solidFill>
                  <a:latin typeface="Quicksand Medium"/>
                  <a:ea typeface="Quicksand Medium"/>
                  <a:cs typeface="Quicksand Medium"/>
                  <a:sym typeface="Quicksand Medium"/>
                </a:rPr>
                <a:t>Basic: </a:t>
              </a:r>
            </a:p>
          </p:txBody>
        </p:sp>
        <p:sp>
          <p:nvSpPr>
            <p:cNvPr name="TextBox 33" id="33"/>
            <p:cNvSpPr txBox="true"/>
            <p:nvPr/>
          </p:nvSpPr>
          <p:spPr>
            <a:xfrm rot="0">
              <a:off x="0" y="724997"/>
              <a:ext cx="4542713" cy="2910839"/>
            </a:xfrm>
            <a:prstGeom prst="rect">
              <a:avLst/>
            </a:prstGeom>
          </p:spPr>
          <p:txBody>
            <a:bodyPr anchor="t" rtlCol="false" tIns="0" lIns="0" bIns="0" rIns="0">
              <a:spAutoFit/>
            </a:bodyPr>
            <a:lstStyle/>
            <a:p>
              <a:pPr algn="ctr">
                <a:lnSpc>
                  <a:spcPts val="2520"/>
                </a:lnSpc>
              </a:pPr>
              <a:r>
                <a:rPr lang="en-US" sz="1800" b="true">
                  <a:solidFill>
                    <a:srgbClr val="E5645E"/>
                  </a:solidFill>
                  <a:latin typeface="Quicksand Medium"/>
                  <a:ea typeface="Quicksand Medium"/>
                  <a:cs typeface="Quicksand Medium"/>
                  <a:sym typeface="Quicksand Medium"/>
                </a:rPr>
                <a:t>In the Design Tab: use Layouts &amp; Styles to update the color palette and fonts in 1 click</a:t>
              </a:r>
            </a:p>
            <a:p>
              <a:pPr algn="ctr">
                <a:lnSpc>
                  <a:spcPts val="2520"/>
                </a:lnSpc>
              </a:pPr>
            </a:p>
            <a:p>
              <a:pPr algn="ctr" marL="0" indent="0" lvl="0">
                <a:lnSpc>
                  <a:spcPts val="2520"/>
                </a:lnSpc>
                <a:spcBef>
                  <a:spcPct val="0"/>
                </a:spcBef>
              </a:pPr>
              <a:r>
                <a:rPr lang="en-US" b="true" sz="1800">
                  <a:solidFill>
                    <a:srgbClr val="E5645E"/>
                  </a:solidFill>
                  <a:latin typeface="Quicksand Medium"/>
                  <a:ea typeface="Quicksand Medium"/>
                  <a:cs typeface="Quicksand Medium"/>
                  <a:sym typeface="Quicksand Medium"/>
                </a:rPr>
                <a:t>Using elements to create new graphics, sticking to what is available in canva</a:t>
              </a:r>
            </a:p>
          </p:txBody>
        </p:sp>
      </p:grpSp>
      <p:grpSp>
        <p:nvGrpSpPr>
          <p:cNvPr name="Group 34" id="34"/>
          <p:cNvGrpSpPr/>
          <p:nvPr/>
        </p:nvGrpSpPr>
        <p:grpSpPr>
          <a:xfrm rot="0">
            <a:off x="10613354" y="7304564"/>
            <a:ext cx="2955117" cy="2614429"/>
            <a:chOff x="0" y="0"/>
            <a:chExt cx="3940157" cy="3485905"/>
          </a:xfrm>
        </p:grpSpPr>
        <p:sp>
          <p:nvSpPr>
            <p:cNvPr name="TextBox 35" id="35"/>
            <p:cNvSpPr txBox="true"/>
            <p:nvPr/>
          </p:nvSpPr>
          <p:spPr>
            <a:xfrm rot="0">
              <a:off x="0" y="-9525"/>
              <a:ext cx="3940157" cy="956853"/>
            </a:xfrm>
            <a:prstGeom prst="rect">
              <a:avLst/>
            </a:prstGeom>
          </p:spPr>
          <p:txBody>
            <a:bodyPr anchor="t" rtlCol="false" tIns="0" lIns="0" bIns="0" rIns="0">
              <a:spAutoFit/>
            </a:bodyPr>
            <a:lstStyle/>
            <a:p>
              <a:pPr algn="ctr">
                <a:lnSpc>
                  <a:spcPts val="2810"/>
                </a:lnSpc>
              </a:pPr>
              <a:r>
                <a:rPr lang="en-US" sz="2341" b="true">
                  <a:solidFill>
                    <a:srgbClr val="E5645E"/>
                  </a:solidFill>
                  <a:latin typeface="Quicksand Medium"/>
                  <a:ea typeface="Quicksand Medium"/>
                  <a:cs typeface="Quicksand Medium"/>
                  <a:sym typeface="Quicksand Medium"/>
                </a:rPr>
                <a:t>Intermediate: </a:t>
              </a:r>
            </a:p>
            <a:p>
              <a:pPr algn="ctr" marL="0" indent="0" lvl="0">
                <a:lnSpc>
                  <a:spcPts val="2810"/>
                </a:lnSpc>
                <a:spcBef>
                  <a:spcPct val="0"/>
                </a:spcBef>
              </a:pPr>
              <a:r>
                <a:rPr lang="en-US" b="true" sz="2341">
                  <a:solidFill>
                    <a:srgbClr val="E5645E"/>
                  </a:solidFill>
                  <a:latin typeface="Quicksand Medium"/>
                  <a:ea typeface="Quicksand Medium"/>
                  <a:cs typeface="Quicksand Medium"/>
                  <a:sym typeface="Quicksand Medium"/>
                </a:rPr>
                <a:t>Edit Photos</a:t>
              </a:r>
            </a:p>
          </p:txBody>
        </p:sp>
        <p:sp>
          <p:nvSpPr>
            <p:cNvPr name="TextBox 36" id="36"/>
            <p:cNvSpPr txBox="true"/>
            <p:nvPr/>
          </p:nvSpPr>
          <p:spPr>
            <a:xfrm rot="0">
              <a:off x="0" y="1106967"/>
              <a:ext cx="3940157" cy="2378938"/>
            </a:xfrm>
            <a:prstGeom prst="rect">
              <a:avLst/>
            </a:prstGeom>
          </p:spPr>
          <p:txBody>
            <a:bodyPr anchor="t" rtlCol="false" tIns="0" lIns="0" bIns="0" rIns="0">
              <a:spAutoFit/>
            </a:bodyPr>
            <a:lstStyle/>
            <a:p>
              <a:pPr algn="ctr">
                <a:lnSpc>
                  <a:spcPts val="2064"/>
                </a:lnSpc>
              </a:pPr>
              <a:r>
                <a:rPr lang="en-US" sz="1474" b="true">
                  <a:solidFill>
                    <a:srgbClr val="E5645E"/>
                  </a:solidFill>
                  <a:latin typeface="Quicksand Medium"/>
                  <a:ea typeface="Quicksand Medium"/>
                  <a:cs typeface="Quicksand Medium"/>
                  <a:sym typeface="Quicksand Medium"/>
                </a:rPr>
                <a:t>If you find images online and want to make them more unique</a:t>
              </a:r>
            </a:p>
            <a:p>
              <a:pPr algn="ctr">
                <a:lnSpc>
                  <a:spcPts val="2064"/>
                </a:lnSpc>
              </a:pPr>
            </a:p>
            <a:p>
              <a:pPr algn="ctr">
                <a:lnSpc>
                  <a:spcPts val="2064"/>
                </a:lnSpc>
              </a:pPr>
              <a:r>
                <a:rPr lang="en-US" sz="1474" b="true">
                  <a:solidFill>
                    <a:srgbClr val="E5645E"/>
                  </a:solidFill>
                  <a:latin typeface="Quicksand Medium"/>
                  <a:ea typeface="Quicksand Medium"/>
                  <a:cs typeface="Quicksand Medium"/>
                  <a:sym typeface="Quicksand Medium"/>
                </a:rPr>
                <a:t>Tip for Mac Users: Background remover is free. </a:t>
              </a:r>
            </a:p>
            <a:p>
              <a:pPr algn="ctr" marL="0" indent="0" lvl="0">
                <a:lnSpc>
                  <a:spcPts val="2064"/>
                </a:lnSpc>
                <a:spcBef>
                  <a:spcPct val="0"/>
                </a:spcBef>
              </a:pPr>
              <a:r>
                <a:rPr lang="en-US" b="true" sz="1474">
                  <a:solidFill>
                    <a:srgbClr val="E5645E"/>
                  </a:solidFill>
                  <a:latin typeface="Quicksand Medium"/>
                  <a:ea typeface="Quicksand Medium"/>
                  <a:cs typeface="Quicksand Medium"/>
                  <a:sym typeface="Quicksand Medium"/>
                </a:rPr>
                <a:t>For PC users: Adobe Express Cloud has this feature for free </a:t>
              </a:r>
            </a:p>
          </p:txBody>
        </p:sp>
      </p:grpSp>
      <p:grpSp>
        <p:nvGrpSpPr>
          <p:cNvPr name="Group 37" id="37"/>
          <p:cNvGrpSpPr/>
          <p:nvPr/>
        </p:nvGrpSpPr>
        <p:grpSpPr>
          <a:xfrm rot="0">
            <a:off x="14142670" y="7346114"/>
            <a:ext cx="3407035" cy="2004883"/>
            <a:chOff x="0" y="0"/>
            <a:chExt cx="4542713" cy="2673177"/>
          </a:xfrm>
        </p:grpSpPr>
        <p:sp>
          <p:nvSpPr>
            <p:cNvPr name="TextBox 38" id="38"/>
            <p:cNvSpPr txBox="true"/>
            <p:nvPr/>
          </p:nvSpPr>
          <p:spPr>
            <a:xfrm rot="0">
              <a:off x="0" y="-9525"/>
              <a:ext cx="4542713" cy="555625"/>
            </a:xfrm>
            <a:prstGeom prst="rect">
              <a:avLst/>
            </a:prstGeom>
          </p:spPr>
          <p:txBody>
            <a:bodyPr anchor="t" rtlCol="false" tIns="0" lIns="0" bIns="0" rIns="0">
              <a:spAutoFit/>
            </a:bodyPr>
            <a:lstStyle/>
            <a:p>
              <a:pPr algn="ctr" marL="0" indent="0" lvl="0">
                <a:lnSpc>
                  <a:spcPts val="3240"/>
                </a:lnSpc>
                <a:spcBef>
                  <a:spcPct val="0"/>
                </a:spcBef>
              </a:pPr>
              <a:r>
                <a:rPr lang="en-US" b="true" sz="2700">
                  <a:solidFill>
                    <a:srgbClr val="E5645E"/>
                  </a:solidFill>
                  <a:latin typeface="Quicksand Medium"/>
                  <a:ea typeface="Quicksand Medium"/>
                  <a:cs typeface="Quicksand Medium"/>
                  <a:sym typeface="Quicksand Medium"/>
                </a:rPr>
                <a:t>Advanced:</a:t>
              </a:r>
            </a:p>
          </p:txBody>
        </p:sp>
        <p:sp>
          <p:nvSpPr>
            <p:cNvPr name="TextBox 39" id="39"/>
            <p:cNvSpPr txBox="true"/>
            <p:nvPr/>
          </p:nvSpPr>
          <p:spPr>
            <a:xfrm rot="0">
              <a:off x="0" y="715472"/>
              <a:ext cx="4542713" cy="1957705"/>
            </a:xfrm>
            <a:prstGeom prst="rect">
              <a:avLst/>
            </a:prstGeom>
          </p:spPr>
          <p:txBody>
            <a:bodyPr anchor="t" rtlCol="false" tIns="0" lIns="0" bIns="0" rIns="0">
              <a:spAutoFit/>
            </a:bodyPr>
            <a:lstStyle/>
            <a:p>
              <a:pPr algn="ctr" marL="0" indent="0" lvl="0">
                <a:lnSpc>
                  <a:spcPts val="2940"/>
                </a:lnSpc>
                <a:spcBef>
                  <a:spcPct val="0"/>
                </a:spcBef>
              </a:pPr>
              <a:r>
                <a:rPr lang="en-US" b="true" sz="2100">
                  <a:solidFill>
                    <a:srgbClr val="E5645E"/>
                  </a:solidFill>
                  <a:latin typeface="Quicksand Medium"/>
                  <a:ea typeface="Quicksand Medium"/>
                  <a:cs typeface="Quicksand Medium"/>
                  <a:sym typeface="Quicksand Medium"/>
                </a:rPr>
                <a:t>Use AI to generate your own photos and edit the photo with drawing, photoshop, etc.</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sp>
        <p:nvSpPr>
          <p:cNvPr name="Freeform 2" id="2"/>
          <p:cNvSpPr/>
          <p:nvPr/>
        </p:nvSpPr>
        <p:spPr>
          <a:xfrm flipH="false" flipV="false" rot="0">
            <a:off x="700717" y="275031"/>
            <a:ext cx="5364931" cy="9376864"/>
          </a:xfrm>
          <a:custGeom>
            <a:avLst/>
            <a:gdLst/>
            <a:ahLst/>
            <a:cxnLst/>
            <a:rect r="r" b="b" t="t" l="l"/>
            <a:pathLst>
              <a:path h="9376864" w="5364931">
                <a:moveTo>
                  <a:pt x="0" y="0"/>
                </a:moveTo>
                <a:lnTo>
                  <a:pt x="5364931" y="0"/>
                </a:lnTo>
                <a:lnTo>
                  <a:pt x="5364931" y="9376864"/>
                </a:lnTo>
                <a:lnTo>
                  <a:pt x="0" y="9376864"/>
                </a:lnTo>
                <a:lnTo>
                  <a:pt x="0" y="0"/>
                </a:lnTo>
                <a:close/>
              </a:path>
            </a:pathLst>
          </a:custGeom>
          <a:blipFill>
            <a:blip r:embed="rId2"/>
            <a:stretch>
              <a:fillRect l="0" t="0" r="0" b="0"/>
            </a:stretch>
          </a:blipFill>
        </p:spPr>
      </p:sp>
      <p:grpSp>
        <p:nvGrpSpPr>
          <p:cNvPr name="Group 3" id="3"/>
          <p:cNvGrpSpPr/>
          <p:nvPr/>
        </p:nvGrpSpPr>
        <p:grpSpPr>
          <a:xfrm rot="0">
            <a:off x="1287780" y="1816417"/>
            <a:ext cx="1949767" cy="1095375"/>
            <a:chOff x="0" y="0"/>
            <a:chExt cx="2599690" cy="1460500"/>
          </a:xfrm>
        </p:grpSpPr>
        <p:sp>
          <p:nvSpPr>
            <p:cNvPr name="Freeform 4" id="4"/>
            <p:cNvSpPr/>
            <p:nvPr/>
          </p:nvSpPr>
          <p:spPr>
            <a:xfrm flipH="false" flipV="false" rot="0">
              <a:off x="48463" y="49376"/>
              <a:ext cx="2501856" cy="1359118"/>
            </a:xfrm>
            <a:custGeom>
              <a:avLst/>
              <a:gdLst/>
              <a:ahLst/>
              <a:cxnLst/>
              <a:rect r="r" b="b" t="t" l="l"/>
              <a:pathLst>
                <a:path h="1359118" w="2501856">
                  <a:moveTo>
                    <a:pt x="355397" y="94134"/>
                  </a:moveTo>
                  <a:cubicBezTo>
                    <a:pt x="1097077" y="154"/>
                    <a:pt x="1401877" y="-3656"/>
                    <a:pt x="1568247" y="1424"/>
                  </a:cubicBezTo>
                  <a:cubicBezTo>
                    <a:pt x="1664767" y="3964"/>
                    <a:pt x="1723187" y="7774"/>
                    <a:pt x="1796847" y="19204"/>
                  </a:cubicBezTo>
                  <a:cubicBezTo>
                    <a:pt x="1866697" y="30634"/>
                    <a:pt x="1934007" y="47144"/>
                    <a:pt x="1998777" y="70004"/>
                  </a:cubicBezTo>
                  <a:cubicBezTo>
                    <a:pt x="2061007" y="91594"/>
                    <a:pt x="2123237" y="120804"/>
                    <a:pt x="2176577" y="151284"/>
                  </a:cubicBezTo>
                  <a:cubicBezTo>
                    <a:pt x="2226107" y="179224"/>
                    <a:pt x="2271827" y="203354"/>
                    <a:pt x="2309927" y="241454"/>
                  </a:cubicBezTo>
                  <a:cubicBezTo>
                    <a:pt x="2349297" y="282094"/>
                    <a:pt x="2379777" y="334164"/>
                    <a:pt x="2408987" y="388774"/>
                  </a:cubicBezTo>
                  <a:cubicBezTo>
                    <a:pt x="2440737" y="449734"/>
                    <a:pt x="2475027" y="531014"/>
                    <a:pt x="2488997" y="591974"/>
                  </a:cubicBezTo>
                  <a:cubicBezTo>
                    <a:pt x="2500427" y="638964"/>
                    <a:pt x="2504237" y="678334"/>
                    <a:pt x="2500427" y="720244"/>
                  </a:cubicBezTo>
                  <a:cubicBezTo>
                    <a:pt x="2495347" y="760884"/>
                    <a:pt x="2480107" y="801524"/>
                    <a:pt x="2459787" y="839624"/>
                  </a:cubicBezTo>
                  <a:cubicBezTo>
                    <a:pt x="2439467" y="880264"/>
                    <a:pt x="2411527" y="920904"/>
                    <a:pt x="2377237" y="956464"/>
                  </a:cubicBezTo>
                  <a:cubicBezTo>
                    <a:pt x="2337867" y="997104"/>
                    <a:pt x="2285797" y="1030124"/>
                    <a:pt x="2233727" y="1063144"/>
                  </a:cubicBezTo>
                  <a:cubicBezTo>
                    <a:pt x="2174037" y="1101244"/>
                    <a:pt x="2106727" y="1140614"/>
                    <a:pt x="2036877" y="1172364"/>
                  </a:cubicBezTo>
                  <a:cubicBezTo>
                    <a:pt x="1961947" y="1205384"/>
                    <a:pt x="1879397" y="1233324"/>
                    <a:pt x="1795577" y="1258724"/>
                  </a:cubicBezTo>
                  <a:cubicBezTo>
                    <a:pt x="1709217" y="1284124"/>
                    <a:pt x="1631747" y="1304444"/>
                    <a:pt x="1528877" y="1320954"/>
                  </a:cubicBezTo>
                  <a:cubicBezTo>
                    <a:pt x="1392987" y="1342544"/>
                    <a:pt x="1178357" y="1360324"/>
                    <a:pt x="1051357" y="1359054"/>
                  </a:cubicBezTo>
                  <a:cubicBezTo>
                    <a:pt x="967537" y="1359054"/>
                    <a:pt x="910387" y="1350164"/>
                    <a:pt x="841807" y="1340004"/>
                  </a:cubicBezTo>
                  <a:cubicBezTo>
                    <a:pt x="774497" y="1328574"/>
                    <a:pt x="717347" y="1319684"/>
                    <a:pt x="641147" y="1294284"/>
                  </a:cubicBezTo>
                  <a:cubicBezTo>
                    <a:pt x="531927" y="1259994"/>
                    <a:pt x="340157" y="1176174"/>
                    <a:pt x="255067" y="1127914"/>
                  </a:cubicBezTo>
                  <a:cubicBezTo>
                    <a:pt x="209347" y="1102514"/>
                    <a:pt x="185217" y="1083464"/>
                    <a:pt x="156007" y="1058064"/>
                  </a:cubicBezTo>
                  <a:cubicBezTo>
                    <a:pt x="129337" y="1032664"/>
                    <a:pt x="106477" y="1003454"/>
                    <a:pt x="86157" y="975514"/>
                  </a:cubicBezTo>
                  <a:cubicBezTo>
                    <a:pt x="68377" y="947574"/>
                    <a:pt x="53137" y="919634"/>
                    <a:pt x="41707" y="890424"/>
                  </a:cubicBezTo>
                  <a:cubicBezTo>
                    <a:pt x="30277" y="861214"/>
                    <a:pt x="22657" y="837084"/>
                    <a:pt x="16307" y="802794"/>
                  </a:cubicBezTo>
                  <a:cubicBezTo>
                    <a:pt x="7417" y="751994"/>
                    <a:pt x="-5283" y="670714"/>
                    <a:pt x="2337" y="617374"/>
                  </a:cubicBezTo>
                  <a:cubicBezTo>
                    <a:pt x="8687" y="575464"/>
                    <a:pt x="25197" y="542444"/>
                    <a:pt x="46787" y="508154"/>
                  </a:cubicBezTo>
                  <a:cubicBezTo>
                    <a:pt x="67107" y="475134"/>
                    <a:pt x="97587" y="445924"/>
                    <a:pt x="129337" y="416714"/>
                  </a:cubicBezTo>
                  <a:cubicBezTo>
                    <a:pt x="164897" y="383694"/>
                    <a:pt x="209347" y="353214"/>
                    <a:pt x="253797" y="324004"/>
                  </a:cubicBezTo>
                  <a:cubicBezTo>
                    <a:pt x="302057" y="294794"/>
                    <a:pt x="350317" y="269394"/>
                    <a:pt x="411277" y="243994"/>
                  </a:cubicBezTo>
                  <a:cubicBezTo>
                    <a:pt x="487477" y="210974"/>
                    <a:pt x="578917" y="181764"/>
                    <a:pt x="681787" y="151284"/>
                  </a:cubicBezTo>
                  <a:cubicBezTo>
                    <a:pt x="812597" y="111914"/>
                    <a:pt x="996747" y="61114"/>
                    <a:pt x="1136447" y="38254"/>
                  </a:cubicBezTo>
                  <a:cubicBezTo>
                    <a:pt x="1253287" y="19204"/>
                    <a:pt x="1382827" y="14124"/>
                    <a:pt x="1461567" y="12854"/>
                  </a:cubicBezTo>
                  <a:cubicBezTo>
                    <a:pt x="1504747" y="11584"/>
                    <a:pt x="1528877" y="12854"/>
                    <a:pt x="1563167" y="17934"/>
                  </a:cubicBezTo>
                  <a:cubicBezTo>
                    <a:pt x="1601267" y="23014"/>
                    <a:pt x="1663497" y="28094"/>
                    <a:pt x="1680007" y="45874"/>
                  </a:cubicBezTo>
                  <a:cubicBezTo>
                    <a:pt x="1688897" y="56034"/>
                    <a:pt x="1691437" y="72544"/>
                    <a:pt x="1687627" y="81434"/>
                  </a:cubicBezTo>
                  <a:cubicBezTo>
                    <a:pt x="1683817" y="90324"/>
                    <a:pt x="1664767" y="99214"/>
                    <a:pt x="1654607" y="99214"/>
                  </a:cubicBezTo>
                  <a:cubicBezTo>
                    <a:pt x="1646987" y="97944"/>
                    <a:pt x="1635557" y="89054"/>
                    <a:pt x="1631747" y="81434"/>
                  </a:cubicBezTo>
                  <a:cubicBezTo>
                    <a:pt x="1629207" y="73814"/>
                    <a:pt x="1627937" y="59844"/>
                    <a:pt x="1634287" y="53494"/>
                  </a:cubicBezTo>
                  <a:cubicBezTo>
                    <a:pt x="1640637" y="45874"/>
                    <a:pt x="1668577" y="38254"/>
                    <a:pt x="1677467" y="43334"/>
                  </a:cubicBezTo>
                  <a:cubicBezTo>
                    <a:pt x="1685087" y="48414"/>
                    <a:pt x="1691437" y="70004"/>
                    <a:pt x="1688897" y="78894"/>
                  </a:cubicBezTo>
                  <a:cubicBezTo>
                    <a:pt x="1685087" y="87784"/>
                    <a:pt x="1672387" y="96674"/>
                    <a:pt x="1658417" y="99214"/>
                  </a:cubicBezTo>
                  <a:cubicBezTo>
                    <a:pt x="1635557" y="103024"/>
                    <a:pt x="1593647" y="80164"/>
                    <a:pt x="1560627" y="75084"/>
                  </a:cubicBezTo>
                  <a:cubicBezTo>
                    <a:pt x="1528877" y="70004"/>
                    <a:pt x="1506017" y="68734"/>
                    <a:pt x="1464107" y="70004"/>
                  </a:cubicBezTo>
                  <a:cubicBezTo>
                    <a:pt x="1389177" y="71274"/>
                    <a:pt x="1241857" y="81434"/>
                    <a:pt x="1147877" y="94134"/>
                  </a:cubicBezTo>
                  <a:cubicBezTo>
                    <a:pt x="1071677" y="105564"/>
                    <a:pt x="1027227" y="114454"/>
                    <a:pt x="944677" y="136044"/>
                  </a:cubicBezTo>
                  <a:cubicBezTo>
                    <a:pt x="812597" y="169064"/>
                    <a:pt x="554787" y="246534"/>
                    <a:pt x="436677" y="294794"/>
                  </a:cubicBezTo>
                  <a:cubicBezTo>
                    <a:pt x="370637" y="321464"/>
                    <a:pt x="333807" y="343054"/>
                    <a:pt x="288087" y="370994"/>
                  </a:cubicBezTo>
                  <a:cubicBezTo>
                    <a:pt x="244907" y="396394"/>
                    <a:pt x="204267" y="426874"/>
                    <a:pt x="171247" y="454814"/>
                  </a:cubicBezTo>
                  <a:cubicBezTo>
                    <a:pt x="143307" y="480214"/>
                    <a:pt x="116637" y="504344"/>
                    <a:pt x="98857" y="532284"/>
                  </a:cubicBezTo>
                  <a:cubicBezTo>
                    <a:pt x="79807" y="558954"/>
                    <a:pt x="64567" y="583084"/>
                    <a:pt x="59487" y="617374"/>
                  </a:cubicBezTo>
                  <a:cubicBezTo>
                    <a:pt x="50597" y="663094"/>
                    <a:pt x="64567" y="741834"/>
                    <a:pt x="72187" y="787554"/>
                  </a:cubicBezTo>
                  <a:cubicBezTo>
                    <a:pt x="77267" y="818034"/>
                    <a:pt x="83617" y="839624"/>
                    <a:pt x="92507" y="863754"/>
                  </a:cubicBezTo>
                  <a:cubicBezTo>
                    <a:pt x="102667" y="889154"/>
                    <a:pt x="115367" y="914554"/>
                    <a:pt x="130607" y="938684"/>
                  </a:cubicBezTo>
                  <a:cubicBezTo>
                    <a:pt x="147117" y="964084"/>
                    <a:pt x="166167" y="989484"/>
                    <a:pt x="190297" y="1011074"/>
                  </a:cubicBezTo>
                  <a:cubicBezTo>
                    <a:pt x="215697" y="1035204"/>
                    <a:pt x="238557" y="1052984"/>
                    <a:pt x="281737" y="1077114"/>
                  </a:cubicBezTo>
                  <a:cubicBezTo>
                    <a:pt x="361747" y="1122834"/>
                    <a:pt x="548437" y="1204114"/>
                    <a:pt x="653847" y="1239674"/>
                  </a:cubicBezTo>
                  <a:cubicBezTo>
                    <a:pt x="727507" y="1263804"/>
                    <a:pt x="782117" y="1272694"/>
                    <a:pt x="846887" y="1282854"/>
                  </a:cubicBezTo>
                  <a:cubicBezTo>
                    <a:pt x="912927" y="1293014"/>
                    <a:pt x="980237" y="1300634"/>
                    <a:pt x="1048817" y="1301904"/>
                  </a:cubicBezTo>
                  <a:cubicBezTo>
                    <a:pt x="1122477" y="1304444"/>
                    <a:pt x="1198677" y="1296824"/>
                    <a:pt x="1276147" y="1291744"/>
                  </a:cubicBezTo>
                  <a:cubicBezTo>
                    <a:pt x="1354887" y="1285394"/>
                    <a:pt x="1434897" y="1279044"/>
                    <a:pt x="1516177" y="1265074"/>
                  </a:cubicBezTo>
                  <a:cubicBezTo>
                    <a:pt x="1601267" y="1251104"/>
                    <a:pt x="1692707" y="1229514"/>
                    <a:pt x="1776527" y="1204114"/>
                  </a:cubicBezTo>
                  <a:cubicBezTo>
                    <a:pt x="1856537" y="1181254"/>
                    <a:pt x="1936547" y="1154584"/>
                    <a:pt x="2008937" y="1121564"/>
                  </a:cubicBezTo>
                  <a:cubicBezTo>
                    <a:pt x="2077517" y="1091084"/>
                    <a:pt x="2143557" y="1052984"/>
                    <a:pt x="2199437" y="1017424"/>
                  </a:cubicBezTo>
                  <a:cubicBezTo>
                    <a:pt x="2248967" y="986944"/>
                    <a:pt x="2295957" y="957734"/>
                    <a:pt x="2331517" y="922174"/>
                  </a:cubicBezTo>
                  <a:cubicBezTo>
                    <a:pt x="2361997" y="891694"/>
                    <a:pt x="2387397" y="854864"/>
                    <a:pt x="2406447" y="820574"/>
                  </a:cubicBezTo>
                  <a:cubicBezTo>
                    <a:pt x="2424227" y="788824"/>
                    <a:pt x="2438197" y="757074"/>
                    <a:pt x="2443277" y="722784"/>
                  </a:cubicBezTo>
                  <a:cubicBezTo>
                    <a:pt x="2448357" y="685954"/>
                    <a:pt x="2444547" y="649124"/>
                    <a:pt x="2434387" y="607214"/>
                  </a:cubicBezTo>
                  <a:cubicBezTo>
                    <a:pt x="2421687" y="551334"/>
                    <a:pt x="2388667" y="476404"/>
                    <a:pt x="2360727" y="420524"/>
                  </a:cubicBezTo>
                  <a:cubicBezTo>
                    <a:pt x="2335327" y="370994"/>
                    <a:pt x="2311197" y="324004"/>
                    <a:pt x="2276907" y="288444"/>
                  </a:cubicBezTo>
                  <a:cubicBezTo>
                    <a:pt x="2242617" y="252884"/>
                    <a:pt x="2198167" y="230024"/>
                    <a:pt x="2152447" y="203354"/>
                  </a:cubicBezTo>
                  <a:cubicBezTo>
                    <a:pt x="2102917" y="175414"/>
                    <a:pt x="2043227" y="146204"/>
                    <a:pt x="1984807" y="125884"/>
                  </a:cubicBezTo>
                  <a:cubicBezTo>
                    <a:pt x="1923847" y="104294"/>
                    <a:pt x="1859077" y="87784"/>
                    <a:pt x="1791767" y="77624"/>
                  </a:cubicBezTo>
                  <a:cubicBezTo>
                    <a:pt x="1720647" y="64924"/>
                    <a:pt x="1663497" y="61114"/>
                    <a:pt x="1568247" y="58574"/>
                  </a:cubicBezTo>
                  <a:cubicBezTo>
                    <a:pt x="1404417" y="54764"/>
                    <a:pt x="1103427" y="57304"/>
                    <a:pt x="892607" y="76354"/>
                  </a:cubicBezTo>
                  <a:cubicBezTo>
                    <a:pt x="703377" y="92864"/>
                    <a:pt x="422707" y="179224"/>
                    <a:pt x="356667" y="156364"/>
                  </a:cubicBezTo>
                  <a:cubicBezTo>
                    <a:pt x="338887" y="150014"/>
                    <a:pt x="328727" y="136044"/>
                    <a:pt x="328727" y="125884"/>
                  </a:cubicBezTo>
                  <a:cubicBezTo>
                    <a:pt x="328727" y="115724"/>
                    <a:pt x="355397" y="94134"/>
                    <a:pt x="355397" y="94134"/>
                  </a:cubicBezTo>
                </a:path>
              </a:pathLst>
            </a:custGeom>
            <a:solidFill>
              <a:srgbClr val="1E1E1E"/>
            </a:solidFill>
            <a:ln cap="sq">
              <a:noFill/>
              <a:prstDash val="solid"/>
              <a:miter/>
            </a:ln>
          </p:spPr>
        </p:sp>
      </p:grpSp>
      <p:grpSp>
        <p:nvGrpSpPr>
          <p:cNvPr name="Group 5" id="5"/>
          <p:cNvGrpSpPr/>
          <p:nvPr/>
        </p:nvGrpSpPr>
        <p:grpSpPr>
          <a:xfrm rot="0">
            <a:off x="3149917" y="2305050"/>
            <a:ext cx="5978842" cy="125730"/>
            <a:chOff x="0" y="0"/>
            <a:chExt cx="7971790" cy="167640"/>
          </a:xfrm>
        </p:grpSpPr>
        <p:sp>
          <p:nvSpPr>
            <p:cNvPr name="Freeform 6" id="6"/>
            <p:cNvSpPr/>
            <p:nvPr/>
          </p:nvSpPr>
          <p:spPr>
            <a:xfrm flipH="false" flipV="false" rot="0">
              <a:off x="48200" y="50800"/>
              <a:ext cx="7871521" cy="134090"/>
            </a:xfrm>
            <a:custGeom>
              <a:avLst/>
              <a:gdLst/>
              <a:ahLst/>
              <a:cxnLst/>
              <a:rect r="r" b="b" t="t" l="l"/>
              <a:pathLst>
                <a:path h="134090" w="7871521">
                  <a:moveTo>
                    <a:pt x="31810" y="0"/>
                  </a:moveTo>
                  <a:cubicBezTo>
                    <a:pt x="7858820" y="10160"/>
                    <a:pt x="7861360" y="12700"/>
                    <a:pt x="7866440" y="19050"/>
                  </a:cubicBezTo>
                  <a:cubicBezTo>
                    <a:pt x="7870250" y="25400"/>
                    <a:pt x="7871520" y="38100"/>
                    <a:pt x="7868980" y="45720"/>
                  </a:cubicBezTo>
                  <a:cubicBezTo>
                    <a:pt x="7866440" y="53340"/>
                    <a:pt x="7856280" y="62230"/>
                    <a:pt x="7848661" y="63500"/>
                  </a:cubicBezTo>
                  <a:cubicBezTo>
                    <a:pt x="7841040" y="64770"/>
                    <a:pt x="7828340" y="60960"/>
                    <a:pt x="7823261" y="55880"/>
                  </a:cubicBezTo>
                  <a:cubicBezTo>
                    <a:pt x="7816911" y="50800"/>
                    <a:pt x="7813100" y="38100"/>
                    <a:pt x="7814370" y="30480"/>
                  </a:cubicBezTo>
                  <a:cubicBezTo>
                    <a:pt x="7815640" y="22860"/>
                    <a:pt x="7823261" y="12700"/>
                    <a:pt x="7830880" y="8890"/>
                  </a:cubicBezTo>
                  <a:cubicBezTo>
                    <a:pt x="7837230" y="6350"/>
                    <a:pt x="7851200" y="6350"/>
                    <a:pt x="7857550" y="11430"/>
                  </a:cubicBezTo>
                  <a:cubicBezTo>
                    <a:pt x="7863900" y="15240"/>
                    <a:pt x="7871520" y="25400"/>
                    <a:pt x="7871520" y="34290"/>
                  </a:cubicBezTo>
                  <a:cubicBezTo>
                    <a:pt x="7870250" y="43180"/>
                    <a:pt x="7863900" y="54610"/>
                    <a:pt x="7842311" y="63500"/>
                  </a:cubicBezTo>
                  <a:cubicBezTo>
                    <a:pt x="7545130" y="191770"/>
                    <a:pt x="560130" y="115570"/>
                    <a:pt x="83880" y="66040"/>
                  </a:cubicBezTo>
                  <a:cubicBezTo>
                    <a:pt x="35620" y="60960"/>
                    <a:pt x="15300" y="60960"/>
                    <a:pt x="5140" y="48260"/>
                  </a:cubicBezTo>
                  <a:cubicBezTo>
                    <a:pt x="-1210" y="41910"/>
                    <a:pt x="-1210" y="27940"/>
                    <a:pt x="2600" y="19050"/>
                  </a:cubicBezTo>
                  <a:cubicBezTo>
                    <a:pt x="6410" y="11430"/>
                    <a:pt x="31810" y="0"/>
                    <a:pt x="31810" y="0"/>
                  </a:cubicBezTo>
                </a:path>
              </a:pathLst>
            </a:custGeom>
            <a:solidFill>
              <a:srgbClr val="1E1E1E"/>
            </a:solidFill>
            <a:ln cap="sq">
              <a:noFill/>
              <a:prstDash val="solid"/>
              <a:miter/>
            </a:ln>
          </p:spPr>
        </p:sp>
      </p:grpSp>
      <p:sp>
        <p:nvSpPr>
          <p:cNvPr name="TextBox 7" id="7"/>
          <p:cNvSpPr txBox="true"/>
          <p:nvPr/>
        </p:nvSpPr>
        <p:spPr>
          <a:xfrm rot="0">
            <a:off x="8369987" y="2169478"/>
            <a:ext cx="6748000" cy="349250"/>
          </a:xfrm>
          <a:prstGeom prst="rect">
            <a:avLst/>
          </a:prstGeom>
        </p:spPr>
        <p:txBody>
          <a:bodyPr anchor="t" rtlCol="false" tIns="0" lIns="0" bIns="0" rIns="0">
            <a:spAutoFit/>
          </a:bodyPr>
          <a:lstStyle/>
          <a:p>
            <a:pPr algn="ctr" marL="0" indent="0" lvl="0">
              <a:lnSpc>
                <a:spcPts val="2800"/>
              </a:lnSpc>
              <a:spcBef>
                <a:spcPct val="0"/>
              </a:spcBef>
            </a:pPr>
            <a:r>
              <a:rPr lang="en-US" sz="2000">
                <a:solidFill>
                  <a:srgbClr val="000000"/>
                </a:solidFill>
                <a:latin typeface="DM Sans"/>
                <a:ea typeface="DM Sans"/>
                <a:cs typeface="DM Sans"/>
                <a:sym typeface="DM Sans"/>
              </a:rPr>
              <a:t>Templates are very beginner-friendly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sp>
        <p:nvSpPr>
          <p:cNvPr name="Freeform 2" id="2"/>
          <p:cNvSpPr/>
          <p:nvPr/>
        </p:nvSpPr>
        <p:spPr>
          <a:xfrm flipH="false" flipV="false" rot="0">
            <a:off x="530140" y="363219"/>
            <a:ext cx="5364931" cy="9376864"/>
          </a:xfrm>
          <a:custGeom>
            <a:avLst/>
            <a:gdLst/>
            <a:ahLst/>
            <a:cxnLst/>
            <a:rect r="r" b="b" t="t" l="l"/>
            <a:pathLst>
              <a:path h="9376864" w="5364931">
                <a:moveTo>
                  <a:pt x="0" y="0"/>
                </a:moveTo>
                <a:lnTo>
                  <a:pt x="5364931" y="0"/>
                </a:lnTo>
                <a:lnTo>
                  <a:pt x="5364931" y="9376864"/>
                </a:lnTo>
                <a:lnTo>
                  <a:pt x="0" y="9376864"/>
                </a:lnTo>
                <a:lnTo>
                  <a:pt x="0" y="0"/>
                </a:lnTo>
                <a:close/>
              </a:path>
            </a:pathLst>
          </a:custGeom>
          <a:blipFill>
            <a:blip r:embed="rId2"/>
            <a:stretch>
              <a:fillRect l="0" t="0" r="0" b="0"/>
            </a:stretch>
          </a:blipFill>
        </p:spPr>
      </p:sp>
      <p:grpSp>
        <p:nvGrpSpPr>
          <p:cNvPr name="Group 3" id="3"/>
          <p:cNvGrpSpPr/>
          <p:nvPr/>
        </p:nvGrpSpPr>
        <p:grpSpPr>
          <a:xfrm rot="0">
            <a:off x="3884344" y="1720136"/>
            <a:ext cx="2010727" cy="1139190"/>
            <a:chOff x="0" y="0"/>
            <a:chExt cx="2680970" cy="1518920"/>
          </a:xfrm>
        </p:grpSpPr>
        <p:sp>
          <p:nvSpPr>
            <p:cNvPr name="Freeform 4" id="4"/>
            <p:cNvSpPr/>
            <p:nvPr/>
          </p:nvSpPr>
          <p:spPr>
            <a:xfrm flipH="false" flipV="false" rot="0">
              <a:off x="45110" y="48719"/>
              <a:ext cx="2585198" cy="1420468"/>
            </a:xfrm>
            <a:custGeom>
              <a:avLst/>
              <a:gdLst/>
              <a:ahLst/>
              <a:cxnLst/>
              <a:rect r="r" b="b" t="t" l="l"/>
              <a:pathLst>
                <a:path h="1420468" w="2585198">
                  <a:moveTo>
                    <a:pt x="583540" y="245921"/>
                  </a:moveTo>
                  <a:cubicBezTo>
                    <a:pt x="1641450" y="182421"/>
                    <a:pt x="1948790" y="162101"/>
                    <a:pt x="2094840" y="186231"/>
                  </a:cubicBezTo>
                  <a:cubicBezTo>
                    <a:pt x="2164690" y="198931"/>
                    <a:pt x="2200250" y="217981"/>
                    <a:pt x="2245970" y="239571"/>
                  </a:cubicBezTo>
                  <a:cubicBezTo>
                    <a:pt x="2287880" y="259891"/>
                    <a:pt x="2325980" y="284021"/>
                    <a:pt x="2360270" y="311961"/>
                  </a:cubicBezTo>
                  <a:cubicBezTo>
                    <a:pt x="2393290" y="338631"/>
                    <a:pt x="2422500" y="366571"/>
                    <a:pt x="2447900" y="403401"/>
                  </a:cubicBezTo>
                  <a:cubicBezTo>
                    <a:pt x="2477110" y="446581"/>
                    <a:pt x="2501240" y="507541"/>
                    <a:pt x="2521560" y="559611"/>
                  </a:cubicBezTo>
                  <a:cubicBezTo>
                    <a:pt x="2540610" y="607871"/>
                    <a:pt x="2558390" y="656131"/>
                    <a:pt x="2568550" y="704391"/>
                  </a:cubicBezTo>
                  <a:cubicBezTo>
                    <a:pt x="2578710" y="747571"/>
                    <a:pt x="2586330" y="790751"/>
                    <a:pt x="2585060" y="832661"/>
                  </a:cubicBezTo>
                  <a:cubicBezTo>
                    <a:pt x="2583790" y="872031"/>
                    <a:pt x="2577440" y="912671"/>
                    <a:pt x="2566010" y="948231"/>
                  </a:cubicBezTo>
                  <a:cubicBezTo>
                    <a:pt x="2554580" y="981251"/>
                    <a:pt x="2540610" y="1010461"/>
                    <a:pt x="2520290" y="1039671"/>
                  </a:cubicBezTo>
                  <a:cubicBezTo>
                    <a:pt x="2499970" y="1071421"/>
                    <a:pt x="2475840" y="1103171"/>
                    <a:pt x="2444090" y="1129841"/>
                  </a:cubicBezTo>
                  <a:cubicBezTo>
                    <a:pt x="2408530" y="1161591"/>
                    <a:pt x="2361540" y="1189531"/>
                    <a:pt x="2312010" y="1213661"/>
                  </a:cubicBezTo>
                  <a:cubicBezTo>
                    <a:pt x="2254860" y="1240331"/>
                    <a:pt x="2201520" y="1259381"/>
                    <a:pt x="2121510" y="1280971"/>
                  </a:cubicBezTo>
                  <a:cubicBezTo>
                    <a:pt x="1989430" y="1316531"/>
                    <a:pt x="1744320" y="1360981"/>
                    <a:pt x="1589380" y="1381301"/>
                  </a:cubicBezTo>
                  <a:cubicBezTo>
                    <a:pt x="1470000" y="1397811"/>
                    <a:pt x="1395070" y="1399081"/>
                    <a:pt x="1268070" y="1404161"/>
                  </a:cubicBezTo>
                  <a:cubicBezTo>
                    <a:pt x="1086460" y="1413051"/>
                    <a:pt x="763880" y="1425751"/>
                    <a:pt x="603860" y="1418131"/>
                  </a:cubicBezTo>
                  <a:cubicBezTo>
                    <a:pt x="511150" y="1414321"/>
                    <a:pt x="450190" y="1406701"/>
                    <a:pt x="387960" y="1396541"/>
                  </a:cubicBezTo>
                  <a:cubicBezTo>
                    <a:pt x="337160" y="1387651"/>
                    <a:pt x="299060" y="1382571"/>
                    <a:pt x="253340" y="1363521"/>
                  </a:cubicBezTo>
                  <a:cubicBezTo>
                    <a:pt x="198730" y="1341931"/>
                    <a:pt x="121260" y="1298751"/>
                    <a:pt x="84430" y="1263191"/>
                  </a:cubicBezTo>
                  <a:cubicBezTo>
                    <a:pt x="59030" y="1239061"/>
                    <a:pt x="46330" y="1214931"/>
                    <a:pt x="34900" y="1186991"/>
                  </a:cubicBezTo>
                  <a:cubicBezTo>
                    <a:pt x="20930" y="1156511"/>
                    <a:pt x="14580" y="1127301"/>
                    <a:pt x="8230" y="1086661"/>
                  </a:cubicBezTo>
                  <a:cubicBezTo>
                    <a:pt x="610" y="1026971"/>
                    <a:pt x="-4470" y="929181"/>
                    <a:pt x="5690" y="864411"/>
                  </a:cubicBezTo>
                  <a:cubicBezTo>
                    <a:pt x="13310" y="812341"/>
                    <a:pt x="28550" y="770431"/>
                    <a:pt x="50140" y="725981"/>
                  </a:cubicBezTo>
                  <a:cubicBezTo>
                    <a:pt x="75540" y="677721"/>
                    <a:pt x="107290" y="632001"/>
                    <a:pt x="150470" y="586281"/>
                  </a:cubicBezTo>
                  <a:cubicBezTo>
                    <a:pt x="203810" y="527861"/>
                    <a:pt x="285090" y="465631"/>
                    <a:pt x="357480" y="412291"/>
                  </a:cubicBezTo>
                  <a:cubicBezTo>
                    <a:pt x="429870" y="360221"/>
                    <a:pt x="503530" y="311961"/>
                    <a:pt x="581000" y="268781"/>
                  </a:cubicBezTo>
                  <a:cubicBezTo>
                    <a:pt x="659740" y="224331"/>
                    <a:pt x="748640" y="182421"/>
                    <a:pt x="827380" y="148131"/>
                  </a:cubicBezTo>
                  <a:cubicBezTo>
                    <a:pt x="898500" y="117651"/>
                    <a:pt x="967080" y="93521"/>
                    <a:pt x="1033120" y="71931"/>
                  </a:cubicBezTo>
                  <a:cubicBezTo>
                    <a:pt x="1094080" y="52881"/>
                    <a:pt x="1155040" y="35101"/>
                    <a:pt x="1208380" y="22401"/>
                  </a:cubicBezTo>
                  <a:cubicBezTo>
                    <a:pt x="1254100" y="12241"/>
                    <a:pt x="1294740" y="4621"/>
                    <a:pt x="1332840" y="2081"/>
                  </a:cubicBezTo>
                  <a:cubicBezTo>
                    <a:pt x="1364590" y="-459"/>
                    <a:pt x="1389990" y="-1729"/>
                    <a:pt x="1423010" y="4621"/>
                  </a:cubicBezTo>
                  <a:cubicBezTo>
                    <a:pt x="1466190" y="12241"/>
                    <a:pt x="1534770" y="26211"/>
                    <a:pt x="1567790" y="51611"/>
                  </a:cubicBezTo>
                  <a:cubicBezTo>
                    <a:pt x="1593190" y="71931"/>
                    <a:pt x="1618590" y="110031"/>
                    <a:pt x="1616050" y="129081"/>
                  </a:cubicBezTo>
                  <a:cubicBezTo>
                    <a:pt x="1614780" y="141781"/>
                    <a:pt x="1599540" y="155751"/>
                    <a:pt x="1589380" y="158291"/>
                  </a:cubicBezTo>
                  <a:cubicBezTo>
                    <a:pt x="1579220" y="159561"/>
                    <a:pt x="1558900" y="149401"/>
                    <a:pt x="1555090" y="140511"/>
                  </a:cubicBezTo>
                  <a:cubicBezTo>
                    <a:pt x="1550010" y="130351"/>
                    <a:pt x="1556360" y="108761"/>
                    <a:pt x="1562710" y="102411"/>
                  </a:cubicBezTo>
                  <a:cubicBezTo>
                    <a:pt x="1569060" y="94791"/>
                    <a:pt x="1584300" y="92251"/>
                    <a:pt x="1593190" y="94791"/>
                  </a:cubicBezTo>
                  <a:cubicBezTo>
                    <a:pt x="1600810" y="97331"/>
                    <a:pt x="1612240" y="107491"/>
                    <a:pt x="1614780" y="115111"/>
                  </a:cubicBezTo>
                  <a:cubicBezTo>
                    <a:pt x="1617320" y="124001"/>
                    <a:pt x="1616050" y="139241"/>
                    <a:pt x="1609700" y="145591"/>
                  </a:cubicBezTo>
                  <a:cubicBezTo>
                    <a:pt x="1603350" y="153211"/>
                    <a:pt x="1585570" y="159561"/>
                    <a:pt x="1572870" y="157021"/>
                  </a:cubicBezTo>
                  <a:cubicBezTo>
                    <a:pt x="1552550" y="150671"/>
                    <a:pt x="1536040" y="104951"/>
                    <a:pt x="1510640" y="89711"/>
                  </a:cubicBezTo>
                  <a:cubicBezTo>
                    <a:pt x="1485240" y="73201"/>
                    <a:pt x="1449680" y="66851"/>
                    <a:pt x="1420470" y="61771"/>
                  </a:cubicBezTo>
                  <a:cubicBezTo>
                    <a:pt x="1393800" y="56691"/>
                    <a:pt x="1370940" y="56691"/>
                    <a:pt x="1341730" y="57961"/>
                  </a:cubicBezTo>
                  <a:cubicBezTo>
                    <a:pt x="1306170" y="60501"/>
                    <a:pt x="1274420" y="65581"/>
                    <a:pt x="1224890" y="78281"/>
                  </a:cubicBezTo>
                  <a:cubicBezTo>
                    <a:pt x="1134720" y="99871"/>
                    <a:pt x="962000" y="155751"/>
                    <a:pt x="852780" y="198931"/>
                  </a:cubicBezTo>
                  <a:cubicBezTo>
                    <a:pt x="762610" y="235761"/>
                    <a:pt x="688950" y="273861"/>
                    <a:pt x="612750" y="317041"/>
                  </a:cubicBezTo>
                  <a:cubicBezTo>
                    <a:pt x="536550" y="358951"/>
                    <a:pt x="464160" y="405941"/>
                    <a:pt x="394310" y="456741"/>
                  </a:cubicBezTo>
                  <a:cubicBezTo>
                    <a:pt x="325730" y="506271"/>
                    <a:pt x="246990" y="565961"/>
                    <a:pt x="196190" y="619301"/>
                  </a:cubicBezTo>
                  <a:cubicBezTo>
                    <a:pt x="156820" y="661211"/>
                    <a:pt x="127610" y="701851"/>
                    <a:pt x="104750" y="745031"/>
                  </a:cubicBezTo>
                  <a:cubicBezTo>
                    <a:pt x="83160" y="784401"/>
                    <a:pt x="70460" y="827581"/>
                    <a:pt x="62840" y="868221"/>
                  </a:cubicBezTo>
                  <a:cubicBezTo>
                    <a:pt x="55220" y="906321"/>
                    <a:pt x="53950" y="940611"/>
                    <a:pt x="55220" y="982521"/>
                  </a:cubicBezTo>
                  <a:cubicBezTo>
                    <a:pt x="57760" y="1034591"/>
                    <a:pt x="67920" y="1115871"/>
                    <a:pt x="83160" y="1157781"/>
                  </a:cubicBezTo>
                  <a:cubicBezTo>
                    <a:pt x="93320" y="1184451"/>
                    <a:pt x="103480" y="1200961"/>
                    <a:pt x="118720" y="1218741"/>
                  </a:cubicBezTo>
                  <a:cubicBezTo>
                    <a:pt x="135230" y="1236521"/>
                    <a:pt x="156820" y="1249221"/>
                    <a:pt x="179680" y="1263191"/>
                  </a:cubicBezTo>
                  <a:cubicBezTo>
                    <a:pt x="205080" y="1279701"/>
                    <a:pt x="234290" y="1296211"/>
                    <a:pt x="267310" y="1307641"/>
                  </a:cubicBezTo>
                  <a:cubicBezTo>
                    <a:pt x="304140" y="1321611"/>
                    <a:pt x="346050" y="1330501"/>
                    <a:pt x="394310" y="1339391"/>
                  </a:cubicBezTo>
                  <a:cubicBezTo>
                    <a:pt x="454000" y="1349551"/>
                    <a:pt x="513690" y="1357171"/>
                    <a:pt x="602590" y="1360981"/>
                  </a:cubicBezTo>
                  <a:cubicBezTo>
                    <a:pt x="761340" y="1368601"/>
                    <a:pt x="1083920" y="1355901"/>
                    <a:pt x="1264260" y="1348281"/>
                  </a:cubicBezTo>
                  <a:cubicBezTo>
                    <a:pt x="1388720" y="1341931"/>
                    <a:pt x="1476350" y="1338121"/>
                    <a:pt x="1579220" y="1325421"/>
                  </a:cubicBezTo>
                  <a:cubicBezTo>
                    <a:pt x="1679550" y="1312721"/>
                    <a:pt x="1779880" y="1289861"/>
                    <a:pt x="1872590" y="1272081"/>
                  </a:cubicBezTo>
                  <a:cubicBezTo>
                    <a:pt x="1953870" y="1256841"/>
                    <a:pt x="2030070" y="1246681"/>
                    <a:pt x="2102460" y="1226361"/>
                  </a:cubicBezTo>
                  <a:cubicBezTo>
                    <a:pt x="2165960" y="1209851"/>
                    <a:pt x="2229460" y="1189531"/>
                    <a:pt x="2281530" y="1164131"/>
                  </a:cubicBezTo>
                  <a:cubicBezTo>
                    <a:pt x="2327250" y="1143811"/>
                    <a:pt x="2369160" y="1119681"/>
                    <a:pt x="2402180" y="1093011"/>
                  </a:cubicBezTo>
                  <a:cubicBezTo>
                    <a:pt x="2430120" y="1068881"/>
                    <a:pt x="2451710" y="1040941"/>
                    <a:pt x="2469490" y="1013001"/>
                  </a:cubicBezTo>
                  <a:cubicBezTo>
                    <a:pt x="2487270" y="988871"/>
                    <a:pt x="2499970" y="964741"/>
                    <a:pt x="2510130" y="936801"/>
                  </a:cubicBezTo>
                  <a:cubicBezTo>
                    <a:pt x="2520290" y="907591"/>
                    <a:pt x="2526640" y="873301"/>
                    <a:pt x="2527910" y="837741"/>
                  </a:cubicBezTo>
                  <a:cubicBezTo>
                    <a:pt x="2529180" y="800911"/>
                    <a:pt x="2526640" y="767891"/>
                    <a:pt x="2515210" y="720901"/>
                  </a:cubicBezTo>
                  <a:cubicBezTo>
                    <a:pt x="2496160" y="647241"/>
                    <a:pt x="2445360" y="505001"/>
                    <a:pt x="2404720" y="441501"/>
                  </a:cubicBezTo>
                  <a:cubicBezTo>
                    <a:pt x="2380590" y="403401"/>
                    <a:pt x="2357730" y="384351"/>
                    <a:pt x="2328520" y="360221"/>
                  </a:cubicBezTo>
                  <a:cubicBezTo>
                    <a:pt x="2298040" y="334821"/>
                    <a:pt x="2263750" y="311961"/>
                    <a:pt x="2226920" y="294181"/>
                  </a:cubicBezTo>
                  <a:cubicBezTo>
                    <a:pt x="2186280" y="273861"/>
                    <a:pt x="2155800" y="254811"/>
                    <a:pt x="2092300" y="244651"/>
                  </a:cubicBezTo>
                  <a:cubicBezTo>
                    <a:pt x="1953870" y="219251"/>
                    <a:pt x="1643990" y="239571"/>
                    <a:pt x="1403960" y="249731"/>
                  </a:cubicBezTo>
                  <a:cubicBezTo>
                    <a:pt x="1142340" y="259891"/>
                    <a:pt x="658470" y="318311"/>
                    <a:pt x="583540" y="308151"/>
                  </a:cubicBezTo>
                  <a:cubicBezTo>
                    <a:pt x="570840" y="305611"/>
                    <a:pt x="568300" y="305611"/>
                    <a:pt x="563220" y="300531"/>
                  </a:cubicBezTo>
                  <a:cubicBezTo>
                    <a:pt x="556870" y="294181"/>
                    <a:pt x="550520" y="281481"/>
                    <a:pt x="553060" y="272591"/>
                  </a:cubicBezTo>
                  <a:cubicBezTo>
                    <a:pt x="555600" y="262431"/>
                    <a:pt x="583540" y="245921"/>
                    <a:pt x="583540" y="245921"/>
                  </a:cubicBezTo>
                </a:path>
              </a:pathLst>
            </a:custGeom>
            <a:solidFill>
              <a:srgbClr val="1E1E1E"/>
            </a:solidFill>
            <a:ln cap="sq">
              <a:noFill/>
              <a:prstDash val="solid"/>
              <a:miter/>
            </a:ln>
          </p:spPr>
        </p:sp>
      </p:grpSp>
      <p:sp>
        <p:nvSpPr>
          <p:cNvPr name="Freeform 5" id="5"/>
          <p:cNvSpPr/>
          <p:nvPr/>
        </p:nvSpPr>
        <p:spPr>
          <a:xfrm flipH="false" flipV="false" rot="0">
            <a:off x="6952383" y="363219"/>
            <a:ext cx="4843550" cy="9614988"/>
          </a:xfrm>
          <a:custGeom>
            <a:avLst/>
            <a:gdLst/>
            <a:ahLst/>
            <a:cxnLst/>
            <a:rect r="r" b="b" t="t" l="l"/>
            <a:pathLst>
              <a:path h="9614988" w="4843550">
                <a:moveTo>
                  <a:pt x="0" y="0"/>
                </a:moveTo>
                <a:lnTo>
                  <a:pt x="4843550" y="0"/>
                </a:lnTo>
                <a:lnTo>
                  <a:pt x="4843550" y="9614988"/>
                </a:lnTo>
                <a:lnTo>
                  <a:pt x="0" y="9614988"/>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ECC9"/>
        </a:solidFill>
      </p:bgPr>
    </p:bg>
    <p:spTree>
      <p:nvGrpSpPr>
        <p:cNvPr id="1" name=""/>
        <p:cNvGrpSpPr/>
        <p:nvPr/>
      </p:nvGrpSpPr>
      <p:grpSpPr>
        <a:xfrm>
          <a:off x="0" y="0"/>
          <a:ext cx="0" cy="0"/>
          <a:chOff x="0" y="0"/>
          <a:chExt cx="0" cy="0"/>
        </a:xfrm>
      </p:grpSpPr>
      <p:sp>
        <p:nvSpPr>
          <p:cNvPr name="Freeform 2" id="2"/>
          <p:cNvSpPr/>
          <p:nvPr/>
        </p:nvSpPr>
        <p:spPr>
          <a:xfrm flipH="false" flipV="false" rot="0">
            <a:off x="3718329" y="2901342"/>
            <a:ext cx="4910750" cy="6356958"/>
          </a:xfrm>
          <a:custGeom>
            <a:avLst/>
            <a:gdLst/>
            <a:ahLst/>
            <a:cxnLst/>
            <a:rect r="r" b="b" t="t" l="l"/>
            <a:pathLst>
              <a:path h="6356958" w="4910750">
                <a:moveTo>
                  <a:pt x="0" y="0"/>
                </a:moveTo>
                <a:lnTo>
                  <a:pt x="4910750" y="0"/>
                </a:lnTo>
                <a:lnTo>
                  <a:pt x="4910750"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10376124" y="2901342"/>
            <a:ext cx="4910750" cy="6356958"/>
          </a:xfrm>
          <a:custGeom>
            <a:avLst/>
            <a:gdLst/>
            <a:ahLst/>
            <a:cxnLst/>
            <a:rect r="r" b="b" t="t" l="l"/>
            <a:pathLst>
              <a:path h="6356958" w="4910750">
                <a:moveTo>
                  <a:pt x="0" y="0"/>
                </a:moveTo>
                <a:lnTo>
                  <a:pt x="4910750" y="0"/>
                </a:lnTo>
                <a:lnTo>
                  <a:pt x="4910750" y="6356958"/>
                </a:lnTo>
                <a:lnTo>
                  <a:pt x="0" y="6356958"/>
                </a:lnTo>
                <a:lnTo>
                  <a:pt x="0" y="0"/>
                </a:lnTo>
                <a:close/>
              </a:path>
            </a:pathLst>
          </a:custGeom>
          <a:blipFill>
            <a:blip r:embed="rId3"/>
            <a:stretch>
              <a:fillRect l="0" t="0" r="0" b="0"/>
            </a:stretch>
          </a:blipFill>
        </p:spPr>
      </p:sp>
      <p:sp>
        <p:nvSpPr>
          <p:cNvPr name="TextBox 4" id="4"/>
          <p:cNvSpPr txBox="true"/>
          <p:nvPr/>
        </p:nvSpPr>
        <p:spPr>
          <a:xfrm rot="0">
            <a:off x="1540831" y="724691"/>
            <a:ext cx="15602197" cy="1151370"/>
          </a:xfrm>
          <a:prstGeom prst="rect">
            <a:avLst/>
          </a:prstGeom>
        </p:spPr>
        <p:txBody>
          <a:bodyPr anchor="t" rtlCol="false" tIns="0" lIns="0" bIns="0" rIns="0">
            <a:spAutoFit/>
          </a:bodyPr>
          <a:lstStyle/>
          <a:p>
            <a:pPr algn="ctr">
              <a:lnSpc>
                <a:spcPts val="9199"/>
              </a:lnSpc>
              <a:spcBef>
                <a:spcPct val="0"/>
              </a:spcBef>
            </a:pPr>
            <a:r>
              <a:rPr lang="en-US" b="true" sz="7666">
                <a:solidFill>
                  <a:srgbClr val="000000"/>
                </a:solidFill>
                <a:latin typeface="Quicksand Medium"/>
                <a:ea typeface="Quicksand Medium"/>
                <a:cs typeface="Quicksand Medium"/>
                <a:sym typeface="Quicksand Medium"/>
              </a:rPr>
              <a:t>Changing the style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6735" y="-4006735"/>
            <a:ext cx="10274531" cy="18288000"/>
          </a:xfrm>
          <a:custGeom>
            <a:avLst/>
            <a:gdLst/>
            <a:ahLst/>
            <a:cxnLst/>
            <a:rect r="r" b="b" t="t" l="l"/>
            <a:pathLst>
              <a:path h="18288000" w="10274531">
                <a:moveTo>
                  <a:pt x="0" y="0"/>
                </a:moveTo>
                <a:lnTo>
                  <a:pt x="10274530" y="0"/>
                </a:lnTo>
                <a:lnTo>
                  <a:pt x="1027453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308025" y="656615"/>
            <a:ext cx="13671950" cy="8973771"/>
            <a:chOff x="0" y="0"/>
            <a:chExt cx="18229267" cy="11965028"/>
          </a:xfrm>
        </p:grpSpPr>
        <p:grpSp>
          <p:nvGrpSpPr>
            <p:cNvPr name="Group 4" id="4"/>
            <p:cNvGrpSpPr/>
            <p:nvPr/>
          </p:nvGrpSpPr>
          <p:grpSpPr>
            <a:xfrm rot="0">
              <a:off x="237334" y="1710065"/>
              <a:ext cx="17818100" cy="9969500"/>
              <a:chOff x="0" y="0"/>
              <a:chExt cx="3420621" cy="1913890"/>
            </a:xfrm>
          </p:grpSpPr>
          <p:sp>
            <p:nvSpPr>
              <p:cNvPr name="Freeform 5" id="5"/>
              <p:cNvSpPr/>
              <p:nvPr/>
            </p:nvSpPr>
            <p:spPr>
              <a:xfrm flipH="false" flipV="false" rot="0">
                <a:off x="0" y="0"/>
                <a:ext cx="3420621" cy="1913890"/>
              </a:xfrm>
              <a:custGeom>
                <a:avLst/>
                <a:gdLst/>
                <a:ahLst/>
                <a:cxnLst/>
                <a:rect r="r" b="b" t="t" l="l"/>
                <a:pathLst>
                  <a:path h="1913890" w="3420621">
                    <a:moveTo>
                      <a:pt x="0" y="0"/>
                    </a:moveTo>
                    <a:lnTo>
                      <a:pt x="3420621" y="0"/>
                    </a:lnTo>
                    <a:lnTo>
                      <a:pt x="3420621" y="1913890"/>
                    </a:lnTo>
                    <a:lnTo>
                      <a:pt x="0" y="1913890"/>
                    </a:lnTo>
                    <a:close/>
                  </a:path>
                </a:pathLst>
              </a:custGeom>
              <a:solidFill>
                <a:srgbClr val="FFFFFF"/>
              </a:solidFill>
            </p:spPr>
          </p:sp>
        </p:grpSp>
        <p:sp>
          <p:nvSpPr>
            <p:cNvPr name="Freeform 6" id="6"/>
            <p:cNvSpPr/>
            <p:nvPr/>
          </p:nvSpPr>
          <p:spPr>
            <a:xfrm flipH="false" flipV="false" rot="0">
              <a:off x="0" y="0"/>
              <a:ext cx="18229267" cy="11965028"/>
            </a:xfrm>
            <a:custGeom>
              <a:avLst/>
              <a:gdLst/>
              <a:ahLst/>
              <a:cxnLst/>
              <a:rect r="r" b="b" t="t" l="l"/>
              <a:pathLst>
                <a:path h="11965028" w="18229267">
                  <a:moveTo>
                    <a:pt x="0" y="0"/>
                  </a:moveTo>
                  <a:lnTo>
                    <a:pt x="18229267" y="0"/>
                  </a:lnTo>
                  <a:lnTo>
                    <a:pt x="18229267" y="11965028"/>
                  </a:lnTo>
                  <a:lnTo>
                    <a:pt x="0" y="119650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7" id="7"/>
          <p:cNvSpPr/>
          <p:nvPr/>
        </p:nvSpPr>
        <p:spPr>
          <a:xfrm flipH="false" flipV="false" rot="0">
            <a:off x="14478138" y="6925041"/>
            <a:ext cx="2522789" cy="2077861"/>
          </a:xfrm>
          <a:custGeom>
            <a:avLst/>
            <a:gdLst/>
            <a:ahLst/>
            <a:cxnLst/>
            <a:rect r="r" b="b" t="t" l="l"/>
            <a:pathLst>
              <a:path h="2077861" w="2522789">
                <a:moveTo>
                  <a:pt x="0" y="0"/>
                </a:moveTo>
                <a:lnTo>
                  <a:pt x="2522789" y="0"/>
                </a:lnTo>
                <a:lnTo>
                  <a:pt x="2522789" y="2077861"/>
                </a:lnTo>
                <a:lnTo>
                  <a:pt x="0" y="20778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948949" y="1981627"/>
            <a:ext cx="3409524" cy="7432204"/>
          </a:xfrm>
          <a:custGeom>
            <a:avLst/>
            <a:gdLst/>
            <a:ahLst/>
            <a:cxnLst/>
            <a:rect r="r" b="b" t="t" l="l"/>
            <a:pathLst>
              <a:path h="7432204" w="3409524">
                <a:moveTo>
                  <a:pt x="0" y="0"/>
                </a:moveTo>
                <a:lnTo>
                  <a:pt x="3409523" y="0"/>
                </a:lnTo>
                <a:lnTo>
                  <a:pt x="3409523" y="7432205"/>
                </a:lnTo>
                <a:lnTo>
                  <a:pt x="0" y="7432205"/>
                </a:lnTo>
                <a:lnTo>
                  <a:pt x="0" y="0"/>
                </a:lnTo>
                <a:close/>
              </a:path>
            </a:pathLst>
          </a:custGeom>
          <a:blipFill>
            <a:blip r:embed="rId8"/>
            <a:stretch>
              <a:fillRect l="0" t="0" r="0" b="0"/>
            </a:stretch>
          </a:blipFill>
        </p:spPr>
      </p:sp>
      <p:grpSp>
        <p:nvGrpSpPr>
          <p:cNvPr name="Group 9" id="9"/>
          <p:cNvGrpSpPr/>
          <p:nvPr/>
        </p:nvGrpSpPr>
        <p:grpSpPr>
          <a:xfrm rot="0">
            <a:off x="8662427" y="3221612"/>
            <a:ext cx="6605673" cy="4489443"/>
            <a:chOff x="0" y="0"/>
            <a:chExt cx="8807565" cy="5985925"/>
          </a:xfrm>
        </p:grpSpPr>
        <p:sp>
          <p:nvSpPr>
            <p:cNvPr name="TextBox 10" id="10"/>
            <p:cNvSpPr txBox="true"/>
            <p:nvPr/>
          </p:nvSpPr>
          <p:spPr>
            <a:xfrm rot="0">
              <a:off x="0" y="3870222"/>
              <a:ext cx="8807565" cy="2115703"/>
            </a:xfrm>
            <a:prstGeom prst="rect">
              <a:avLst/>
            </a:prstGeom>
          </p:spPr>
          <p:txBody>
            <a:bodyPr anchor="t" rtlCol="false" tIns="0" lIns="0" bIns="0" rIns="0">
              <a:spAutoFit/>
            </a:bodyPr>
            <a:lstStyle/>
            <a:p>
              <a:pPr algn="l">
                <a:lnSpc>
                  <a:spcPts val="4290"/>
                </a:lnSpc>
              </a:pPr>
              <a:r>
                <a:rPr lang="en-US" sz="3064">
                  <a:solidFill>
                    <a:srgbClr val="E5645E"/>
                  </a:solidFill>
                  <a:latin typeface="Quicksand"/>
                  <a:ea typeface="Quicksand"/>
                  <a:cs typeface="Quicksand"/>
                  <a:sym typeface="Quicksand"/>
                </a:rPr>
                <a:t>In Elements, you can use charts (Pie, bar, etc), Tables, and Frames to help replace basic graphics</a:t>
              </a:r>
            </a:p>
          </p:txBody>
        </p:sp>
        <p:sp>
          <p:nvSpPr>
            <p:cNvPr name="TextBox 11" id="11"/>
            <p:cNvSpPr txBox="true"/>
            <p:nvPr/>
          </p:nvSpPr>
          <p:spPr>
            <a:xfrm rot="0">
              <a:off x="0" y="-9525"/>
              <a:ext cx="8807565" cy="3584603"/>
            </a:xfrm>
            <a:prstGeom prst="rect">
              <a:avLst/>
            </a:prstGeom>
          </p:spPr>
          <p:txBody>
            <a:bodyPr anchor="t" rtlCol="false" tIns="0" lIns="0" bIns="0" rIns="0">
              <a:spAutoFit/>
            </a:bodyPr>
            <a:lstStyle/>
            <a:p>
              <a:pPr algn="l">
                <a:lnSpc>
                  <a:spcPts val="10624"/>
                </a:lnSpc>
                <a:spcBef>
                  <a:spcPct val="0"/>
                </a:spcBef>
              </a:pPr>
              <a:r>
                <a:rPr lang="en-US" sz="8853">
                  <a:solidFill>
                    <a:srgbClr val="E5645E"/>
                  </a:solidFill>
                  <a:latin typeface="Garet ExtraBold"/>
                  <a:ea typeface="Garet ExtraBold"/>
                  <a:cs typeface="Garet ExtraBold"/>
                  <a:sym typeface="Garet ExtraBold"/>
                </a:rPr>
                <a:t>Element Example</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EDFF"/>
        </a:solidFill>
      </p:bgPr>
    </p:bg>
    <p:spTree>
      <p:nvGrpSpPr>
        <p:cNvPr id="1" name=""/>
        <p:cNvGrpSpPr/>
        <p:nvPr/>
      </p:nvGrpSpPr>
      <p:grpSpPr>
        <a:xfrm>
          <a:off x="0" y="0"/>
          <a:ext cx="0" cy="0"/>
          <a:chOff x="0" y="0"/>
          <a:chExt cx="0" cy="0"/>
        </a:xfrm>
      </p:grpSpPr>
      <p:sp>
        <p:nvSpPr>
          <p:cNvPr name="Freeform 2" id="2"/>
          <p:cNvSpPr/>
          <p:nvPr/>
        </p:nvSpPr>
        <p:spPr>
          <a:xfrm flipH="false" flipV="false" rot="0">
            <a:off x="1151922" y="3449599"/>
            <a:ext cx="4025023" cy="4114800"/>
          </a:xfrm>
          <a:custGeom>
            <a:avLst/>
            <a:gdLst/>
            <a:ahLst/>
            <a:cxnLst/>
            <a:rect r="r" b="b" t="t" l="l"/>
            <a:pathLst>
              <a:path h="4114800" w="4025023">
                <a:moveTo>
                  <a:pt x="0" y="0"/>
                </a:moveTo>
                <a:lnTo>
                  <a:pt x="4025023" y="0"/>
                </a:lnTo>
                <a:lnTo>
                  <a:pt x="40250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145958" y="3726142"/>
            <a:ext cx="3411543" cy="4114800"/>
          </a:xfrm>
          <a:custGeom>
            <a:avLst/>
            <a:gdLst/>
            <a:ahLst/>
            <a:cxnLst/>
            <a:rect r="r" b="b" t="t" l="l"/>
            <a:pathLst>
              <a:path h="4114800" w="3411543">
                <a:moveTo>
                  <a:pt x="0" y="0"/>
                </a:moveTo>
                <a:lnTo>
                  <a:pt x="3411543" y="0"/>
                </a:lnTo>
                <a:lnTo>
                  <a:pt x="34115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917844" y="4399022"/>
            <a:ext cx="5562164" cy="3165377"/>
          </a:xfrm>
          <a:custGeom>
            <a:avLst/>
            <a:gdLst/>
            <a:ahLst/>
            <a:cxnLst/>
            <a:rect r="r" b="b" t="t" l="l"/>
            <a:pathLst>
              <a:path h="3165377" w="5562164">
                <a:moveTo>
                  <a:pt x="0" y="0"/>
                </a:moveTo>
                <a:lnTo>
                  <a:pt x="5562164" y="0"/>
                </a:lnTo>
                <a:lnTo>
                  <a:pt x="5562164" y="3165377"/>
                </a:lnTo>
                <a:lnTo>
                  <a:pt x="0" y="31653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1798022" y="467669"/>
            <a:ext cx="14107415" cy="1841116"/>
          </a:xfrm>
          <a:prstGeom prst="rect">
            <a:avLst/>
          </a:prstGeom>
        </p:spPr>
        <p:txBody>
          <a:bodyPr anchor="t" rtlCol="false" tIns="0" lIns="0" bIns="0" rIns="0">
            <a:spAutoFit/>
          </a:bodyPr>
          <a:lstStyle/>
          <a:p>
            <a:pPr algn="ctr">
              <a:lnSpc>
                <a:spcPts val="4854"/>
              </a:lnSpc>
            </a:pPr>
            <a:r>
              <a:rPr lang="en-US" sz="4045" b="true">
                <a:solidFill>
                  <a:srgbClr val="000000"/>
                </a:solidFill>
                <a:latin typeface="Quicksand Medium"/>
                <a:ea typeface="Quicksand Medium"/>
                <a:cs typeface="Quicksand Medium"/>
                <a:sym typeface="Quicksand Medium"/>
              </a:rPr>
              <a:t>The request was to show “connection on social media”</a:t>
            </a:r>
          </a:p>
          <a:p>
            <a:pPr algn="ctr">
              <a:lnSpc>
                <a:spcPts val="4854"/>
              </a:lnSpc>
            </a:pPr>
          </a:p>
          <a:p>
            <a:pPr algn="ctr">
              <a:lnSpc>
                <a:spcPts val="4854"/>
              </a:lnSpc>
              <a:spcBef>
                <a:spcPct val="0"/>
              </a:spcBef>
            </a:pPr>
            <a:r>
              <a:rPr lang="en-US" b="true" sz="4045">
                <a:solidFill>
                  <a:srgbClr val="000000"/>
                </a:solidFill>
                <a:latin typeface="Quicksand Medium"/>
                <a:ea typeface="Quicksand Medium"/>
                <a:cs typeface="Quicksand Medium"/>
                <a:sym typeface="Quicksand Medium"/>
              </a:rPr>
              <a:t>These were the free elements on Canva (a few years ago)</a:t>
            </a:r>
          </a:p>
        </p:txBody>
      </p:sp>
      <p:sp>
        <p:nvSpPr>
          <p:cNvPr name="TextBox 6" id="6"/>
          <p:cNvSpPr txBox="true"/>
          <p:nvPr/>
        </p:nvSpPr>
        <p:spPr>
          <a:xfrm rot="0">
            <a:off x="907117" y="9267825"/>
            <a:ext cx="16853808" cy="556052"/>
          </a:xfrm>
          <a:prstGeom prst="rect">
            <a:avLst/>
          </a:prstGeom>
        </p:spPr>
        <p:txBody>
          <a:bodyPr anchor="t" rtlCol="false" tIns="0" lIns="0" bIns="0" rIns="0">
            <a:spAutoFit/>
          </a:bodyPr>
          <a:lstStyle/>
          <a:p>
            <a:pPr algn="ctr">
              <a:lnSpc>
                <a:spcPts val="4474"/>
              </a:lnSpc>
              <a:spcBef>
                <a:spcPct val="0"/>
              </a:spcBef>
            </a:pPr>
            <a:r>
              <a:rPr lang="en-US" sz="3728">
                <a:solidFill>
                  <a:srgbClr val="000000"/>
                </a:solidFill>
                <a:latin typeface="Quicksand"/>
                <a:ea typeface="Quicksand"/>
                <a:cs typeface="Quicksand"/>
                <a:sym typeface="Quicksand"/>
              </a:rPr>
              <a:t>All the ones I wanted to use were only on the premium/paid version of canva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DAGgEPJrldA</dc:identifier>
  <dcterms:modified xsi:type="dcterms:W3CDTF">2011-08-01T06:04:30Z</dcterms:modified>
  <cp:revision>1</cp:revision>
  <dc:title>20250225 Canva 101 Training</dc:title>
</cp:coreProperties>
</file>