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Lato Light"/>
      <p:regular r:id="rId39"/>
      <p:bold r:id="rId40"/>
      <p:italic r:id="rId41"/>
      <p:boldItalic r:id="rId42"/>
    </p:embeddedFont>
    <p:embeddedFont>
      <p:font typeface="Jim Nightshade"/>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4" roundtripDataSignature="AMtx7mhRJzD/UHtV25JszTjg5vxJehJs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bold.fntdata"/><Relationship Id="rId20" Type="http://schemas.openxmlformats.org/officeDocument/2006/relationships/slide" Target="slides/slide15.xml"/><Relationship Id="rId42" Type="http://schemas.openxmlformats.org/officeDocument/2006/relationships/font" Target="fonts/LatoLight-boldItalic.fntdata"/><Relationship Id="rId41" Type="http://schemas.openxmlformats.org/officeDocument/2006/relationships/font" Target="fonts/LatoLight-italic.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JimNightshade-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LatoLight-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c9a39a317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c9a39a317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3c9a39a317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81ff5263f3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381ff5263f3_0_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g381ff5263f3_0_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c44bcaa0fd_1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c44bcaa0fd_1_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3c44bcaa0fd_1_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bdb2dc905b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bdb2dc905b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3bdb2dc905b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bdb2dc905b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bdb2dc905b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3bdb2dc905b_0_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c44bcaa0fd_1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c44bcaa0fd_1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3c44bcaa0fd_1_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c44bcaa0fd_1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c44bcaa0fd_1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3c44bcaa0fd_1_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7fee00365c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37fee00365c_0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g37fee00365c_0_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c44bcaa0fd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c44bcaa0fd_1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3c44bcaa0fd_1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c44bcaa0fd_1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c44bcaa0fd_1_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3c44bcaa0fd_1_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bdb2dc905b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bdb2dc905b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3bdb2dc905b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bdb2dc905b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bdb2dc905b_0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3bdb2dc905b_0_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bdb2dc905b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bdb2dc905b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3bdb2dc905b_0_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c86c1ea030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c86c1ea030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3c86c1ea030_0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c44bcaa0fd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c44bcaa0fd_1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3c44bcaa0fd_1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7fee00365c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37fee00365c_0_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g37fee00365c_0_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c9a39a3173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c9a39a3173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3c9a39a3173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7fee00365c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g37fee00365c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g37fee00365c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81ff5263f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381ff5263f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g381ff5263f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Black"/>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81ff5263f3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381ff5263f3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g381ff5263f3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7fee00365c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37fee00365c_0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37fee00365c_0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7fee00365c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37fee00365c_0_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g37fee00365c_0_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7fee00365c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37fee00365c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g37fee00365c_0_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15" name="Shape 15"/>
        <p:cNvGrpSpPr/>
        <p:nvPr/>
      </p:nvGrpSpPr>
      <p:grpSpPr>
        <a:xfrm>
          <a:off x="0" y="0"/>
          <a:ext cx="0" cy="0"/>
          <a:chOff x="0" y="0"/>
          <a:chExt cx="0" cy="0"/>
        </a:xfrm>
      </p:grpSpPr>
      <p:pic>
        <p:nvPicPr>
          <p:cNvPr descr="paint_transparent1.png" id="16" name="Google Shape;16;p22"/>
          <p:cNvPicPr preferRelativeResize="0"/>
          <p:nvPr/>
        </p:nvPicPr>
        <p:blipFill rotWithShape="1">
          <a:blip r:embed="rId3">
            <a:alphaModFix/>
          </a:blip>
          <a:srcRect b="0" l="55210" r="0" t="0"/>
          <a:stretch/>
        </p:blipFill>
        <p:spPr>
          <a:xfrm>
            <a:off x="2" y="0"/>
            <a:ext cx="5460903" cy="6858000"/>
          </a:xfrm>
          <a:prstGeom prst="rect">
            <a:avLst/>
          </a:prstGeom>
          <a:noFill/>
          <a:ln>
            <a:noFill/>
          </a:ln>
        </p:spPr>
      </p:pic>
      <p:sp>
        <p:nvSpPr>
          <p:cNvPr id="17" name="Google Shape;17;p22"/>
          <p:cNvSpPr txBox="1"/>
          <p:nvPr>
            <p:ph type="ctrTitle"/>
          </p:nvPr>
        </p:nvSpPr>
        <p:spPr>
          <a:xfrm>
            <a:off x="4277500" y="4382967"/>
            <a:ext cx="7000400" cy="1546400"/>
          </a:xfrm>
          <a:prstGeom prst="rect">
            <a:avLst/>
          </a:prstGeom>
          <a:noFill/>
          <a:ln>
            <a:noFill/>
          </a:ln>
        </p:spPr>
        <p:txBody>
          <a:bodyPr anchorCtr="0" anchor="b" bIns="121875" lIns="121875" spcFirstLastPara="1" rIns="121875" wrap="square" tIns="121875">
            <a:normAutofit/>
          </a:bodyPr>
          <a:lstStyle>
            <a:lvl1pPr lvl="0" algn="r">
              <a:lnSpc>
                <a:spcPct val="90000"/>
              </a:lnSpc>
              <a:spcBef>
                <a:spcPts val="0"/>
              </a:spcBef>
              <a:spcAft>
                <a:spcPts val="0"/>
              </a:spcAft>
              <a:buClr>
                <a:srgbClr val="FFFFFF"/>
              </a:buClr>
              <a:buSzPts val="6700"/>
              <a:buFont typeface="Lato Light"/>
              <a:buNone/>
              <a:defRPr sz="6700">
                <a:solidFill>
                  <a:srgbClr val="FFFFFF"/>
                </a:solidFill>
                <a:latin typeface="Lato Light"/>
                <a:ea typeface="Lato Light"/>
                <a:cs typeface="Lato Light"/>
                <a:sym typeface="Lato Light"/>
              </a:defRPr>
            </a:lvl1pPr>
            <a:lvl2pPr lvl="1"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2pPr>
            <a:lvl3pPr lvl="2"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3pPr>
            <a:lvl4pPr lvl="3"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4pPr>
            <a:lvl5pPr lvl="4"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5pPr>
            <a:lvl6pPr lvl="5"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6pPr>
            <a:lvl7pPr lvl="6"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7pPr>
            <a:lvl8pPr lvl="7"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8pPr>
            <a:lvl9pPr lvl="8"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4" name="Shape 74"/>
        <p:cNvGrpSpPr/>
        <p:nvPr/>
      </p:nvGrpSpPr>
      <p:grpSpPr>
        <a:xfrm>
          <a:off x="0" y="0"/>
          <a:ext cx="0" cy="0"/>
          <a:chOff x="0" y="0"/>
          <a:chExt cx="0" cy="0"/>
        </a:xfrm>
      </p:grpSpPr>
      <p:sp>
        <p:nvSpPr>
          <p:cNvPr id="75" name="Google Shape;75;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7" name="Google Shape;77;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1" name="Shape 81"/>
        <p:cNvGrpSpPr/>
        <p:nvPr/>
      </p:nvGrpSpPr>
      <p:grpSpPr>
        <a:xfrm>
          <a:off x="0" y="0"/>
          <a:ext cx="0" cy="0"/>
          <a:chOff x="0" y="0"/>
          <a:chExt cx="0" cy="0"/>
        </a:xfrm>
      </p:grpSpPr>
      <p:sp>
        <p:nvSpPr>
          <p:cNvPr id="82" name="Google Shape;82;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3"/>
          <p:cNvSpPr/>
          <p:nvPr>
            <p:ph idx="2" type="pic"/>
          </p:nvPr>
        </p:nvSpPr>
        <p:spPr>
          <a:xfrm>
            <a:off x="5183188" y="987425"/>
            <a:ext cx="6172200" cy="4873625"/>
          </a:xfrm>
          <a:prstGeom prst="rect">
            <a:avLst/>
          </a:prstGeom>
          <a:noFill/>
          <a:ln>
            <a:noFill/>
          </a:ln>
        </p:spPr>
      </p:sp>
      <p:sp>
        <p:nvSpPr>
          <p:cNvPr id="84" name="Google Shape;84;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8" name="Shape 88"/>
        <p:cNvGrpSpPr/>
        <p:nvPr/>
      </p:nvGrpSpPr>
      <p:grpSpPr>
        <a:xfrm>
          <a:off x="0" y="0"/>
          <a:ext cx="0" cy="0"/>
          <a:chOff x="0" y="0"/>
          <a:chExt cx="0" cy="0"/>
        </a:xfrm>
      </p:grpSpPr>
      <p:sp>
        <p:nvSpPr>
          <p:cNvPr id="89" name="Google Shape;89;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4" name="Shape 94"/>
        <p:cNvGrpSpPr/>
        <p:nvPr/>
      </p:nvGrpSpPr>
      <p:grpSpPr>
        <a:xfrm>
          <a:off x="0" y="0"/>
          <a:ext cx="0" cy="0"/>
          <a:chOff x="0" y="0"/>
          <a:chExt cx="0" cy="0"/>
        </a:xfrm>
      </p:grpSpPr>
      <p:sp>
        <p:nvSpPr>
          <p:cNvPr id="95" name="Google Shape;95;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bg>
      <p:bgPr>
        <a:blipFill>
          <a:blip r:embed="rId2">
            <a:alphaModFix/>
          </a:blip>
          <a:stretch>
            <a:fillRect/>
          </a:stretch>
        </a:blipFill>
      </p:bgPr>
    </p:bg>
    <p:spTree>
      <p:nvGrpSpPr>
        <p:cNvPr id="24" name="Shape 24"/>
        <p:cNvGrpSpPr/>
        <p:nvPr/>
      </p:nvGrpSpPr>
      <p:grpSpPr>
        <a:xfrm>
          <a:off x="0" y="0"/>
          <a:ext cx="0" cy="0"/>
          <a:chOff x="0" y="0"/>
          <a:chExt cx="0" cy="0"/>
        </a:xfrm>
      </p:grpSpPr>
      <p:pic>
        <p:nvPicPr>
          <p:cNvPr descr="paint_transparent1.png" id="25" name="Google Shape;25;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 name="Google Shape;26;p25"/>
          <p:cNvSpPr txBox="1"/>
          <p:nvPr>
            <p:ph type="title"/>
          </p:nvPr>
        </p:nvSpPr>
        <p:spPr>
          <a:xfrm>
            <a:off x="609600" y="1798633"/>
            <a:ext cx="7348400" cy="1143200"/>
          </a:xfrm>
          <a:prstGeom prst="rect">
            <a:avLst/>
          </a:prstGeom>
          <a:noFill/>
          <a:ln>
            <a:noFill/>
          </a:ln>
        </p:spPr>
        <p:txBody>
          <a:bodyPr anchorCtr="0" anchor="b" bIns="121875" lIns="121875" spcFirstLastPara="1" rIns="121875" wrap="square" tIns="121875">
            <a:norm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5"/>
          <p:cNvSpPr txBox="1"/>
          <p:nvPr>
            <p:ph idx="1" type="body"/>
          </p:nvPr>
        </p:nvSpPr>
        <p:spPr>
          <a:xfrm>
            <a:off x="653033" y="3083300"/>
            <a:ext cx="2442000" cy="3484400"/>
          </a:xfrm>
          <a:prstGeom prst="rect">
            <a:avLst/>
          </a:prstGeom>
          <a:noFill/>
          <a:ln>
            <a:noFill/>
          </a:ln>
        </p:spPr>
        <p:txBody>
          <a:bodyPr anchorCtr="0" anchor="t" bIns="121875" lIns="121875" spcFirstLastPara="1" rIns="121875" wrap="square" tIns="121875">
            <a:normAutofit/>
          </a:bodyPr>
          <a:lstStyle>
            <a:lvl1pPr indent="-330200" lvl="0" marL="457200" algn="l">
              <a:lnSpc>
                <a:spcPct val="90000"/>
              </a:lnSpc>
              <a:spcBef>
                <a:spcPts val="0"/>
              </a:spcBef>
              <a:spcAft>
                <a:spcPts val="0"/>
              </a:spcAft>
              <a:buClr>
                <a:schemeClr val="dk1"/>
              </a:buClr>
              <a:buSzPts val="1600"/>
              <a:buChar char="•"/>
              <a:defRPr sz="1600"/>
            </a:lvl1pPr>
            <a:lvl2pPr indent="-330200" lvl="1" marL="914400" algn="l">
              <a:lnSpc>
                <a:spcPct val="90000"/>
              </a:lnSpc>
              <a:spcBef>
                <a:spcPts val="0"/>
              </a:spcBef>
              <a:spcAft>
                <a:spcPts val="0"/>
              </a:spcAft>
              <a:buClr>
                <a:schemeClr val="dk1"/>
              </a:buClr>
              <a:buSzPts val="1600"/>
              <a:buChar char="•"/>
              <a:defRPr sz="1600"/>
            </a:lvl2pPr>
            <a:lvl3pPr indent="-330200" lvl="2" marL="1371600" algn="l">
              <a:lnSpc>
                <a:spcPct val="90000"/>
              </a:lnSpc>
              <a:spcBef>
                <a:spcPts val="0"/>
              </a:spcBef>
              <a:spcAft>
                <a:spcPts val="0"/>
              </a:spcAft>
              <a:buClr>
                <a:schemeClr val="dk1"/>
              </a:buClr>
              <a:buSzPts val="1600"/>
              <a:buChar char="•"/>
              <a:defRPr sz="1600"/>
            </a:lvl3pPr>
            <a:lvl4pPr indent="-330200" lvl="3" marL="1828800" algn="l">
              <a:lnSpc>
                <a:spcPct val="90000"/>
              </a:lnSpc>
              <a:spcBef>
                <a:spcPts val="0"/>
              </a:spcBef>
              <a:spcAft>
                <a:spcPts val="0"/>
              </a:spcAft>
              <a:buClr>
                <a:schemeClr val="dk1"/>
              </a:buClr>
              <a:buSzPts val="1600"/>
              <a:buChar char="•"/>
              <a:defRPr sz="1600"/>
            </a:lvl4pPr>
            <a:lvl5pPr indent="-330200" lvl="4" marL="2286000" algn="l">
              <a:lnSpc>
                <a:spcPct val="90000"/>
              </a:lnSpc>
              <a:spcBef>
                <a:spcPts val="0"/>
              </a:spcBef>
              <a:spcAft>
                <a:spcPts val="0"/>
              </a:spcAft>
              <a:buClr>
                <a:schemeClr val="dk1"/>
              </a:buClr>
              <a:buSzPts val="1600"/>
              <a:buChar char="•"/>
              <a:defRPr sz="1600"/>
            </a:lvl5pPr>
            <a:lvl6pPr indent="-330200" lvl="5" marL="2743200" algn="l">
              <a:lnSpc>
                <a:spcPct val="90000"/>
              </a:lnSpc>
              <a:spcBef>
                <a:spcPts val="0"/>
              </a:spcBef>
              <a:spcAft>
                <a:spcPts val="0"/>
              </a:spcAft>
              <a:buClr>
                <a:schemeClr val="dk1"/>
              </a:buClr>
              <a:buSzPts val="1600"/>
              <a:buChar char="•"/>
              <a:defRPr sz="1600"/>
            </a:lvl6pPr>
            <a:lvl7pPr indent="-330200" lvl="6" marL="3200400" algn="l">
              <a:lnSpc>
                <a:spcPct val="90000"/>
              </a:lnSpc>
              <a:spcBef>
                <a:spcPts val="0"/>
              </a:spcBef>
              <a:spcAft>
                <a:spcPts val="0"/>
              </a:spcAft>
              <a:buClr>
                <a:schemeClr val="dk1"/>
              </a:buClr>
              <a:buSzPts val="1600"/>
              <a:buChar char="•"/>
              <a:defRPr sz="1600"/>
            </a:lvl7pPr>
            <a:lvl8pPr indent="-330200" lvl="7" marL="3657600" algn="l">
              <a:lnSpc>
                <a:spcPct val="90000"/>
              </a:lnSpc>
              <a:spcBef>
                <a:spcPts val="0"/>
              </a:spcBef>
              <a:spcAft>
                <a:spcPts val="0"/>
              </a:spcAft>
              <a:buClr>
                <a:schemeClr val="dk1"/>
              </a:buClr>
              <a:buSzPts val="1600"/>
              <a:buChar char="•"/>
              <a:defRPr sz="1600"/>
            </a:lvl8pPr>
            <a:lvl9pPr indent="-330200" lvl="8" marL="4114800" algn="l">
              <a:lnSpc>
                <a:spcPct val="90000"/>
              </a:lnSpc>
              <a:spcBef>
                <a:spcPts val="0"/>
              </a:spcBef>
              <a:spcAft>
                <a:spcPts val="0"/>
              </a:spcAft>
              <a:buClr>
                <a:schemeClr val="dk1"/>
              </a:buClr>
              <a:buSzPts val="1600"/>
              <a:buChar char="•"/>
              <a:defRPr sz="1600"/>
            </a:lvl9pPr>
          </a:lstStyle>
          <a:p/>
        </p:txBody>
      </p:sp>
      <p:sp>
        <p:nvSpPr>
          <p:cNvPr id="28" name="Google Shape;28;p25"/>
          <p:cNvSpPr txBox="1"/>
          <p:nvPr>
            <p:ph idx="2" type="body"/>
          </p:nvPr>
        </p:nvSpPr>
        <p:spPr>
          <a:xfrm>
            <a:off x="3220181" y="3083300"/>
            <a:ext cx="2442000" cy="3484400"/>
          </a:xfrm>
          <a:prstGeom prst="rect">
            <a:avLst/>
          </a:prstGeom>
          <a:noFill/>
          <a:ln>
            <a:noFill/>
          </a:ln>
        </p:spPr>
        <p:txBody>
          <a:bodyPr anchorCtr="0" anchor="t" bIns="121875" lIns="121875" spcFirstLastPara="1" rIns="121875" wrap="square" tIns="121875">
            <a:normAutofit/>
          </a:bodyPr>
          <a:lstStyle>
            <a:lvl1pPr indent="-330200" lvl="0" marL="457200" algn="l">
              <a:lnSpc>
                <a:spcPct val="90000"/>
              </a:lnSpc>
              <a:spcBef>
                <a:spcPts val="0"/>
              </a:spcBef>
              <a:spcAft>
                <a:spcPts val="0"/>
              </a:spcAft>
              <a:buClr>
                <a:schemeClr val="dk1"/>
              </a:buClr>
              <a:buSzPts val="1600"/>
              <a:buChar char="•"/>
              <a:defRPr sz="1600"/>
            </a:lvl1pPr>
            <a:lvl2pPr indent="-330200" lvl="1" marL="914400" algn="l">
              <a:lnSpc>
                <a:spcPct val="90000"/>
              </a:lnSpc>
              <a:spcBef>
                <a:spcPts val="0"/>
              </a:spcBef>
              <a:spcAft>
                <a:spcPts val="0"/>
              </a:spcAft>
              <a:buClr>
                <a:schemeClr val="dk1"/>
              </a:buClr>
              <a:buSzPts val="1600"/>
              <a:buChar char="•"/>
              <a:defRPr sz="1600"/>
            </a:lvl2pPr>
            <a:lvl3pPr indent="-330200" lvl="2" marL="1371600" algn="l">
              <a:lnSpc>
                <a:spcPct val="90000"/>
              </a:lnSpc>
              <a:spcBef>
                <a:spcPts val="0"/>
              </a:spcBef>
              <a:spcAft>
                <a:spcPts val="0"/>
              </a:spcAft>
              <a:buClr>
                <a:schemeClr val="dk1"/>
              </a:buClr>
              <a:buSzPts val="1600"/>
              <a:buChar char="•"/>
              <a:defRPr sz="1600"/>
            </a:lvl3pPr>
            <a:lvl4pPr indent="-330200" lvl="3" marL="1828800" algn="l">
              <a:lnSpc>
                <a:spcPct val="90000"/>
              </a:lnSpc>
              <a:spcBef>
                <a:spcPts val="0"/>
              </a:spcBef>
              <a:spcAft>
                <a:spcPts val="0"/>
              </a:spcAft>
              <a:buClr>
                <a:schemeClr val="dk1"/>
              </a:buClr>
              <a:buSzPts val="1600"/>
              <a:buChar char="•"/>
              <a:defRPr sz="1600"/>
            </a:lvl4pPr>
            <a:lvl5pPr indent="-330200" lvl="4" marL="2286000" algn="l">
              <a:lnSpc>
                <a:spcPct val="90000"/>
              </a:lnSpc>
              <a:spcBef>
                <a:spcPts val="0"/>
              </a:spcBef>
              <a:spcAft>
                <a:spcPts val="0"/>
              </a:spcAft>
              <a:buClr>
                <a:schemeClr val="dk1"/>
              </a:buClr>
              <a:buSzPts val="1600"/>
              <a:buChar char="•"/>
              <a:defRPr sz="1600"/>
            </a:lvl5pPr>
            <a:lvl6pPr indent="-330200" lvl="5" marL="2743200" algn="l">
              <a:lnSpc>
                <a:spcPct val="90000"/>
              </a:lnSpc>
              <a:spcBef>
                <a:spcPts val="0"/>
              </a:spcBef>
              <a:spcAft>
                <a:spcPts val="0"/>
              </a:spcAft>
              <a:buClr>
                <a:schemeClr val="dk1"/>
              </a:buClr>
              <a:buSzPts val="1600"/>
              <a:buChar char="•"/>
              <a:defRPr sz="1600"/>
            </a:lvl6pPr>
            <a:lvl7pPr indent="-330200" lvl="6" marL="3200400" algn="l">
              <a:lnSpc>
                <a:spcPct val="90000"/>
              </a:lnSpc>
              <a:spcBef>
                <a:spcPts val="0"/>
              </a:spcBef>
              <a:spcAft>
                <a:spcPts val="0"/>
              </a:spcAft>
              <a:buClr>
                <a:schemeClr val="dk1"/>
              </a:buClr>
              <a:buSzPts val="1600"/>
              <a:buChar char="•"/>
              <a:defRPr sz="1600"/>
            </a:lvl7pPr>
            <a:lvl8pPr indent="-330200" lvl="7" marL="3657600" algn="l">
              <a:lnSpc>
                <a:spcPct val="90000"/>
              </a:lnSpc>
              <a:spcBef>
                <a:spcPts val="0"/>
              </a:spcBef>
              <a:spcAft>
                <a:spcPts val="0"/>
              </a:spcAft>
              <a:buClr>
                <a:schemeClr val="dk1"/>
              </a:buClr>
              <a:buSzPts val="1600"/>
              <a:buChar char="•"/>
              <a:defRPr sz="1600"/>
            </a:lvl8pPr>
            <a:lvl9pPr indent="-330200" lvl="8" marL="4114800" algn="l">
              <a:lnSpc>
                <a:spcPct val="90000"/>
              </a:lnSpc>
              <a:spcBef>
                <a:spcPts val="0"/>
              </a:spcBef>
              <a:spcAft>
                <a:spcPts val="0"/>
              </a:spcAft>
              <a:buClr>
                <a:schemeClr val="dk1"/>
              </a:buClr>
              <a:buSzPts val="1600"/>
              <a:buChar char="•"/>
              <a:defRPr sz="1600"/>
            </a:lvl9pPr>
          </a:lstStyle>
          <a:p/>
        </p:txBody>
      </p:sp>
      <p:sp>
        <p:nvSpPr>
          <p:cNvPr id="29" name="Google Shape;29;p25"/>
          <p:cNvSpPr txBox="1"/>
          <p:nvPr>
            <p:ph idx="3" type="body"/>
          </p:nvPr>
        </p:nvSpPr>
        <p:spPr>
          <a:xfrm>
            <a:off x="5787329" y="3083300"/>
            <a:ext cx="2442000" cy="3484400"/>
          </a:xfrm>
          <a:prstGeom prst="rect">
            <a:avLst/>
          </a:prstGeom>
          <a:noFill/>
          <a:ln>
            <a:noFill/>
          </a:ln>
        </p:spPr>
        <p:txBody>
          <a:bodyPr anchorCtr="0" anchor="t" bIns="121875" lIns="121875" spcFirstLastPara="1" rIns="121875" wrap="square" tIns="121875">
            <a:normAutofit/>
          </a:bodyPr>
          <a:lstStyle>
            <a:lvl1pPr indent="-330200" lvl="0" marL="457200" algn="l">
              <a:lnSpc>
                <a:spcPct val="90000"/>
              </a:lnSpc>
              <a:spcBef>
                <a:spcPts val="0"/>
              </a:spcBef>
              <a:spcAft>
                <a:spcPts val="0"/>
              </a:spcAft>
              <a:buClr>
                <a:schemeClr val="dk1"/>
              </a:buClr>
              <a:buSzPts val="1600"/>
              <a:buChar char="•"/>
              <a:defRPr sz="1600"/>
            </a:lvl1pPr>
            <a:lvl2pPr indent="-330200" lvl="1" marL="914400" algn="l">
              <a:lnSpc>
                <a:spcPct val="90000"/>
              </a:lnSpc>
              <a:spcBef>
                <a:spcPts val="0"/>
              </a:spcBef>
              <a:spcAft>
                <a:spcPts val="0"/>
              </a:spcAft>
              <a:buClr>
                <a:schemeClr val="dk1"/>
              </a:buClr>
              <a:buSzPts val="1600"/>
              <a:buChar char="•"/>
              <a:defRPr sz="1600"/>
            </a:lvl2pPr>
            <a:lvl3pPr indent="-330200" lvl="2" marL="1371600" algn="l">
              <a:lnSpc>
                <a:spcPct val="90000"/>
              </a:lnSpc>
              <a:spcBef>
                <a:spcPts val="0"/>
              </a:spcBef>
              <a:spcAft>
                <a:spcPts val="0"/>
              </a:spcAft>
              <a:buClr>
                <a:schemeClr val="dk1"/>
              </a:buClr>
              <a:buSzPts val="1600"/>
              <a:buChar char="•"/>
              <a:defRPr sz="1600"/>
            </a:lvl3pPr>
            <a:lvl4pPr indent="-330200" lvl="3" marL="1828800" algn="l">
              <a:lnSpc>
                <a:spcPct val="90000"/>
              </a:lnSpc>
              <a:spcBef>
                <a:spcPts val="0"/>
              </a:spcBef>
              <a:spcAft>
                <a:spcPts val="0"/>
              </a:spcAft>
              <a:buClr>
                <a:schemeClr val="dk1"/>
              </a:buClr>
              <a:buSzPts val="1600"/>
              <a:buChar char="•"/>
              <a:defRPr sz="1600"/>
            </a:lvl4pPr>
            <a:lvl5pPr indent="-330200" lvl="4" marL="2286000" algn="l">
              <a:lnSpc>
                <a:spcPct val="90000"/>
              </a:lnSpc>
              <a:spcBef>
                <a:spcPts val="0"/>
              </a:spcBef>
              <a:spcAft>
                <a:spcPts val="0"/>
              </a:spcAft>
              <a:buClr>
                <a:schemeClr val="dk1"/>
              </a:buClr>
              <a:buSzPts val="1600"/>
              <a:buChar char="•"/>
              <a:defRPr sz="1600"/>
            </a:lvl5pPr>
            <a:lvl6pPr indent="-330200" lvl="5" marL="2743200" algn="l">
              <a:lnSpc>
                <a:spcPct val="90000"/>
              </a:lnSpc>
              <a:spcBef>
                <a:spcPts val="0"/>
              </a:spcBef>
              <a:spcAft>
                <a:spcPts val="0"/>
              </a:spcAft>
              <a:buClr>
                <a:schemeClr val="dk1"/>
              </a:buClr>
              <a:buSzPts val="1600"/>
              <a:buChar char="•"/>
              <a:defRPr sz="1600"/>
            </a:lvl6pPr>
            <a:lvl7pPr indent="-330200" lvl="6" marL="3200400" algn="l">
              <a:lnSpc>
                <a:spcPct val="90000"/>
              </a:lnSpc>
              <a:spcBef>
                <a:spcPts val="0"/>
              </a:spcBef>
              <a:spcAft>
                <a:spcPts val="0"/>
              </a:spcAft>
              <a:buClr>
                <a:schemeClr val="dk1"/>
              </a:buClr>
              <a:buSzPts val="1600"/>
              <a:buChar char="•"/>
              <a:defRPr sz="1600"/>
            </a:lvl7pPr>
            <a:lvl8pPr indent="-330200" lvl="7" marL="3657600" algn="l">
              <a:lnSpc>
                <a:spcPct val="90000"/>
              </a:lnSpc>
              <a:spcBef>
                <a:spcPts val="0"/>
              </a:spcBef>
              <a:spcAft>
                <a:spcPts val="0"/>
              </a:spcAft>
              <a:buClr>
                <a:schemeClr val="dk1"/>
              </a:buClr>
              <a:buSzPts val="1600"/>
              <a:buChar char="•"/>
              <a:defRPr sz="1600"/>
            </a:lvl8pPr>
            <a:lvl9pPr indent="-330200" lvl="8" marL="4114800" algn="l">
              <a:lnSpc>
                <a:spcPct val="90000"/>
              </a:lnSpc>
              <a:spcBef>
                <a:spcPts val="0"/>
              </a:spcBef>
              <a:spcAft>
                <a:spcPts val="0"/>
              </a:spcAft>
              <a:buClr>
                <a:schemeClr val="dk1"/>
              </a:buClr>
              <a:buSzPts val="1600"/>
              <a:buChar char="•"/>
              <a:defRPr sz="1600"/>
            </a:lvl9pPr>
          </a:lstStyle>
          <a:p/>
        </p:txBody>
      </p:sp>
      <p:sp>
        <p:nvSpPr>
          <p:cNvPr id="30" name="Google Shape;30;p25"/>
          <p:cNvSpPr txBox="1"/>
          <p:nvPr>
            <p:ph idx="12" type="sldNum"/>
          </p:nvPr>
        </p:nvSpPr>
        <p:spPr>
          <a:xfrm>
            <a:off x="11307445" y="6231535"/>
            <a:ext cx="731600" cy="524800"/>
          </a:xfrm>
          <a:prstGeom prst="rect">
            <a:avLst/>
          </a:prstGeom>
          <a:noFill/>
          <a:ln>
            <a:noFill/>
          </a:ln>
        </p:spPr>
        <p:txBody>
          <a:bodyPr anchorCtr="0" anchor="ctr" bIns="121875" lIns="121875" spcFirstLastPara="1" rIns="121875" wrap="square" tIns="1218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31" name="Shape 31"/>
        <p:cNvGrpSpPr/>
        <p:nvPr/>
      </p:nvGrpSpPr>
      <p:grpSpPr>
        <a:xfrm>
          <a:off x="0" y="0"/>
          <a:ext cx="0" cy="0"/>
          <a:chOff x="0" y="0"/>
          <a:chExt cx="0" cy="0"/>
        </a:xfrm>
      </p:grpSpPr>
      <p:pic>
        <p:nvPicPr>
          <p:cNvPr descr="paint_transparent1.png" id="32" name="Google Shape;32;p2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3" name="Google Shape;33;p23"/>
          <p:cNvSpPr txBox="1"/>
          <p:nvPr>
            <p:ph type="title"/>
          </p:nvPr>
        </p:nvSpPr>
        <p:spPr>
          <a:xfrm>
            <a:off x="609600" y="1798633"/>
            <a:ext cx="7348400" cy="1143200"/>
          </a:xfrm>
          <a:prstGeom prst="rect">
            <a:avLst/>
          </a:prstGeom>
          <a:noFill/>
          <a:ln>
            <a:noFill/>
          </a:ln>
        </p:spPr>
        <p:txBody>
          <a:bodyPr anchorCtr="0" anchor="b" bIns="121875" lIns="121875" spcFirstLastPara="1" rIns="121875" wrap="square" tIns="121875">
            <a:norm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3"/>
          <p:cNvSpPr txBox="1"/>
          <p:nvPr>
            <p:ph idx="1" type="body"/>
          </p:nvPr>
        </p:nvSpPr>
        <p:spPr>
          <a:xfrm>
            <a:off x="609600" y="2949100"/>
            <a:ext cx="3566800" cy="3517200"/>
          </a:xfrm>
          <a:prstGeom prst="rect">
            <a:avLst/>
          </a:prstGeom>
          <a:noFill/>
          <a:ln>
            <a:noFill/>
          </a:ln>
        </p:spPr>
        <p:txBody>
          <a:bodyPr anchorCtr="0" anchor="t" bIns="121875" lIns="121875" spcFirstLastPara="1" rIns="121875" wrap="square" tIns="121875">
            <a:normAutofit/>
          </a:bodyPr>
          <a:lstStyle>
            <a:lvl1pPr indent="-361950" lvl="0" marL="457200" algn="l">
              <a:lnSpc>
                <a:spcPct val="90000"/>
              </a:lnSpc>
              <a:spcBef>
                <a:spcPts val="0"/>
              </a:spcBef>
              <a:spcAft>
                <a:spcPts val="0"/>
              </a:spcAft>
              <a:buClr>
                <a:schemeClr val="dk1"/>
              </a:buClr>
              <a:buSzPts val="2100"/>
              <a:buChar char="•"/>
              <a:defRPr sz="2100"/>
            </a:lvl1pPr>
            <a:lvl2pPr indent="-361950" lvl="1" marL="914400" algn="l">
              <a:lnSpc>
                <a:spcPct val="90000"/>
              </a:lnSpc>
              <a:spcBef>
                <a:spcPts val="0"/>
              </a:spcBef>
              <a:spcAft>
                <a:spcPts val="0"/>
              </a:spcAft>
              <a:buClr>
                <a:schemeClr val="dk1"/>
              </a:buClr>
              <a:buSzPts val="2100"/>
              <a:buChar char="•"/>
              <a:defRPr sz="2100"/>
            </a:lvl2pPr>
            <a:lvl3pPr indent="-361950" lvl="2" marL="1371600" algn="l">
              <a:lnSpc>
                <a:spcPct val="90000"/>
              </a:lnSpc>
              <a:spcBef>
                <a:spcPts val="0"/>
              </a:spcBef>
              <a:spcAft>
                <a:spcPts val="0"/>
              </a:spcAft>
              <a:buClr>
                <a:schemeClr val="dk1"/>
              </a:buClr>
              <a:buSzPts val="2100"/>
              <a:buChar char="•"/>
              <a:defRPr sz="2100"/>
            </a:lvl3pPr>
            <a:lvl4pPr indent="-361950" lvl="3" marL="1828800" algn="l">
              <a:lnSpc>
                <a:spcPct val="90000"/>
              </a:lnSpc>
              <a:spcBef>
                <a:spcPts val="0"/>
              </a:spcBef>
              <a:spcAft>
                <a:spcPts val="0"/>
              </a:spcAft>
              <a:buClr>
                <a:schemeClr val="dk1"/>
              </a:buClr>
              <a:buSzPts val="2100"/>
              <a:buChar char="•"/>
              <a:defRPr sz="2100"/>
            </a:lvl4pPr>
            <a:lvl5pPr indent="-361950" lvl="4" marL="2286000" algn="l">
              <a:lnSpc>
                <a:spcPct val="90000"/>
              </a:lnSpc>
              <a:spcBef>
                <a:spcPts val="0"/>
              </a:spcBef>
              <a:spcAft>
                <a:spcPts val="0"/>
              </a:spcAft>
              <a:buClr>
                <a:schemeClr val="dk1"/>
              </a:buClr>
              <a:buSzPts val="2100"/>
              <a:buChar char="•"/>
              <a:defRPr sz="2100"/>
            </a:lvl5pPr>
            <a:lvl6pPr indent="-361950" lvl="5" marL="2743200" algn="l">
              <a:lnSpc>
                <a:spcPct val="90000"/>
              </a:lnSpc>
              <a:spcBef>
                <a:spcPts val="0"/>
              </a:spcBef>
              <a:spcAft>
                <a:spcPts val="0"/>
              </a:spcAft>
              <a:buClr>
                <a:schemeClr val="dk1"/>
              </a:buClr>
              <a:buSzPts val="2100"/>
              <a:buChar char="•"/>
              <a:defRPr sz="2100"/>
            </a:lvl6pPr>
            <a:lvl7pPr indent="-361950" lvl="6" marL="3200400" algn="l">
              <a:lnSpc>
                <a:spcPct val="90000"/>
              </a:lnSpc>
              <a:spcBef>
                <a:spcPts val="0"/>
              </a:spcBef>
              <a:spcAft>
                <a:spcPts val="0"/>
              </a:spcAft>
              <a:buClr>
                <a:schemeClr val="dk1"/>
              </a:buClr>
              <a:buSzPts val="2100"/>
              <a:buChar char="•"/>
              <a:defRPr sz="2100"/>
            </a:lvl7pPr>
            <a:lvl8pPr indent="-361950" lvl="7" marL="3657600" algn="l">
              <a:lnSpc>
                <a:spcPct val="90000"/>
              </a:lnSpc>
              <a:spcBef>
                <a:spcPts val="0"/>
              </a:spcBef>
              <a:spcAft>
                <a:spcPts val="0"/>
              </a:spcAft>
              <a:buClr>
                <a:schemeClr val="dk1"/>
              </a:buClr>
              <a:buSzPts val="2100"/>
              <a:buChar char="•"/>
              <a:defRPr sz="2100"/>
            </a:lvl8pPr>
            <a:lvl9pPr indent="-361950" lvl="8" marL="4114800" algn="l">
              <a:lnSpc>
                <a:spcPct val="90000"/>
              </a:lnSpc>
              <a:spcBef>
                <a:spcPts val="0"/>
              </a:spcBef>
              <a:spcAft>
                <a:spcPts val="0"/>
              </a:spcAft>
              <a:buClr>
                <a:schemeClr val="dk1"/>
              </a:buClr>
              <a:buSzPts val="2100"/>
              <a:buChar char="•"/>
              <a:defRPr sz="2100"/>
            </a:lvl9pPr>
          </a:lstStyle>
          <a:p/>
        </p:txBody>
      </p:sp>
      <p:sp>
        <p:nvSpPr>
          <p:cNvPr id="35" name="Google Shape;35;p23"/>
          <p:cNvSpPr txBox="1"/>
          <p:nvPr>
            <p:ph idx="2" type="body"/>
          </p:nvPr>
        </p:nvSpPr>
        <p:spPr>
          <a:xfrm>
            <a:off x="4391208" y="2949100"/>
            <a:ext cx="3566800" cy="3517200"/>
          </a:xfrm>
          <a:prstGeom prst="rect">
            <a:avLst/>
          </a:prstGeom>
          <a:noFill/>
          <a:ln>
            <a:noFill/>
          </a:ln>
        </p:spPr>
        <p:txBody>
          <a:bodyPr anchorCtr="0" anchor="t" bIns="121875" lIns="121875" spcFirstLastPara="1" rIns="121875" wrap="square" tIns="121875">
            <a:normAutofit/>
          </a:bodyPr>
          <a:lstStyle>
            <a:lvl1pPr indent="-361950" lvl="0" marL="457200" algn="l">
              <a:lnSpc>
                <a:spcPct val="90000"/>
              </a:lnSpc>
              <a:spcBef>
                <a:spcPts val="0"/>
              </a:spcBef>
              <a:spcAft>
                <a:spcPts val="0"/>
              </a:spcAft>
              <a:buClr>
                <a:schemeClr val="dk1"/>
              </a:buClr>
              <a:buSzPts val="2100"/>
              <a:buChar char="•"/>
              <a:defRPr sz="2100"/>
            </a:lvl1pPr>
            <a:lvl2pPr indent="-361950" lvl="1" marL="914400" algn="l">
              <a:lnSpc>
                <a:spcPct val="90000"/>
              </a:lnSpc>
              <a:spcBef>
                <a:spcPts val="0"/>
              </a:spcBef>
              <a:spcAft>
                <a:spcPts val="0"/>
              </a:spcAft>
              <a:buClr>
                <a:schemeClr val="dk1"/>
              </a:buClr>
              <a:buSzPts val="2100"/>
              <a:buChar char="•"/>
              <a:defRPr sz="2100"/>
            </a:lvl2pPr>
            <a:lvl3pPr indent="-361950" lvl="2" marL="1371600" algn="l">
              <a:lnSpc>
                <a:spcPct val="90000"/>
              </a:lnSpc>
              <a:spcBef>
                <a:spcPts val="0"/>
              </a:spcBef>
              <a:spcAft>
                <a:spcPts val="0"/>
              </a:spcAft>
              <a:buClr>
                <a:schemeClr val="dk1"/>
              </a:buClr>
              <a:buSzPts val="2100"/>
              <a:buChar char="•"/>
              <a:defRPr sz="2100"/>
            </a:lvl3pPr>
            <a:lvl4pPr indent="-361950" lvl="3" marL="1828800" algn="l">
              <a:lnSpc>
                <a:spcPct val="90000"/>
              </a:lnSpc>
              <a:spcBef>
                <a:spcPts val="0"/>
              </a:spcBef>
              <a:spcAft>
                <a:spcPts val="0"/>
              </a:spcAft>
              <a:buClr>
                <a:schemeClr val="dk1"/>
              </a:buClr>
              <a:buSzPts val="2100"/>
              <a:buChar char="•"/>
              <a:defRPr sz="2100"/>
            </a:lvl4pPr>
            <a:lvl5pPr indent="-361950" lvl="4" marL="2286000" algn="l">
              <a:lnSpc>
                <a:spcPct val="90000"/>
              </a:lnSpc>
              <a:spcBef>
                <a:spcPts val="0"/>
              </a:spcBef>
              <a:spcAft>
                <a:spcPts val="0"/>
              </a:spcAft>
              <a:buClr>
                <a:schemeClr val="dk1"/>
              </a:buClr>
              <a:buSzPts val="2100"/>
              <a:buChar char="•"/>
              <a:defRPr sz="2100"/>
            </a:lvl5pPr>
            <a:lvl6pPr indent="-361950" lvl="5" marL="2743200" algn="l">
              <a:lnSpc>
                <a:spcPct val="90000"/>
              </a:lnSpc>
              <a:spcBef>
                <a:spcPts val="0"/>
              </a:spcBef>
              <a:spcAft>
                <a:spcPts val="0"/>
              </a:spcAft>
              <a:buClr>
                <a:schemeClr val="dk1"/>
              </a:buClr>
              <a:buSzPts val="2100"/>
              <a:buChar char="•"/>
              <a:defRPr sz="2100"/>
            </a:lvl6pPr>
            <a:lvl7pPr indent="-361950" lvl="6" marL="3200400" algn="l">
              <a:lnSpc>
                <a:spcPct val="90000"/>
              </a:lnSpc>
              <a:spcBef>
                <a:spcPts val="0"/>
              </a:spcBef>
              <a:spcAft>
                <a:spcPts val="0"/>
              </a:spcAft>
              <a:buClr>
                <a:schemeClr val="dk1"/>
              </a:buClr>
              <a:buSzPts val="2100"/>
              <a:buChar char="•"/>
              <a:defRPr sz="2100"/>
            </a:lvl7pPr>
            <a:lvl8pPr indent="-361950" lvl="7" marL="3657600" algn="l">
              <a:lnSpc>
                <a:spcPct val="90000"/>
              </a:lnSpc>
              <a:spcBef>
                <a:spcPts val="0"/>
              </a:spcBef>
              <a:spcAft>
                <a:spcPts val="0"/>
              </a:spcAft>
              <a:buClr>
                <a:schemeClr val="dk1"/>
              </a:buClr>
              <a:buSzPts val="2100"/>
              <a:buChar char="•"/>
              <a:defRPr sz="2100"/>
            </a:lvl8pPr>
            <a:lvl9pPr indent="-361950" lvl="8" marL="4114800" algn="l">
              <a:lnSpc>
                <a:spcPct val="90000"/>
              </a:lnSpc>
              <a:spcBef>
                <a:spcPts val="0"/>
              </a:spcBef>
              <a:spcAft>
                <a:spcPts val="0"/>
              </a:spcAft>
              <a:buClr>
                <a:schemeClr val="dk1"/>
              </a:buClr>
              <a:buSzPts val="2100"/>
              <a:buChar char="•"/>
              <a:defRPr sz="2100"/>
            </a:lvl9pPr>
          </a:lstStyle>
          <a:p/>
        </p:txBody>
      </p:sp>
      <p:sp>
        <p:nvSpPr>
          <p:cNvPr id="36" name="Google Shape;36;p23"/>
          <p:cNvSpPr txBox="1"/>
          <p:nvPr>
            <p:ph idx="12" type="sldNum"/>
          </p:nvPr>
        </p:nvSpPr>
        <p:spPr>
          <a:xfrm>
            <a:off x="11307445" y="6231535"/>
            <a:ext cx="731600" cy="524800"/>
          </a:xfrm>
          <a:prstGeom prst="rect">
            <a:avLst/>
          </a:prstGeom>
          <a:noFill/>
          <a:ln>
            <a:noFill/>
          </a:ln>
        </p:spPr>
        <p:txBody>
          <a:bodyPr anchorCtr="0" anchor="ctr" bIns="121875" lIns="121875" spcFirstLastPara="1" rIns="121875" wrap="square" tIns="1218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 name="Shape 37"/>
        <p:cNvGrpSpPr/>
        <p:nvPr/>
      </p:nvGrpSpPr>
      <p:grpSpPr>
        <a:xfrm>
          <a:off x="0" y="0"/>
          <a:ext cx="0" cy="0"/>
          <a:chOff x="0" y="0"/>
          <a:chExt cx="0" cy="0"/>
        </a:xfrm>
      </p:grpSpPr>
      <p:sp>
        <p:nvSpPr>
          <p:cNvPr id="38" name="Google Shape;38;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 name="Google Shape;4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 name="Shape 54"/>
        <p:cNvGrpSpPr/>
        <p:nvPr/>
      </p:nvGrpSpPr>
      <p:grpSpPr>
        <a:xfrm>
          <a:off x="0" y="0"/>
          <a:ext cx="0" cy="0"/>
          <a:chOff x="0" y="0"/>
          <a:chExt cx="0" cy="0"/>
        </a:xfrm>
      </p:grpSpPr>
      <p:sp>
        <p:nvSpPr>
          <p:cNvPr id="55" name="Google Shape;55;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7" name="Google Shape;5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9.jpg"/><Relationship Id="rId6" Type="http://schemas.openxmlformats.org/officeDocument/2006/relationships/image" Target="../media/image6.png"/><Relationship Id="rId7"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drive.google.com/drive/folders/1HEQ_jGovqrctXjiB4MiAH247CAm5fhJW?usp=drive_link"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7.jp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hyperlink" Target="mailto:lily.do@amamedia.org" TargetMode="External"/><Relationship Id="rId4" Type="http://schemas.openxmlformats.org/officeDocument/2006/relationships/hyperlink" Target="mailto:casemanager@amamedia.org" TargetMode="External"/><Relationship Id="rId5" Type="http://schemas.openxmlformats.org/officeDocument/2006/relationships/hyperlink" Target="https://forms.gle/4vdHyju2kj7Z2QWr5"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hyperlink" Target="https://nursehub.com/courses/wonderlic-sle/lessons/introduction-13/quizzes/free-wonderlic-sle-practice-tes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hyperlink" Target="https://www.databricks.com/learn/training/generative-ai-fundamentals-accreditation" TargetMode="External"/><Relationship Id="rId4" Type="http://schemas.openxmlformats.org/officeDocument/2006/relationships/hyperlink" Target="https://www.databricks.com/learn/training/generative-ai-fundamentals-accreditatio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digitalliteracyassessment.org/#take-assessment" TargetMode="External"/><Relationship Id="rId4" Type="http://schemas.openxmlformats.org/officeDocument/2006/relationships/hyperlink" Target="https://edu.gcfglobal.org/en/computerbasics/basic-parts-of-a-computer/1/" TargetMode="External"/><Relationship Id="rId5" Type="http://schemas.openxmlformats.org/officeDocument/2006/relationships/image" Target="../media/image26.png"/><Relationship Id="rId6"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jpg"/><Relationship Id="rId4" Type="http://schemas.openxmlformats.org/officeDocument/2006/relationships/hyperlink" Target="mailto:casemanager@amamedia.org" TargetMode="External"/><Relationship Id="rId5"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jpg"/><Relationship Id="rId4" Type="http://schemas.openxmlformats.org/officeDocument/2006/relationships/hyperlink" Target="http://leonardo.ai"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mailto:casemanager@amamedia.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1.amamedia.org/online-e-magine/"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
          <p:cNvPicPr preferRelativeResize="0"/>
          <p:nvPr/>
        </p:nvPicPr>
        <p:blipFill rotWithShape="1">
          <a:blip r:embed="rId3">
            <a:alphaModFix/>
          </a:blip>
          <a:srcRect b="0" l="0" r="0" t="0"/>
          <a:stretch/>
        </p:blipFill>
        <p:spPr>
          <a:xfrm>
            <a:off x="6558798" y="339038"/>
            <a:ext cx="3998699" cy="3174048"/>
          </a:xfrm>
          <a:prstGeom prst="rect">
            <a:avLst/>
          </a:prstGeom>
          <a:noFill/>
          <a:ln>
            <a:noFill/>
          </a:ln>
        </p:spPr>
      </p:pic>
      <p:sp>
        <p:nvSpPr>
          <p:cNvPr id="105" name="Google Shape;105;p1"/>
          <p:cNvSpPr txBox="1"/>
          <p:nvPr/>
        </p:nvSpPr>
        <p:spPr>
          <a:xfrm>
            <a:off x="3526827" y="3731172"/>
            <a:ext cx="8530800" cy="18471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0"/>
              <a:buFont typeface="Arial"/>
              <a:buNone/>
            </a:pPr>
            <a:r>
              <a:rPr b="1" i="0" lang="en-US" sz="8000" u="none" cap="none" strike="noStrike">
                <a:solidFill>
                  <a:schemeClr val="lt1"/>
                </a:solidFill>
                <a:latin typeface="Calibri"/>
                <a:ea typeface="Calibri"/>
                <a:cs typeface="Calibri"/>
                <a:sym typeface="Calibri"/>
              </a:rPr>
              <a:t>e-Magine! Initiative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Calibri"/>
                <a:ea typeface="Calibri"/>
                <a:cs typeface="Calibri"/>
                <a:sym typeface="Calibri"/>
              </a:rPr>
              <a:t>13 weeks, </a:t>
            </a:r>
            <a:r>
              <a:rPr b="1" lang="en-US" sz="1700">
                <a:solidFill>
                  <a:schemeClr val="lt1"/>
                </a:solidFill>
                <a:latin typeface="Calibri"/>
                <a:ea typeface="Calibri"/>
                <a:cs typeface="Calibri"/>
                <a:sym typeface="Calibri"/>
              </a:rPr>
              <a:t>Mondays &amp; Tuesdays </a:t>
            </a:r>
            <a:r>
              <a:rPr b="1" i="0" lang="en-US" sz="1700" u="none" cap="none" strike="noStrike">
                <a:solidFill>
                  <a:schemeClr val="lt1"/>
                </a:solidFill>
                <a:latin typeface="Calibri"/>
                <a:ea typeface="Calibri"/>
                <a:cs typeface="Calibri"/>
                <a:sym typeface="Calibri"/>
              </a:rPr>
              <a:t> - 5:30pm - 8:30pm </a:t>
            </a:r>
            <a:endParaRPr b="1" i="0" sz="1700" u="none" cap="none" strike="noStrike">
              <a:solidFill>
                <a:schemeClr val="lt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700"/>
              <a:buFont typeface="Arial"/>
              <a:buNone/>
            </a:pPr>
            <a:r>
              <a:rPr b="1" lang="en-US" sz="1700">
                <a:solidFill>
                  <a:schemeClr val="lt1"/>
                </a:solidFill>
                <a:latin typeface="Calibri"/>
                <a:ea typeface="Calibri"/>
                <a:cs typeface="Calibri"/>
                <a:sym typeface="Calibri"/>
              </a:rPr>
              <a:t>February 23, 2026-March 12,2026</a:t>
            </a:r>
            <a:endParaRPr b="0" i="0" sz="1100" u="none" cap="none" strike="noStrike">
              <a:solidFill>
                <a:srgbClr val="000000"/>
              </a:solidFill>
              <a:latin typeface="Arial"/>
              <a:ea typeface="Arial"/>
              <a:cs typeface="Arial"/>
              <a:sym typeface="Arial"/>
            </a:endParaRPr>
          </a:p>
        </p:txBody>
      </p:sp>
      <p:pic>
        <p:nvPicPr>
          <p:cNvPr id="106" name="Google Shape;106;p1"/>
          <p:cNvPicPr preferRelativeResize="0"/>
          <p:nvPr/>
        </p:nvPicPr>
        <p:blipFill rotWithShape="1">
          <a:blip r:embed="rId4">
            <a:alphaModFix/>
          </a:blip>
          <a:srcRect b="0" l="0" r="0" t="0"/>
          <a:stretch/>
        </p:blipFill>
        <p:spPr>
          <a:xfrm>
            <a:off x="321130" y="1442368"/>
            <a:ext cx="886452" cy="967390"/>
          </a:xfrm>
          <a:prstGeom prst="rect">
            <a:avLst/>
          </a:prstGeom>
          <a:noFill/>
          <a:ln>
            <a:noFill/>
          </a:ln>
        </p:spPr>
      </p:pic>
      <p:pic>
        <p:nvPicPr>
          <p:cNvPr id="107" name="Google Shape;107;p1"/>
          <p:cNvPicPr preferRelativeResize="0"/>
          <p:nvPr/>
        </p:nvPicPr>
        <p:blipFill rotWithShape="1">
          <a:blip r:embed="rId5">
            <a:alphaModFix/>
          </a:blip>
          <a:srcRect b="0" l="0" r="0" t="0"/>
          <a:stretch/>
        </p:blipFill>
        <p:spPr>
          <a:xfrm>
            <a:off x="228846" y="117254"/>
            <a:ext cx="1071075" cy="1071100"/>
          </a:xfrm>
          <a:prstGeom prst="rect">
            <a:avLst/>
          </a:prstGeom>
          <a:noFill/>
          <a:ln>
            <a:noFill/>
          </a:ln>
        </p:spPr>
      </p:pic>
      <p:pic>
        <p:nvPicPr>
          <p:cNvPr descr="Our Brand - Crown College" id="108" name="Google Shape;108;p1"/>
          <p:cNvPicPr preferRelativeResize="0"/>
          <p:nvPr/>
        </p:nvPicPr>
        <p:blipFill rotWithShape="1">
          <a:blip r:embed="rId6">
            <a:alphaModFix/>
          </a:blip>
          <a:srcRect b="0" l="0" r="0" t="0"/>
          <a:stretch/>
        </p:blipFill>
        <p:spPr>
          <a:xfrm>
            <a:off x="150925" y="4185650"/>
            <a:ext cx="2017075" cy="546475"/>
          </a:xfrm>
          <a:prstGeom prst="rect">
            <a:avLst/>
          </a:prstGeom>
          <a:noFill/>
          <a:ln>
            <a:noFill/>
          </a:ln>
        </p:spPr>
      </p:pic>
      <p:pic>
        <p:nvPicPr>
          <p:cNvPr descr="Frogtown Rondo Black Church Alliance | Saint Paul MN" id="109" name="Google Shape;109;p1"/>
          <p:cNvPicPr preferRelativeResize="0"/>
          <p:nvPr/>
        </p:nvPicPr>
        <p:blipFill rotWithShape="1">
          <a:blip r:embed="rId7">
            <a:alphaModFix/>
          </a:blip>
          <a:srcRect b="0" l="0" r="0" t="0"/>
          <a:stretch/>
        </p:blipFill>
        <p:spPr>
          <a:xfrm>
            <a:off x="187637" y="2802312"/>
            <a:ext cx="1071075" cy="1071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3c9a39a3173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Google Drive</a:t>
            </a:r>
            <a:endParaRPr/>
          </a:p>
        </p:txBody>
      </p:sp>
      <p:sp>
        <p:nvSpPr>
          <p:cNvPr id="175" name="Google Shape;175;g3c9a39a3173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Google Drive:</a:t>
            </a:r>
            <a:endParaRPr/>
          </a:p>
          <a:p>
            <a:pPr indent="-342900" lvl="0" marL="457200" rtl="0" algn="l">
              <a:spcBef>
                <a:spcPts val="1000"/>
              </a:spcBef>
              <a:spcAft>
                <a:spcPts val="0"/>
              </a:spcAft>
              <a:buSzPts val="1800"/>
              <a:buChar char="•"/>
            </a:pPr>
            <a:r>
              <a:rPr lang="en-US" u="sng">
                <a:solidFill>
                  <a:schemeClr val="hlink"/>
                </a:solidFill>
                <a:hlinkClick r:id="rId3"/>
              </a:rPr>
              <a:t>https://drive.google.com/drive/folders/1HEQ_jGovqrctXjiB4MiAH247CAm5fhJW?usp=drive_link</a:t>
            </a:r>
            <a:endParaRPr/>
          </a:p>
          <a:p>
            <a:pPr indent="0" lvl="0" marL="0" rtl="0" algn="l">
              <a:spcBef>
                <a:spcPts val="1000"/>
              </a:spcBef>
              <a:spcAft>
                <a:spcPts val="0"/>
              </a:spcAft>
              <a:buNone/>
            </a:pPr>
            <a:r>
              <a:t/>
            </a:r>
            <a:endParaRPr/>
          </a:p>
        </p:txBody>
      </p:sp>
      <p:pic>
        <p:nvPicPr>
          <p:cNvPr id="176" name="Google Shape;176;g3c9a39a3173_0_0"/>
          <p:cNvPicPr preferRelativeResize="0"/>
          <p:nvPr/>
        </p:nvPicPr>
        <p:blipFill>
          <a:blip r:embed="rId4">
            <a:alphaModFix/>
          </a:blip>
          <a:stretch>
            <a:fillRect/>
          </a:stretch>
        </p:blipFill>
        <p:spPr>
          <a:xfrm>
            <a:off x="1033025" y="3255413"/>
            <a:ext cx="10039350" cy="3343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66FF"/>
        </a:solidFill>
      </p:bgPr>
    </p:bg>
    <p:spTree>
      <p:nvGrpSpPr>
        <p:cNvPr id="180" name="Shape 180"/>
        <p:cNvGrpSpPr/>
        <p:nvPr/>
      </p:nvGrpSpPr>
      <p:grpSpPr>
        <a:xfrm>
          <a:off x="0" y="0"/>
          <a:ext cx="0" cy="0"/>
          <a:chOff x="0" y="0"/>
          <a:chExt cx="0" cy="0"/>
        </a:xfrm>
      </p:grpSpPr>
      <p:pic>
        <p:nvPicPr>
          <p:cNvPr id="181" name="Google Shape;181;p8"/>
          <p:cNvPicPr preferRelativeResize="0"/>
          <p:nvPr/>
        </p:nvPicPr>
        <p:blipFill rotWithShape="1">
          <a:blip r:embed="rId3">
            <a:alphaModFix/>
          </a:blip>
          <a:srcRect b="0" l="25380" r="23674" t="0"/>
          <a:stretch/>
        </p:blipFill>
        <p:spPr>
          <a:xfrm>
            <a:off x="6545943" y="0"/>
            <a:ext cx="5646057" cy="6858000"/>
          </a:xfrm>
          <a:prstGeom prst="rect">
            <a:avLst/>
          </a:prstGeom>
          <a:noFill/>
          <a:ln>
            <a:noFill/>
          </a:ln>
        </p:spPr>
      </p:pic>
      <p:pic>
        <p:nvPicPr>
          <p:cNvPr id="182" name="Google Shape;182;p8"/>
          <p:cNvPicPr preferRelativeResize="0"/>
          <p:nvPr/>
        </p:nvPicPr>
        <p:blipFill rotWithShape="1">
          <a:blip r:embed="rId4">
            <a:alphaModFix/>
          </a:blip>
          <a:srcRect b="0" l="0" r="0" t="0"/>
          <a:stretch/>
        </p:blipFill>
        <p:spPr>
          <a:xfrm>
            <a:off x="775077" y="457200"/>
            <a:ext cx="7772400" cy="60037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
          <p:cNvPicPr preferRelativeResize="0"/>
          <p:nvPr/>
        </p:nvPicPr>
        <p:blipFill rotWithShape="1">
          <a:blip r:embed="rId3">
            <a:alphaModFix/>
          </a:blip>
          <a:srcRect b="-212" l="32668" r="34474" t="212"/>
          <a:stretch/>
        </p:blipFill>
        <p:spPr>
          <a:xfrm>
            <a:off x="7946571" y="-1"/>
            <a:ext cx="4245429" cy="6858000"/>
          </a:xfrm>
          <a:prstGeom prst="rect">
            <a:avLst/>
          </a:prstGeom>
          <a:noFill/>
          <a:ln>
            <a:noFill/>
          </a:ln>
        </p:spPr>
      </p:pic>
      <p:sp>
        <p:nvSpPr>
          <p:cNvPr id="188" name="Google Shape;188;p3"/>
          <p:cNvSpPr txBox="1"/>
          <p:nvPr/>
        </p:nvSpPr>
        <p:spPr>
          <a:xfrm>
            <a:off x="258425" y="424550"/>
            <a:ext cx="74814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sng" cap="none" strike="noStrike">
                <a:solidFill>
                  <a:schemeClr val="dk1"/>
                </a:solidFill>
                <a:latin typeface="Arial"/>
                <a:ea typeface="Arial"/>
                <a:cs typeface="Arial"/>
                <a:sym typeface="Arial"/>
              </a:rPr>
              <a:t>Typical Schedule (5:30pm-8:30pm)</a:t>
            </a:r>
            <a:endParaRPr b="1" i="0" sz="1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5:30pm-6:00pm - Attendance and checking 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6:00pm-7:00pm - First Training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7:00pm-7:15 pm Break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7:15pm-8:30pm - Second Training and Reflections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381ff5263f3_0_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Ice Breaker</a:t>
            </a:r>
            <a:endParaRPr/>
          </a:p>
        </p:txBody>
      </p:sp>
      <p:sp>
        <p:nvSpPr>
          <p:cNvPr id="195" name="Google Shape;195;g381ff5263f3_0_3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457200" rtl="0" algn="l">
              <a:lnSpc>
                <a:spcPct val="90000"/>
              </a:lnSpc>
              <a:spcBef>
                <a:spcPts val="100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4"/>
          <p:cNvSpPr/>
          <p:nvPr/>
        </p:nvSpPr>
        <p:spPr>
          <a:xfrm>
            <a:off x="7" y="0"/>
            <a:ext cx="3091500" cy="6858000"/>
          </a:xfrm>
          <a:prstGeom prst="rect">
            <a:avLst/>
          </a:prstGeom>
          <a:solidFill>
            <a:srgbClr val="99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p4"/>
          <p:cNvSpPr txBox="1"/>
          <p:nvPr/>
        </p:nvSpPr>
        <p:spPr>
          <a:xfrm>
            <a:off x="141800" y="1186550"/>
            <a:ext cx="28737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Jim Nightshade"/>
                <a:ea typeface="Jim Nightshade"/>
                <a:cs typeface="Jim Nightshade"/>
                <a:sym typeface="Jim Nightshade"/>
              </a:rPr>
              <a:t>E-Magine</a:t>
            </a:r>
            <a:endParaRPr b="1" i="0" sz="4000" u="none" cap="none" strike="noStrike">
              <a:solidFill>
                <a:schemeClr val="lt1"/>
              </a:solidFill>
              <a:latin typeface="Jim Nightshade"/>
              <a:ea typeface="Jim Nightshade"/>
              <a:cs typeface="Jim Nightshade"/>
              <a:sym typeface="Jim Nightshade"/>
            </a:endParaRPr>
          </a:p>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Jim Nightshade"/>
                <a:ea typeface="Jim Nightshade"/>
                <a:cs typeface="Jim Nightshade"/>
                <a:sym typeface="Jim Nightshade"/>
              </a:rPr>
              <a:t>Eligibility requirements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 name="Google Shape;202;p4"/>
          <p:cNvPicPr preferRelativeResize="0"/>
          <p:nvPr/>
        </p:nvPicPr>
        <p:blipFill rotWithShape="1">
          <a:blip r:embed="rId3">
            <a:alphaModFix/>
          </a:blip>
          <a:srcRect b="0" l="980" r="-979" t="26637"/>
          <a:stretch/>
        </p:blipFill>
        <p:spPr>
          <a:xfrm>
            <a:off x="3967575" y="686800"/>
            <a:ext cx="7795225" cy="5708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g3c44bcaa0fd_1_27" title="2026-02-10_21-10-32.png"/>
          <p:cNvPicPr preferRelativeResize="0"/>
          <p:nvPr/>
        </p:nvPicPr>
        <p:blipFill>
          <a:blip r:embed="rId3">
            <a:alphaModFix/>
          </a:blip>
          <a:stretch>
            <a:fillRect/>
          </a:stretch>
        </p:blipFill>
        <p:spPr>
          <a:xfrm>
            <a:off x="152400" y="152400"/>
            <a:ext cx="5102990" cy="6553199"/>
          </a:xfrm>
          <a:prstGeom prst="rect">
            <a:avLst/>
          </a:prstGeom>
          <a:noFill/>
          <a:ln>
            <a:noFill/>
          </a:ln>
        </p:spPr>
      </p:pic>
      <p:sp>
        <p:nvSpPr>
          <p:cNvPr id="209" name="Google Shape;209;g3c44bcaa0fd_1_27"/>
          <p:cNvSpPr txBox="1"/>
          <p:nvPr/>
        </p:nvSpPr>
        <p:spPr>
          <a:xfrm>
            <a:off x="6005800" y="392275"/>
            <a:ext cx="5735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Application, page 1</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cxnSp>
        <p:nvCxnSpPr>
          <p:cNvPr id="210" name="Google Shape;210;g3c44bcaa0fd_1_27"/>
          <p:cNvCxnSpPr/>
          <p:nvPr/>
        </p:nvCxnSpPr>
        <p:spPr>
          <a:xfrm flipH="1">
            <a:off x="5464775" y="5694700"/>
            <a:ext cx="1528500" cy="405900"/>
          </a:xfrm>
          <a:prstGeom prst="straightConnector1">
            <a:avLst/>
          </a:prstGeom>
          <a:noFill/>
          <a:ln cap="flat" cmpd="sng" w="9525">
            <a:solidFill>
              <a:schemeClr val="dk2"/>
            </a:solidFill>
            <a:prstDash val="solid"/>
            <a:round/>
            <a:headEnd len="med" w="med" type="none"/>
            <a:tailEnd len="med" w="med" type="triangle"/>
          </a:ln>
        </p:spPr>
      </p:cxnSp>
      <p:sp>
        <p:nvSpPr>
          <p:cNvPr id="211" name="Google Shape;211;g3c44bcaa0fd_1_27"/>
          <p:cNvSpPr txBox="1"/>
          <p:nvPr/>
        </p:nvSpPr>
        <p:spPr>
          <a:xfrm>
            <a:off x="7089000" y="5567200"/>
            <a:ext cx="5103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Program: E-magine, Cohort February 2026</a:t>
            </a:r>
            <a:endParaRPr sz="2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bdb2dc905b_0_6"/>
          <p:cNvSpPr txBox="1"/>
          <p:nvPr/>
        </p:nvSpPr>
        <p:spPr>
          <a:xfrm>
            <a:off x="6595350" y="259750"/>
            <a:ext cx="53022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Application, page 2</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Family size</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Number of depends under 18</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Gross annual can be $0+</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example: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4 family members, 2 dependents under the age of 18</a:t>
            </a:r>
            <a:endParaRPr sz="2800">
              <a:solidFill>
                <a:schemeClr val="dk1"/>
              </a:solidFill>
              <a:latin typeface="Calibri"/>
              <a:ea typeface="Calibri"/>
              <a:cs typeface="Calibri"/>
              <a:sym typeface="Calibri"/>
            </a:endParaRPr>
          </a:p>
        </p:txBody>
      </p:sp>
      <p:pic>
        <p:nvPicPr>
          <p:cNvPr id="218" name="Google Shape;218;g3bdb2dc905b_0_6"/>
          <p:cNvPicPr preferRelativeResize="0"/>
          <p:nvPr/>
        </p:nvPicPr>
        <p:blipFill>
          <a:blip r:embed="rId3">
            <a:alphaModFix/>
          </a:blip>
          <a:stretch>
            <a:fillRect/>
          </a:stretch>
        </p:blipFill>
        <p:spPr>
          <a:xfrm>
            <a:off x="152400" y="152400"/>
            <a:ext cx="5121044" cy="6553201"/>
          </a:xfrm>
          <a:prstGeom prst="rect">
            <a:avLst/>
          </a:prstGeom>
          <a:noFill/>
          <a:ln>
            <a:noFill/>
          </a:ln>
        </p:spPr>
      </p:pic>
      <p:sp>
        <p:nvSpPr>
          <p:cNvPr id="219" name="Google Shape;219;g3bdb2dc905b_0_6"/>
          <p:cNvSpPr/>
          <p:nvPr/>
        </p:nvSpPr>
        <p:spPr>
          <a:xfrm>
            <a:off x="381000" y="2718950"/>
            <a:ext cx="4996200" cy="606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220" name="Google Shape;220;g3bdb2dc905b_0_6"/>
          <p:cNvCxnSpPr/>
          <p:nvPr/>
        </p:nvCxnSpPr>
        <p:spPr>
          <a:xfrm flipH="1" rot="10800000">
            <a:off x="5602425" y="2216750"/>
            <a:ext cx="987300" cy="502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3bdb2dc905b_0_13"/>
          <p:cNvPicPr preferRelativeResize="0"/>
          <p:nvPr/>
        </p:nvPicPr>
        <p:blipFill>
          <a:blip r:embed="rId3">
            <a:alphaModFix/>
          </a:blip>
          <a:stretch>
            <a:fillRect/>
          </a:stretch>
        </p:blipFill>
        <p:spPr>
          <a:xfrm>
            <a:off x="152400" y="152400"/>
            <a:ext cx="5113894" cy="6553199"/>
          </a:xfrm>
          <a:prstGeom prst="rect">
            <a:avLst/>
          </a:prstGeom>
          <a:noFill/>
          <a:ln>
            <a:noFill/>
          </a:ln>
        </p:spPr>
      </p:pic>
      <p:sp>
        <p:nvSpPr>
          <p:cNvPr id="227" name="Google Shape;227;g3bdb2dc905b_0_13"/>
          <p:cNvSpPr/>
          <p:nvPr/>
        </p:nvSpPr>
        <p:spPr>
          <a:xfrm>
            <a:off x="2407225" y="1861700"/>
            <a:ext cx="2684400" cy="1169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8" name="Google Shape;228;g3bdb2dc905b_0_13"/>
          <p:cNvSpPr txBox="1"/>
          <p:nvPr/>
        </p:nvSpPr>
        <p:spPr>
          <a:xfrm>
            <a:off x="6018075" y="1913650"/>
            <a:ext cx="4840500" cy="72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Today’s date, start of the class</a:t>
            </a:r>
            <a:endParaRPr sz="2800">
              <a:solidFill>
                <a:schemeClr val="dk1"/>
              </a:solidFill>
              <a:latin typeface="Calibri"/>
              <a:ea typeface="Calibri"/>
              <a:cs typeface="Calibri"/>
              <a:sym typeface="Calibri"/>
            </a:endParaRPr>
          </a:p>
        </p:txBody>
      </p:sp>
      <p:cxnSp>
        <p:nvCxnSpPr>
          <p:cNvPr id="229" name="Google Shape;229;g3bdb2dc905b_0_13"/>
          <p:cNvCxnSpPr/>
          <p:nvPr/>
        </p:nvCxnSpPr>
        <p:spPr>
          <a:xfrm flipH="1" rot="10800000">
            <a:off x="5186800" y="2104050"/>
            <a:ext cx="701400" cy="86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g3c44bcaa0fd_1_31"/>
          <p:cNvPicPr preferRelativeResize="0"/>
          <p:nvPr/>
        </p:nvPicPr>
        <p:blipFill>
          <a:blip r:embed="rId3">
            <a:alphaModFix/>
          </a:blip>
          <a:stretch>
            <a:fillRect/>
          </a:stretch>
        </p:blipFill>
        <p:spPr>
          <a:xfrm>
            <a:off x="165950" y="0"/>
            <a:ext cx="5040923" cy="6553199"/>
          </a:xfrm>
          <a:prstGeom prst="rect">
            <a:avLst/>
          </a:prstGeom>
          <a:noFill/>
          <a:ln>
            <a:noFill/>
          </a:ln>
        </p:spPr>
      </p:pic>
      <p:sp>
        <p:nvSpPr>
          <p:cNvPr id="236" name="Google Shape;236;g3c44bcaa0fd_1_31"/>
          <p:cNvSpPr txBox="1"/>
          <p:nvPr/>
        </p:nvSpPr>
        <p:spPr>
          <a:xfrm>
            <a:off x="6398100" y="1082125"/>
            <a:ext cx="5275500" cy="13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DEED consent, page 1</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Check Yes or No</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Print your name, date with today’s date</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Sign, date with today’s date</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237" name="Google Shape;237;g3c44bcaa0fd_1_31"/>
          <p:cNvSpPr/>
          <p:nvPr/>
        </p:nvSpPr>
        <p:spPr>
          <a:xfrm>
            <a:off x="415625" y="4286250"/>
            <a:ext cx="4753800" cy="148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3c44bcaa0fd_1_37"/>
          <p:cNvPicPr preferRelativeResize="0"/>
          <p:nvPr/>
        </p:nvPicPr>
        <p:blipFill>
          <a:blip r:embed="rId3">
            <a:alphaModFix/>
          </a:blip>
          <a:stretch>
            <a:fillRect/>
          </a:stretch>
        </p:blipFill>
        <p:spPr>
          <a:xfrm>
            <a:off x="152400" y="152400"/>
            <a:ext cx="4898352" cy="6553201"/>
          </a:xfrm>
          <a:prstGeom prst="rect">
            <a:avLst/>
          </a:prstGeom>
          <a:noFill/>
          <a:ln>
            <a:noFill/>
          </a:ln>
        </p:spPr>
      </p:pic>
      <p:sp>
        <p:nvSpPr>
          <p:cNvPr id="244" name="Google Shape;244;g3c44bcaa0fd_1_37"/>
          <p:cNvSpPr txBox="1"/>
          <p:nvPr/>
        </p:nvSpPr>
        <p:spPr>
          <a:xfrm>
            <a:off x="5567800" y="692725"/>
            <a:ext cx="5221500" cy="17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Only the highlighted parts need to be filled out.</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This is for Crown College to create your and publish your certificate.</a:t>
            </a:r>
            <a:endParaRPr sz="2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37fee00365c_0_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u="sng"/>
              <a:t>Today’s Schedule:</a:t>
            </a:r>
            <a:endParaRPr u="sng"/>
          </a:p>
        </p:txBody>
      </p:sp>
      <p:sp>
        <p:nvSpPr>
          <p:cNvPr id="116" name="Google Shape;116;g37fee00365c_0_81"/>
          <p:cNvSpPr txBox="1"/>
          <p:nvPr>
            <p:ph idx="1" type="body"/>
          </p:nvPr>
        </p:nvSpPr>
        <p:spPr>
          <a:xfrm>
            <a:off x="838200" y="1575950"/>
            <a:ext cx="10515600" cy="46008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5:30pm-6:30pm Introductions</a:t>
            </a:r>
            <a:endParaRPr/>
          </a:p>
          <a:p>
            <a:pPr indent="-342900" lvl="0" marL="457200" rtl="0" algn="l">
              <a:lnSpc>
                <a:spcPct val="90000"/>
              </a:lnSpc>
              <a:spcBef>
                <a:spcPts val="0"/>
              </a:spcBef>
              <a:spcAft>
                <a:spcPts val="0"/>
              </a:spcAft>
              <a:buSzPts val="1800"/>
              <a:buChar char="•"/>
            </a:pPr>
            <a:r>
              <a:rPr lang="en-US"/>
              <a:t>6:30pm-7:00pm Ice Breaker</a:t>
            </a:r>
            <a:endParaRPr/>
          </a:p>
          <a:p>
            <a:pPr indent="-342900" lvl="0" marL="457200" rtl="0" algn="l">
              <a:lnSpc>
                <a:spcPct val="90000"/>
              </a:lnSpc>
              <a:spcBef>
                <a:spcPts val="0"/>
              </a:spcBef>
              <a:spcAft>
                <a:spcPts val="0"/>
              </a:spcAft>
              <a:buSzPts val="1800"/>
              <a:buChar char="•"/>
            </a:pPr>
            <a:r>
              <a:rPr lang="en-US"/>
              <a:t>7:00-7:15pm Break</a:t>
            </a:r>
            <a:endParaRPr/>
          </a:p>
          <a:p>
            <a:pPr indent="-342900" lvl="0" marL="457200" rtl="0" algn="l">
              <a:lnSpc>
                <a:spcPct val="90000"/>
              </a:lnSpc>
              <a:spcBef>
                <a:spcPts val="0"/>
              </a:spcBef>
              <a:spcAft>
                <a:spcPts val="0"/>
              </a:spcAft>
              <a:buSzPts val="1800"/>
              <a:buChar char="•"/>
            </a:pPr>
            <a:r>
              <a:rPr lang="en-US"/>
              <a:t>7:15pm-8:30pm Paperwork + Assessment</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US"/>
              <a:t>Day 2 - Setting a theme</a:t>
            </a:r>
            <a:endParaRPr/>
          </a:p>
          <a:p>
            <a:pPr indent="-342900" lvl="0" marL="457200" rtl="0" algn="l">
              <a:lnSpc>
                <a:spcPct val="90000"/>
              </a:lnSpc>
              <a:spcBef>
                <a:spcPts val="1000"/>
              </a:spcBef>
              <a:spcAft>
                <a:spcPts val="0"/>
              </a:spcAft>
              <a:buSzPts val="1800"/>
              <a:buChar char="•"/>
            </a:pPr>
            <a:r>
              <a:rPr lang="en-US"/>
              <a:t>Examples</a:t>
            </a:r>
            <a:endParaRPr/>
          </a:p>
          <a:p>
            <a:pPr indent="-342900" lvl="0" marL="457200" rtl="0" algn="l">
              <a:lnSpc>
                <a:spcPct val="90000"/>
              </a:lnSpc>
              <a:spcBef>
                <a:spcPts val="0"/>
              </a:spcBef>
              <a:spcAft>
                <a:spcPts val="0"/>
              </a:spcAft>
              <a:buSzPts val="1800"/>
              <a:buChar char="•"/>
            </a:pPr>
            <a:r>
              <a:rPr lang="en-US"/>
              <a:t>Breakout room</a:t>
            </a:r>
            <a:endParaRPr/>
          </a:p>
          <a:p>
            <a:pPr indent="-342900" lvl="0" marL="457200" rtl="0" algn="l">
              <a:lnSpc>
                <a:spcPct val="90000"/>
              </a:lnSpc>
              <a:spcBef>
                <a:spcPts val="0"/>
              </a:spcBef>
              <a:spcAft>
                <a:spcPts val="0"/>
              </a:spcAft>
              <a:buSzPts val="1800"/>
              <a:buChar char="•"/>
            </a:pPr>
            <a:r>
              <a:rPr lang="en-US"/>
              <a:t>Assessments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g3c44bcaa0fd_1_41"/>
          <p:cNvPicPr preferRelativeResize="0"/>
          <p:nvPr/>
        </p:nvPicPr>
        <p:blipFill>
          <a:blip r:embed="rId3">
            <a:alphaModFix/>
          </a:blip>
          <a:stretch>
            <a:fillRect/>
          </a:stretch>
        </p:blipFill>
        <p:spPr>
          <a:xfrm>
            <a:off x="152400" y="152400"/>
            <a:ext cx="4996003" cy="6553199"/>
          </a:xfrm>
          <a:prstGeom prst="rect">
            <a:avLst/>
          </a:prstGeom>
          <a:noFill/>
          <a:ln>
            <a:noFill/>
          </a:ln>
        </p:spPr>
      </p:pic>
      <p:sp>
        <p:nvSpPr>
          <p:cNvPr id="251" name="Google Shape;251;g3c44bcaa0fd_1_41"/>
          <p:cNvSpPr txBox="1"/>
          <p:nvPr/>
        </p:nvSpPr>
        <p:spPr>
          <a:xfrm>
            <a:off x="5801825" y="366075"/>
            <a:ext cx="56184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Use: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in-person celebration event, where we will take a photo of you and your certificate and </a:t>
            </a:r>
            <a:r>
              <a:rPr lang="en-US" sz="2800">
                <a:solidFill>
                  <a:schemeClr val="dk1"/>
                </a:solidFill>
                <a:latin typeface="Calibri"/>
                <a:ea typeface="Calibri"/>
                <a:cs typeface="Calibri"/>
                <a:sym typeface="Calibri"/>
              </a:rPr>
              <a:t>occasional</a:t>
            </a:r>
            <a:r>
              <a:rPr lang="en-US" sz="2800">
                <a:solidFill>
                  <a:schemeClr val="dk1"/>
                </a:solidFill>
                <a:latin typeface="Calibri"/>
                <a:ea typeface="Calibri"/>
                <a:cs typeface="Calibri"/>
                <a:sym typeface="Calibri"/>
              </a:rPr>
              <a:t> zoom screenshots if we have guest speakers.</a:t>
            </a:r>
            <a:endParaRPr sz="2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The meetings are recorded for your review</a:t>
            </a:r>
            <a:endParaRPr sz="2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Screenshot taken for attendance</a:t>
            </a:r>
            <a:endParaRPr sz="2800">
              <a:solidFill>
                <a:schemeClr val="dk1"/>
              </a:solidFill>
              <a:latin typeface="Calibri"/>
              <a:ea typeface="Calibri"/>
              <a:cs typeface="Calibri"/>
              <a:sym typeface="Calibri"/>
            </a:endParaRPr>
          </a:p>
        </p:txBody>
      </p:sp>
      <p:sp>
        <p:nvSpPr>
          <p:cNvPr id="252" name="Google Shape;252;g3c44bcaa0fd_1_41"/>
          <p:cNvSpPr/>
          <p:nvPr/>
        </p:nvSpPr>
        <p:spPr>
          <a:xfrm>
            <a:off x="467600" y="1047750"/>
            <a:ext cx="4398900" cy="2138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g3c44bcaa0fd_1_45"/>
          <p:cNvPicPr preferRelativeResize="0"/>
          <p:nvPr/>
        </p:nvPicPr>
        <p:blipFill>
          <a:blip r:embed="rId3">
            <a:alphaModFix/>
          </a:blip>
          <a:stretch>
            <a:fillRect/>
          </a:stretch>
        </p:blipFill>
        <p:spPr>
          <a:xfrm>
            <a:off x="152400" y="152400"/>
            <a:ext cx="5409992" cy="6553201"/>
          </a:xfrm>
          <a:prstGeom prst="rect">
            <a:avLst/>
          </a:prstGeom>
          <a:noFill/>
          <a:ln>
            <a:noFill/>
          </a:ln>
        </p:spPr>
      </p:pic>
      <p:sp>
        <p:nvSpPr>
          <p:cNvPr id="259" name="Google Shape;259;g3c44bcaa0fd_1_45"/>
          <p:cNvSpPr txBox="1"/>
          <p:nvPr/>
        </p:nvSpPr>
        <p:spPr>
          <a:xfrm>
            <a:off x="6278450" y="581650"/>
            <a:ext cx="5409900" cy="16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How we use your personal information: this allows us to collect your information. Only page 1 needs to be filled out</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initial</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initial</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Print your name</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Sign your name</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Date: </a:t>
            </a:r>
            <a:endParaRPr sz="2800">
              <a:solidFill>
                <a:schemeClr val="dk1"/>
              </a:solidFill>
              <a:latin typeface="Calibri"/>
              <a:ea typeface="Calibri"/>
              <a:cs typeface="Calibri"/>
              <a:sym typeface="Calibri"/>
            </a:endParaRPr>
          </a:p>
        </p:txBody>
      </p:sp>
      <p:sp>
        <p:nvSpPr>
          <p:cNvPr id="260" name="Google Shape;260;g3c44bcaa0fd_1_45"/>
          <p:cNvSpPr/>
          <p:nvPr/>
        </p:nvSpPr>
        <p:spPr>
          <a:xfrm>
            <a:off x="69275" y="5100200"/>
            <a:ext cx="5325300" cy="1489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3bdb2dc905b_0_21"/>
          <p:cNvPicPr preferRelativeResize="0"/>
          <p:nvPr/>
        </p:nvPicPr>
        <p:blipFill>
          <a:blip r:embed="rId3">
            <a:alphaModFix/>
          </a:blip>
          <a:stretch>
            <a:fillRect/>
          </a:stretch>
        </p:blipFill>
        <p:spPr>
          <a:xfrm>
            <a:off x="152400" y="152400"/>
            <a:ext cx="5002276" cy="6553200"/>
          </a:xfrm>
          <a:prstGeom prst="rect">
            <a:avLst/>
          </a:prstGeom>
          <a:noFill/>
          <a:ln>
            <a:noFill/>
          </a:ln>
        </p:spPr>
      </p:pic>
      <p:sp>
        <p:nvSpPr>
          <p:cNvPr id="267" name="Google Shape;267;g3bdb2dc905b_0_21"/>
          <p:cNvSpPr txBox="1"/>
          <p:nvPr/>
        </p:nvSpPr>
        <p:spPr>
          <a:xfrm>
            <a:off x="5472550" y="528200"/>
            <a:ext cx="6295200" cy="20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Individual </a:t>
            </a:r>
            <a:r>
              <a:rPr lang="en-US" sz="2800">
                <a:solidFill>
                  <a:schemeClr val="dk1"/>
                </a:solidFill>
                <a:latin typeface="Calibri"/>
                <a:ea typeface="Calibri"/>
                <a:cs typeface="Calibri"/>
                <a:sym typeface="Calibri"/>
              </a:rPr>
              <a:t>Employment</a:t>
            </a:r>
            <a:r>
              <a:rPr lang="en-US" sz="2800">
                <a:solidFill>
                  <a:schemeClr val="dk1"/>
                </a:solidFill>
                <a:latin typeface="Calibri"/>
                <a:ea typeface="Calibri"/>
                <a:cs typeface="Calibri"/>
                <a:sym typeface="Calibri"/>
              </a:rPr>
              <a:t> Plan, you will hear us call it an “IEP”.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Helps outline your goals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3 pages</a:t>
            </a:r>
            <a:endParaRPr sz="2800">
              <a:solidFill>
                <a:schemeClr val="dk1"/>
              </a:solidFill>
              <a:latin typeface="Calibri"/>
              <a:ea typeface="Calibri"/>
              <a:cs typeface="Calibri"/>
              <a:sym typeface="Calibri"/>
            </a:endParaRPr>
          </a:p>
        </p:txBody>
      </p:sp>
      <p:sp>
        <p:nvSpPr>
          <p:cNvPr id="268" name="Google Shape;268;g3bdb2dc905b_0_21"/>
          <p:cNvSpPr/>
          <p:nvPr/>
        </p:nvSpPr>
        <p:spPr>
          <a:xfrm>
            <a:off x="197825" y="2581175"/>
            <a:ext cx="5115300" cy="744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269" name="Google Shape;269;g3bdb2dc905b_0_21"/>
          <p:cNvCxnSpPr/>
          <p:nvPr/>
        </p:nvCxnSpPr>
        <p:spPr>
          <a:xfrm flipH="1" rot="10800000">
            <a:off x="5256550" y="2934425"/>
            <a:ext cx="1224600" cy="37800"/>
          </a:xfrm>
          <a:prstGeom prst="straightConnector1">
            <a:avLst/>
          </a:prstGeom>
          <a:noFill/>
          <a:ln cap="flat" cmpd="sng" w="38100">
            <a:solidFill>
              <a:srgbClr val="FF0000"/>
            </a:solidFill>
            <a:prstDash val="solid"/>
            <a:round/>
            <a:headEnd len="med" w="med" type="none"/>
            <a:tailEnd len="med" w="med" type="triangle"/>
          </a:ln>
        </p:spPr>
      </p:cxnSp>
      <p:sp>
        <p:nvSpPr>
          <p:cNvPr id="270" name="Google Shape;270;g3bdb2dc905b_0_21"/>
          <p:cNvSpPr txBox="1"/>
          <p:nvPr/>
        </p:nvSpPr>
        <p:spPr>
          <a:xfrm>
            <a:off x="6754375" y="2562325"/>
            <a:ext cx="5115300" cy="12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Your experience in Generative AI, Digital Marketing, and Web Development</a:t>
            </a:r>
            <a:endParaRPr sz="2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g3bdb2dc905b_0_26"/>
          <p:cNvPicPr preferRelativeResize="0"/>
          <p:nvPr/>
        </p:nvPicPr>
        <p:blipFill>
          <a:blip r:embed="rId3">
            <a:alphaModFix/>
          </a:blip>
          <a:stretch>
            <a:fillRect/>
          </a:stretch>
        </p:blipFill>
        <p:spPr>
          <a:xfrm>
            <a:off x="152400" y="152400"/>
            <a:ext cx="4920378" cy="65531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g3bdb2dc905b_0_31"/>
          <p:cNvPicPr preferRelativeResize="0"/>
          <p:nvPr/>
        </p:nvPicPr>
        <p:blipFill>
          <a:blip r:embed="rId3">
            <a:alphaModFix/>
          </a:blip>
          <a:stretch>
            <a:fillRect/>
          </a:stretch>
        </p:blipFill>
        <p:spPr>
          <a:xfrm>
            <a:off x="152400" y="152400"/>
            <a:ext cx="4823587" cy="65532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3c86c1ea030_0_11"/>
          <p:cNvSpPr txBox="1"/>
          <p:nvPr/>
        </p:nvSpPr>
        <p:spPr>
          <a:xfrm>
            <a:off x="1039100" y="606125"/>
            <a:ext cx="91179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Sharing your paperwork and documents, please notify us which option you prefer:</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Options:</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Over email to Lily at </a:t>
            </a:r>
            <a:r>
              <a:rPr lang="en-US" sz="2800" u="sng">
                <a:solidFill>
                  <a:schemeClr val="hlink"/>
                </a:solidFill>
                <a:latin typeface="Calibri"/>
                <a:ea typeface="Calibri"/>
                <a:cs typeface="Calibri"/>
                <a:sym typeface="Calibri"/>
                <a:hlinkClick r:id="rId3"/>
              </a:rPr>
              <a:t>lily.do@amamedia.org</a:t>
            </a:r>
            <a:r>
              <a:rPr lang="en-US" sz="2800">
                <a:solidFill>
                  <a:schemeClr val="dk1"/>
                </a:solidFill>
                <a:latin typeface="Calibri"/>
                <a:ea typeface="Calibri"/>
                <a:cs typeface="Calibri"/>
                <a:sym typeface="Calibri"/>
              </a:rPr>
              <a:t> and/or Maya at </a:t>
            </a:r>
            <a:r>
              <a:rPr lang="en-US" sz="2800" u="sng">
                <a:solidFill>
                  <a:schemeClr val="hlink"/>
                </a:solidFill>
                <a:latin typeface="Calibri"/>
                <a:ea typeface="Calibri"/>
                <a:cs typeface="Calibri"/>
                <a:sym typeface="Calibri"/>
                <a:hlinkClick r:id="rId4"/>
              </a:rPr>
              <a:t>casemanager@amamedia.org</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Google Drive: </a:t>
            </a:r>
            <a:r>
              <a:rPr lang="en-US" sz="2800" u="sng">
                <a:solidFill>
                  <a:schemeClr val="hlink"/>
                </a:solidFill>
                <a:latin typeface="Calibri"/>
                <a:ea typeface="Calibri"/>
                <a:cs typeface="Calibri"/>
                <a:sym typeface="Calibri"/>
                <a:hlinkClick r:id="rId5"/>
              </a:rPr>
              <a:t>https://forms.gle/4vdHyju2kj7Z2QWr5</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At our Minneapolis office, 2418 Plymouth Ave. N., Minneapolis, MN 55411, Office Phone (612) 376-7715</a:t>
            </a:r>
            <a:endParaRPr sz="2800">
              <a:solidFill>
                <a:schemeClr val="dk1"/>
              </a:solidFill>
              <a:latin typeface="Calibri"/>
              <a:ea typeface="Calibri"/>
              <a:cs typeface="Calibri"/>
              <a:sym typeface="Calibri"/>
            </a:endParaRPr>
          </a:p>
          <a:p>
            <a:pPr indent="-406400" lvl="1" marL="9144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Wednesdays, 5:00pm-9:00pm with Maya</a:t>
            </a:r>
            <a:endParaRPr sz="2800">
              <a:solidFill>
                <a:schemeClr val="dk1"/>
              </a:solidFill>
              <a:latin typeface="Calibri"/>
              <a:ea typeface="Calibri"/>
              <a:cs typeface="Calibri"/>
              <a:sym typeface="Calibri"/>
            </a:endParaRPr>
          </a:p>
          <a:p>
            <a:pPr indent="-406400" lvl="1" marL="9144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Thursdays, 9:00am-5:00pm with Sian</a:t>
            </a:r>
            <a:endParaRPr sz="2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c44bcaa0fd_1_1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Wonderlic Math &amp; Reading Assessment</a:t>
            </a:r>
            <a:endParaRPr/>
          </a:p>
        </p:txBody>
      </p:sp>
      <p:sp>
        <p:nvSpPr>
          <p:cNvPr id="295" name="Google Shape;295;g3c44bcaa0fd_1_10"/>
          <p:cNvSpPr txBox="1"/>
          <p:nvPr>
            <p:ph idx="1" type="body"/>
          </p:nvPr>
        </p:nvSpPr>
        <p:spPr>
          <a:xfrm>
            <a:off x="762850" y="1797350"/>
            <a:ext cx="108714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u="sng">
                <a:solidFill>
                  <a:schemeClr val="hlink"/>
                </a:solidFill>
                <a:hlinkClick r:id="rId3"/>
              </a:rPr>
              <a:t>https://nursehub.com/courses/wonderlic-sle/lessons/introduction-13/quizzes/free-wonderlic-sle-practice-test/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For those who have less than an Associate’s degree (2 year higher education)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37fee00365c_0_7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t>Databricks</a:t>
            </a:r>
            <a:endParaRPr b="1"/>
          </a:p>
        </p:txBody>
      </p:sp>
      <p:sp>
        <p:nvSpPr>
          <p:cNvPr id="302" name="Google Shape;302;g37fee00365c_0_7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dk1"/>
              </a:buClr>
              <a:buSzPct val="61111"/>
              <a:buFont typeface="Arial"/>
              <a:buNone/>
            </a:pPr>
            <a:r>
              <a:t/>
            </a:r>
            <a:endParaRPr sz="1800">
              <a:solidFill>
                <a:schemeClr val="hlink"/>
              </a:solidFill>
              <a:uFill>
                <a:noFill/>
              </a:uFill>
              <a:hlinkClick r:id="rId3"/>
            </a:endParaRPr>
          </a:p>
          <a:p>
            <a:pPr indent="0" lvl="0" marL="0" rtl="0" algn="l">
              <a:lnSpc>
                <a:spcPct val="100000"/>
              </a:lnSpc>
              <a:spcBef>
                <a:spcPts val="0"/>
              </a:spcBef>
              <a:spcAft>
                <a:spcPts val="0"/>
              </a:spcAft>
              <a:buClr>
                <a:schemeClr val="dk1"/>
              </a:buClr>
              <a:buSzPct val="61111"/>
              <a:buFont typeface="Arial"/>
              <a:buNone/>
            </a:pPr>
            <a:r>
              <a:rPr lang="en-US" sz="1800" u="sng">
                <a:solidFill>
                  <a:schemeClr val="hlink"/>
                </a:solidFill>
                <a:hlinkClick r:id="rId4"/>
              </a:rPr>
              <a:t>https://www.databricks.com/learn/training/generative-ai-fundamentals-accreditation</a:t>
            </a:r>
            <a:endParaRPr sz="1800"/>
          </a:p>
          <a:p>
            <a:pPr indent="0" lvl="0" marL="0" rtl="0" algn="l">
              <a:lnSpc>
                <a:spcPct val="100000"/>
              </a:lnSpc>
              <a:spcBef>
                <a:spcPts val="0"/>
              </a:spcBef>
              <a:spcAft>
                <a:spcPts val="0"/>
              </a:spcAft>
              <a:buClr>
                <a:schemeClr val="dk1"/>
              </a:buClr>
              <a:buSzPct val="61111"/>
              <a:buFont typeface="Arial"/>
              <a:buNone/>
            </a:pPr>
            <a:r>
              <a:t/>
            </a:r>
            <a:endParaRPr sz="1800"/>
          </a:p>
          <a:p>
            <a:pPr indent="0" lvl="0" marL="0" rtl="0" algn="l">
              <a:lnSpc>
                <a:spcPct val="100000"/>
              </a:lnSpc>
              <a:spcBef>
                <a:spcPts val="0"/>
              </a:spcBef>
              <a:spcAft>
                <a:spcPts val="0"/>
              </a:spcAft>
              <a:buClr>
                <a:schemeClr val="dk1"/>
              </a:buClr>
              <a:buSzPct val="61110"/>
              <a:buFont typeface="Arial"/>
              <a:buNone/>
            </a:pPr>
            <a:r>
              <a:t/>
            </a:r>
            <a:endParaRPr sz="1800"/>
          </a:p>
          <a:p>
            <a:pPr indent="0" lvl="0" marL="0" rtl="0" algn="l">
              <a:lnSpc>
                <a:spcPct val="100000"/>
              </a:lnSpc>
              <a:spcBef>
                <a:spcPts val="0"/>
              </a:spcBef>
              <a:spcAft>
                <a:spcPts val="0"/>
              </a:spcAft>
              <a:buClr>
                <a:schemeClr val="dk1"/>
              </a:buClr>
              <a:buSzPct val="61110"/>
              <a:buFont typeface="Arial"/>
              <a:buNone/>
            </a:pPr>
            <a:r>
              <a:rPr lang="en-US" sz="1800"/>
              <a:t>Pre-work - This module provides all the necessary tools for your learning journey and establishes a solid foundation in AI and its applications.</a:t>
            </a:r>
            <a:endParaRPr sz="1800"/>
          </a:p>
          <a:p>
            <a:pPr indent="0" lvl="0" marL="0" rtl="0" algn="l">
              <a:lnSpc>
                <a:spcPct val="100000"/>
              </a:lnSpc>
              <a:spcBef>
                <a:spcPts val="0"/>
              </a:spcBef>
              <a:spcAft>
                <a:spcPts val="0"/>
              </a:spcAft>
              <a:buClr>
                <a:schemeClr val="dk1"/>
              </a:buClr>
              <a:buSzPct val="61110"/>
              <a:buFont typeface="Arial"/>
              <a:buNone/>
            </a:pPr>
            <a:r>
              <a:t/>
            </a:r>
            <a:endParaRPr sz="1800"/>
          </a:p>
          <a:p>
            <a:pPr indent="0" lvl="0" marL="0" rtl="0" algn="l">
              <a:lnSpc>
                <a:spcPct val="100000"/>
              </a:lnSpc>
              <a:spcBef>
                <a:spcPts val="0"/>
              </a:spcBef>
              <a:spcAft>
                <a:spcPts val="0"/>
              </a:spcAft>
              <a:buClr>
                <a:schemeClr val="dk1"/>
              </a:buClr>
              <a:buSzPct val="61110"/>
              <a:buFont typeface="Arial"/>
              <a:buNone/>
            </a:pPr>
            <a:r>
              <a:rPr lang="en-US" sz="1800"/>
              <a:t>This Orientation provides a comprehensive introduction to understanding of how Large Language Models work.</a:t>
            </a:r>
            <a:endParaRPr sz="1800"/>
          </a:p>
          <a:p>
            <a:pPr indent="0" lvl="0" marL="0" rtl="0" algn="l">
              <a:lnSpc>
                <a:spcPct val="100000"/>
              </a:lnSpc>
              <a:spcBef>
                <a:spcPts val="0"/>
              </a:spcBef>
              <a:spcAft>
                <a:spcPts val="0"/>
              </a:spcAft>
              <a:buClr>
                <a:schemeClr val="dk1"/>
              </a:buClr>
              <a:buSzPct val="61110"/>
              <a:buFont typeface="Arial"/>
              <a:buNone/>
            </a:pPr>
            <a:r>
              <a:t/>
            </a:r>
            <a:endParaRPr sz="1800"/>
          </a:p>
          <a:p>
            <a:pPr indent="0" lvl="0" marL="0" rtl="0" algn="l">
              <a:lnSpc>
                <a:spcPct val="100000"/>
              </a:lnSpc>
              <a:spcBef>
                <a:spcPts val="0"/>
              </a:spcBef>
              <a:spcAft>
                <a:spcPts val="0"/>
              </a:spcAft>
              <a:buClr>
                <a:schemeClr val="dk1"/>
              </a:buClr>
              <a:buSzPct val="61110"/>
              <a:buFont typeface="Arial"/>
              <a:buNone/>
            </a:pPr>
            <a:r>
              <a:rPr lang="en-US" sz="1800"/>
              <a:t>Generative AI, such as ChatGPT and Dolly, has undoubtedly changed the technology landscape and unlocked transformational use cases, such as creating original content, generating code and expediting customer service. And the technology's applications are growing daily. Organizations that harness this transformative technology successfully will be differentiated in the market and be leaders in the future. Get up to speed on generative AI with this free on-demand training from Databricks.</a:t>
            </a:r>
            <a:endParaRPr/>
          </a:p>
        </p:txBody>
      </p:sp>
      <p:sp>
        <p:nvSpPr>
          <p:cNvPr id="303" name="Google Shape;303;g37fee00365c_0_7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1300"/>
              <a:t>Here is how it works:</a:t>
            </a:r>
            <a:endParaRPr b="1"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US" sz="1300"/>
              <a:t>● Watch 4 short tutorial videos</a:t>
            </a:r>
            <a:endParaRPr sz="1300"/>
          </a:p>
          <a:p>
            <a:pPr indent="0" lvl="0" marL="0" rtl="0" algn="l">
              <a:lnSpc>
                <a:spcPct val="100000"/>
              </a:lnSpc>
              <a:spcBef>
                <a:spcPts val="0"/>
              </a:spcBef>
              <a:spcAft>
                <a:spcPts val="0"/>
              </a:spcAft>
              <a:buClr>
                <a:schemeClr val="dk1"/>
              </a:buClr>
              <a:buSzPts val="1100"/>
              <a:buFont typeface="Arial"/>
              <a:buNone/>
            </a:pPr>
            <a:r>
              <a:rPr lang="en-US" sz="1300"/>
              <a:t>● Pass the knowledge test</a:t>
            </a:r>
            <a:endParaRPr sz="1300"/>
          </a:p>
          <a:p>
            <a:pPr indent="0" lvl="0" marL="0" rtl="0" algn="l">
              <a:lnSpc>
                <a:spcPct val="100000"/>
              </a:lnSpc>
              <a:spcBef>
                <a:spcPts val="0"/>
              </a:spcBef>
              <a:spcAft>
                <a:spcPts val="0"/>
              </a:spcAft>
              <a:buClr>
                <a:schemeClr val="dk1"/>
              </a:buClr>
              <a:buSzPts val="1100"/>
              <a:buFont typeface="Arial"/>
              <a:buNone/>
            </a:pPr>
            <a:r>
              <a:rPr lang="en-US" sz="1300"/>
              <a:t>● Earn a badge for Generative AI Fundamentals you can share on your LinkedIn profile or résumé</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b="1" lang="en-US" sz="1300"/>
              <a:t>Videos included in this training:</a:t>
            </a:r>
            <a:endParaRPr b="1"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US" sz="1300"/>
              <a:t>● Welcome and Introduction to the Course</a:t>
            </a:r>
            <a:endParaRPr sz="1300"/>
          </a:p>
          <a:p>
            <a:pPr indent="0" lvl="0" marL="0" rtl="0" algn="l">
              <a:lnSpc>
                <a:spcPct val="100000"/>
              </a:lnSpc>
              <a:spcBef>
                <a:spcPts val="0"/>
              </a:spcBef>
              <a:spcAft>
                <a:spcPts val="0"/>
              </a:spcAft>
              <a:buClr>
                <a:schemeClr val="dk1"/>
              </a:buClr>
              <a:buSzPts val="1100"/>
              <a:buFont typeface="Arial"/>
              <a:buNone/>
            </a:pPr>
            <a:r>
              <a:rPr lang="en-US" sz="1300"/>
              <a:t>● LLM Applications</a:t>
            </a:r>
            <a:endParaRPr sz="1300"/>
          </a:p>
          <a:p>
            <a:pPr indent="0" lvl="0" marL="0" rtl="0" algn="l">
              <a:lnSpc>
                <a:spcPct val="100000"/>
              </a:lnSpc>
              <a:spcBef>
                <a:spcPts val="0"/>
              </a:spcBef>
              <a:spcAft>
                <a:spcPts val="0"/>
              </a:spcAft>
              <a:buClr>
                <a:schemeClr val="dk1"/>
              </a:buClr>
              <a:buSzPts val="1100"/>
              <a:buFont typeface="Arial"/>
              <a:buNone/>
            </a:pPr>
            <a:r>
              <a:rPr lang="en-US" sz="1300"/>
              <a:t>● Finding Success With Generative AI</a:t>
            </a:r>
            <a:endParaRPr sz="1300"/>
          </a:p>
          <a:p>
            <a:pPr indent="0" lvl="0" marL="0" rtl="0" algn="l">
              <a:lnSpc>
                <a:spcPct val="100000"/>
              </a:lnSpc>
              <a:spcBef>
                <a:spcPts val="0"/>
              </a:spcBef>
              <a:spcAft>
                <a:spcPts val="0"/>
              </a:spcAft>
              <a:buClr>
                <a:schemeClr val="dk1"/>
              </a:buClr>
              <a:buSzPts val="1100"/>
              <a:buFont typeface="Arial"/>
              <a:buNone/>
            </a:pPr>
            <a:r>
              <a:rPr lang="en-US" sz="1300"/>
              <a:t>● Assessing Potential Risks and Challenges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US" sz="1300"/>
              <a:t>Earn your badge today and share your accomplishment on LinkedIn or résumé.</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90000"/>
              </a:lnSpc>
              <a:spcBef>
                <a:spcPts val="1000"/>
              </a:spcBef>
              <a:spcAft>
                <a:spcPts val="0"/>
              </a:spcAft>
              <a:buSzPts val="1800"/>
              <a:buNone/>
            </a:pPr>
            <a:r>
              <a:t/>
            </a:r>
            <a:endParaRPr/>
          </a:p>
        </p:txBody>
      </p:sp>
      <p:sp>
        <p:nvSpPr>
          <p:cNvPr id="304" name="Google Shape;304;g37fee00365c_0_72"/>
          <p:cNvSpPr txBox="1"/>
          <p:nvPr/>
        </p:nvSpPr>
        <p:spPr>
          <a:xfrm>
            <a:off x="6361050" y="3627775"/>
            <a:ext cx="5724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g3c9a39a3173_0_21"/>
          <p:cNvPicPr preferRelativeResize="0"/>
          <p:nvPr/>
        </p:nvPicPr>
        <p:blipFill>
          <a:blip r:embed="rId3">
            <a:alphaModFix/>
          </a:blip>
          <a:stretch>
            <a:fillRect/>
          </a:stretch>
        </p:blipFill>
        <p:spPr>
          <a:xfrm>
            <a:off x="152400" y="152400"/>
            <a:ext cx="9106112" cy="6553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9"/>
          <p:cNvSpPr/>
          <p:nvPr/>
        </p:nvSpPr>
        <p:spPr>
          <a:xfrm>
            <a:off x="0" y="6255657"/>
            <a:ext cx="12191999" cy="602343"/>
          </a:xfrm>
          <a:prstGeom prst="rect">
            <a:avLst/>
          </a:prstGeom>
          <a:solidFill>
            <a:srgbClr val="99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9"/>
          <p:cNvSpPr txBox="1"/>
          <p:nvPr/>
        </p:nvSpPr>
        <p:spPr>
          <a:xfrm>
            <a:off x="6536873" y="252620"/>
            <a:ext cx="62865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9966FF"/>
                </a:solidFill>
                <a:latin typeface="Rockwell"/>
                <a:ea typeface="Rockwell"/>
                <a:cs typeface="Rockwell"/>
                <a:sym typeface="Rockwell"/>
              </a:rPr>
              <a:t>Assessment Tools</a:t>
            </a:r>
            <a:endParaRPr b="0" i="0" sz="1400" u="none" cap="none" strike="noStrike">
              <a:solidFill>
                <a:srgbClr val="000000"/>
              </a:solidFill>
              <a:latin typeface="Arial"/>
              <a:ea typeface="Arial"/>
              <a:cs typeface="Arial"/>
              <a:sym typeface="Arial"/>
            </a:endParaRPr>
          </a:p>
        </p:txBody>
      </p:sp>
      <p:cxnSp>
        <p:nvCxnSpPr>
          <p:cNvPr id="317" name="Google Shape;317;p9"/>
          <p:cNvCxnSpPr/>
          <p:nvPr/>
        </p:nvCxnSpPr>
        <p:spPr>
          <a:xfrm>
            <a:off x="6287404" y="298942"/>
            <a:ext cx="11796" cy="5813836"/>
          </a:xfrm>
          <a:prstGeom prst="straightConnector1">
            <a:avLst/>
          </a:prstGeom>
          <a:noFill/>
          <a:ln cap="flat" cmpd="sng" w="38100">
            <a:solidFill>
              <a:schemeClr val="dk1"/>
            </a:solidFill>
            <a:prstDash val="dot"/>
            <a:miter lim="800000"/>
            <a:headEnd len="sm" w="sm" type="none"/>
            <a:tailEnd len="sm" w="sm" type="none"/>
          </a:ln>
        </p:spPr>
      </p:cxnSp>
      <p:sp>
        <p:nvSpPr>
          <p:cNvPr id="318" name="Google Shape;318;p9"/>
          <p:cNvSpPr txBox="1"/>
          <p:nvPr/>
        </p:nvSpPr>
        <p:spPr>
          <a:xfrm>
            <a:off x="6536873" y="1290449"/>
            <a:ext cx="453841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https://www.digitalliteracyassessment.org/#take-assessment</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https://edu.gcfglobal.org/en/computerbasics/basic-parts-of-a-computer/1/</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9" name="Google Shape;319;p9"/>
          <p:cNvSpPr txBox="1"/>
          <p:nvPr/>
        </p:nvSpPr>
        <p:spPr>
          <a:xfrm>
            <a:off x="451757" y="252620"/>
            <a:ext cx="641168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9966FF"/>
                </a:solidFill>
                <a:latin typeface="Rockwell"/>
                <a:ea typeface="Rockwell"/>
                <a:cs typeface="Rockwell"/>
                <a:sym typeface="Rockwell"/>
              </a:rPr>
              <a:t>Computer Literacy</a:t>
            </a:r>
            <a:endParaRPr b="0" i="0" sz="1400" u="none" cap="none" strike="noStrike">
              <a:solidFill>
                <a:srgbClr val="000000"/>
              </a:solidFill>
              <a:latin typeface="Arial"/>
              <a:ea typeface="Arial"/>
              <a:cs typeface="Arial"/>
              <a:sym typeface="Arial"/>
            </a:endParaRPr>
          </a:p>
        </p:txBody>
      </p:sp>
      <p:sp>
        <p:nvSpPr>
          <p:cNvPr id="320" name="Google Shape;320;p9"/>
          <p:cNvSpPr txBox="1"/>
          <p:nvPr/>
        </p:nvSpPr>
        <p:spPr>
          <a:xfrm>
            <a:off x="6536873" y="2958382"/>
            <a:ext cx="641168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9966FF"/>
                </a:solidFill>
                <a:latin typeface="Rockwell"/>
                <a:ea typeface="Rockwell"/>
                <a:cs typeface="Rockwell"/>
                <a:sym typeface="Rockwell"/>
              </a:rPr>
              <a:t>Badges</a:t>
            </a:r>
            <a:endParaRPr b="0" i="0" sz="1400" u="none" cap="none" strike="noStrike">
              <a:solidFill>
                <a:srgbClr val="000000"/>
              </a:solidFill>
              <a:latin typeface="Arial"/>
              <a:ea typeface="Arial"/>
              <a:cs typeface="Arial"/>
              <a:sym typeface="Arial"/>
            </a:endParaRPr>
          </a:p>
        </p:txBody>
      </p:sp>
      <p:pic>
        <p:nvPicPr>
          <p:cNvPr id="321" name="Google Shape;321;p9"/>
          <p:cNvPicPr preferRelativeResize="0"/>
          <p:nvPr/>
        </p:nvPicPr>
        <p:blipFill rotWithShape="1">
          <a:blip r:embed="rId5">
            <a:alphaModFix/>
          </a:blip>
          <a:srcRect b="0" l="0" r="0" t="0"/>
          <a:stretch/>
        </p:blipFill>
        <p:spPr>
          <a:xfrm>
            <a:off x="344781" y="1812470"/>
            <a:ext cx="5559816" cy="3233059"/>
          </a:xfrm>
          <a:prstGeom prst="rect">
            <a:avLst/>
          </a:prstGeom>
          <a:noFill/>
          <a:ln>
            <a:noFill/>
          </a:ln>
        </p:spPr>
      </p:pic>
      <p:pic>
        <p:nvPicPr>
          <p:cNvPr id="322" name="Google Shape;322;p9"/>
          <p:cNvPicPr preferRelativeResize="0"/>
          <p:nvPr/>
        </p:nvPicPr>
        <p:blipFill rotWithShape="1">
          <a:blip r:embed="rId6">
            <a:alphaModFix/>
          </a:blip>
          <a:srcRect b="0" l="0" r="0" t="0"/>
          <a:stretch/>
        </p:blipFill>
        <p:spPr>
          <a:xfrm>
            <a:off x="6299200" y="3937101"/>
            <a:ext cx="5916827" cy="2920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37fee00365c_0_29"/>
          <p:cNvSpPr txBox="1"/>
          <p:nvPr>
            <p:ph type="title"/>
          </p:nvPr>
        </p:nvSpPr>
        <p:spPr>
          <a:xfrm>
            <a:off x="491200" y="259275"/>
            <a:ext cx="8527800" cy="1143300"/>
          </a:xfrm>
          <a:prstGeom prst="rect">
            <a:avLst/>
          </a:prstGeom>
          <a:noFill/>
          <a:ln>
            <a:noFill/>
          </a:ln>
        </p:spPr>
        <p:txBody>
          <a:bodyPr anchorCtr="0" anchor="b" bIns="121875" lIns="121875" spcFirstLastPara="1" rIns="121875" wrap="square" tIns="121875">
            <a:normAutofit/>
          </a:bodyPr>
          <a:lstStyle/>
          <a:p>
            <a:pPr indent="0" lvl="0" marL="0" rtl="0" algn="l">
              <a:lnSpc>
                <a:spcPct val="90000"/>
              </a:lnSpc>
              <a:spcBef>
                <a:spcPts val="0"/>
              </a:spcBef>
              <a:spcAft>
                <a:spcPts val="0"/>
              </a:spcAft>
              <a:buSzPts val="4400"/>
              <a:buNone/>
            </a:pPr>
            <a:r>
              <a:rPr lang="en-US"/>
              <a:t>Introduction of Asian Media Access</a:t>
            </a:r>
            <a:endParaRPr/>
          </a:p>
        </p:txBody>
      </p:sp>
      <p:sp>
        <p:nvSpPr>
          <p:cNvPr id="123" name="Google Shape;123;g37fee00365c_0_29"/>
          <p:cNvSpPr txBox="1"/>
          <p:nvPr>
            <p:ph idx="1" type="body"/>
          </p:nvPr>
        </p:nvSpPr>
        <p:spPr>
          <a:xfrm>
            <a:off x="653025" y="1471675"/>
            <a:ext cx="6777300" cy="2564100"/>
          </a:xfrm>
          <a:prstGeom prst="rect">
            <a:avLst/>
          </a:prstGeom>
          <a:noFill/>
          <a:ln>
            <a:noFill/>
          </a:ln>
        </p:spPr>
        <p:txBody>
          <a:bodyPr anchorCtr="0" anchor="t" bIns="121875" lIns="121875" spcFirstLastPara="1" rIns="121875" wrap="square" tIns="121875">
            <a:normAutofit fontScale="25000" lnSpcReduction="20000"/>
          </a:bodyPr>
          <a:lstStyle/>
          <a:p>
            <a:pPr indent="0" lvl="0" marL="0" rtl="0" algn="l">
              <a:lnSpc>
                <a:spcPct val="120000"/>
              </a:lnSpc>
              <a:spcBef>
                <a:spcPts val="0"/>
              </a:spcBef>
              <a:spcAft>
                <a:spcPts val="0"/>
              </a:spcAft>
              <a:buClr>
                <a:schemeClr val="dk1"/>
              </a:buClr>
              <a:buSzPts val="275"/>
              <a:buFont typeface="Arial"/>
              <a:buNone/>
            </a:pPr>
            <a:r>
              <a:rPr lang="en-US" sz="5515">
                <a:highlight>
                  <a:srgbClr val="FFFFFF"/>
                </a:highlight>
                <a:latin typeface="Arial"/>
                <a:ea typeface="Arial"/>
                <a:cs typeface="Arial"/>
                <a:sym typeface="Arial"/>
              </a:rPr>
              <a:t>How We Started</a:t>
            </a:r>
            <a:endParaRPr sz="5515">
              <a:highlight>
                <a:srgbClr val="FFFFFF"/>
              </a:highlight>
              <a:latin typeface="Arial"/>
              <a:ea typeface="Arial"/>
              <a:cs typeface="Arial"/>
              <a:sym typeface="Arial"/>
            </a:endParaRPr>
          </a:p>
          <a:p>
            <a:pPr indent="0" lvl="0" marL="0" rtl="0" algn="l">
              <a:lnSpc>
                <a:spcPct val="120000"/>
              </a:lnSpc>
              <a:spcBef>
                <a:spcPts val="0"/>
              </a:spcBef>
              <a:spcAft>
                <a:spcPts val="0"/>
              </a:spcAft>
              <a:buClr>
                <a:schemeClr val="dk1"/>
              </a:buClr>
              <a:buSzPts val="275"/>
              <a:buFont typeface="Arial"/>
              <a:buNone/>
            </a:pPr>
            <a:r>
              <a:rPr b="1" lang="en-US" sz="7215">
                <a:solidFill>
                  <a:srgbClr val="FFAB8E"/>
                </a:solidFill>
                <a:highlight>
                  <a:srgbClr val="FFFFFF"/>
                </a:highlight>
                <a:latin typeface="Arial"/>
                <a:ea typeface="Arial"/>
                <a:cs typeface="Arial"/>
                <a:sym typeface="Arial"/>
              </a:rPr>
              <a:t>History Of Us</a:t>
            </a:r>
            <a:endParaRPr b="1" sz="7215">
              <a:solidFill>
                <a:srgbClr val="FFAB8E"/>
              </a:solidFill>
              <a:highlight>
                <a:srgbClr val="FFFFFF"/>
              </a:highlight>
              <a:latin typeface="Arial"/>
              <a:ea typeface="Arial"/>
              <a:cs typeface="Arial"/>
              <a:sym typeface="Arial"/>
            </a:endParaRPr>
          </a:p>
          <a:p>
            <a:pPr indent="0" lvl="0" marL="0" rtl="0" algn="l">
              <a:lnSpc>
                <a:spcPct val="115000"/>
              </a:lnSpc>
              <a:spcBef>
                <a:spcPts val="0"/>
              </a:spcBef>
              <a:spcAft>
                <a:spcPts val="0"/>
              </a:spcAft>
              <a:buSzPct val="138678"/>
              <a:buNone/>
            </a:pPr>
            <a:r>
              <a:rPr lang="en-US" sz="4615">
                <a:highlight>
                  <a:srgbClr val="FFFFFF"/>
                </a:highlight>
                <a:latin typeface="Arial"/>
                <a:ea typeface="Arial"/>
                <a:cs typeface="Arial"/>
                <a:sym typeface="Arial"/>
              </a:rPr>
              <a:t>August 1992, Asian Media Access, Inc. (AMA) is a comprehensive, multimedia-based, community advocacy agency.  AMA is dedicated to using multimedia arts and technology as tools for social betterment.  AMA recognizes that multimedia and technology are essential for advocacy, communication and education, in order to mobilize communities, and young people; to engage in understanding and communicating of Pan Asian issues; and to arrive at a participatory decision-making process for a safe, supportive environment for all. </a:t>
            </a:r>
            <a:endParaRPr sz="4615">
              <a:highlight>
                <a:srgbClr val="FFFFFF"/>
              </a:highlight>
              <a:latin typeface="Arial"/>
              <a:ea typeface="Arial"/>
              <a:cs typeface="Arial"/>
              <a:sym typeface="Arial"/>
            </a:endParaRPr>
          </a:p>
          <a:p>
            <a:pPr indent="0" lvl="0" marL="0" rtl="0" algn="l">
              <a:lnSpc>
                <a:spcPct val="120000"/>
              </a:lnSpc>
              <a:spcBef>
                <a:spcPts val="2200"/>
              </a:spcBef>
              <a:spcAft>
                <a:spcPts val="0"/>
              </a:spcAft>
              <a:buSzPct val="116047"/>
              <a:buNone/>
            </a:pPr>
            <a:r>
              <a:rPr lang="en-US" sz="5515">
                <a:highlight>
                  <a:srgbClr val="FFFFFF"/>
                </a:highlight>
                <a:latin typeface="Arial"/>
                <a:ea typeface="Arial"/>
                <a:cs typeface="Arial"/>
                <a:sym typeface="Arial"/>
              </a:rPr>
              <a:t>Asian Media Access</a:t>
            </a:r>
            <a:endParaRPr sz="5515">
              <a:highlight>
                <a:srgbClr val="FFFFFF"/>
              </a:highlight>
              <a:latin typeface="Arial"/>
              <a:ea typeface="Arial"/>
              <a:cs typeface="Arial"/>
              <a:sym typeface="Arial"/>
            </a:endParaRPr>
          </a:p>
          <a:p>
            <a:pPr indent="0" lvl="0" marL="0" rtl="0" algn="l">
              <a:lnSpc>
                <a:spcPct val="120000"/>
              </a:lnSpc>
              <a:spcBef>
                <a:spcPts val="0"/>
              </a:spcBef>
              <a:spcAft>
                <a:spcPts val="0"/>
              </a:spcAft>
              <a:buSzPct val="88704"/>
              <a:buNone/>
            </a:pPr>
            <a:r>
              <a:rPr b="1" lang="en-US" sz="7215">
                <a:solidFill>
                  <a:srgbClr val="FFAB8E"/>
                </a:solidFill>
                <a:highlight>
                  <a:srgbClr val="FFFFFF"/>
                </a:highlight>
                <a:latin typeface="Arial"/>
                <a:ea typeface="Arial"/>
                <a:cs typeface="Arial"/>
                <a:sym typeface="Arial"/>
              </a:rPr>
              <a:t>Who We Are</a:t>
            </a:r>
            <a:endParaRPr b="1" sz="7215">
              <a:solidFill>
                <a:srgbClr val="FFAB8E"/>
              </a:solidFill>
              <a:highlight>
                <a:srgbClr val="FFFFFF"/>
              </a:highlight>
              <a:latin typeface="Arial"/>
              <a:ea typeface="Arial"/>
              <a:cs typeface="Arial"/>
              <a:sym typeface="Arial"/>
            </a:endParaRPr>
          </a:p>
          <a:p>
            <a:pPr indent="0" lvl="0" marL="0" rtl="0" algn="l">
              <a:lnSpc>
                <a:spcPct val="115000"/>
              </a:lnSpc>
              <a:spcBef>
                <a:spcPts val="0"/>
              </a:spcBef>
              <a:spcAft>
                <a:spcPts val="0"/>
              </a:spcAft>
              <a:buSzPct val="138678"/>
              <a:buNone/>
            </a:pPr>
            <a:r>
              <a:rPr lang="en-US" sz="4615">
                <a:solidFill>
                  <a:srgbClr val="3C4050"/>
                </a:solidFill>
                <a:highlight>
                  <a:srgbClr val="FFFFFF"/>
                </a:highlight>
                <a:latin typeface="Arial"/>
                <a:ea typeface="Arial"/>
                <a:cs typeface="Arial"/>
                <a:sym typeface="Arial"/>
              </a:rPr>
              <a:t>We believe the multimedia arts and information technology empower all of us with critical thinking and promote good citizenship—especially important as we prepare young people to be tomorrow’s leaders.  Our thought-provoking multimedia education, productions, exhibitions, stage performances, resourceful educational products and youth programs encourage deep reflection, challenge previous assumptions, provide solace, and allow participants to develop their own way of connection in timeless works of creation, communication and community building.</a:t>
            </a:r>
            <a:endParaRPr sz="4615">
              <a:solidFill>
                <a:srgbClr val="3C4050"/>
              </a:solidFill>
              <a:highlight>
                <a:srgbClr val="FFFFFF"/>
              </a:highlight>
              <a:latin typeface="Arial"/>
              <a:ea typeface="Arial"/>
              <a:cs typeface="Arial"/>
              <a:sym typeface="Arial"/>
            </a:endParaRPr>
          </a:p>
          <a:p>
            <a:pPr indent="0" lvl="0" marL="0" rtl="0" algn="l">
              <a:lnSpc>
                <a:spcPct val="115000"/>
              </a:lnSpc>
              <a:spcBef>
                <a:spcPts val="2200"/>
              </a:spcBef>
              <a:spcAft>
                <a:spcPts val="0"/>
              </a:spcAft>
              <a:buClr>
                <a:schemeClr val="dk1"/>
              </a:buClr>
              <a:buSzPct val="81481"/>
              <a:buFont typeface="Arial"/>
              <a:buNone/>
            </a:pPr>
            <a:r>
              <a:t/>
            </a:r>
            <a:endParaRPr sz="1350">
              <a:highlight>
                <a:srgbClr val="FFFFFF"/>
              </a:highlight>
              <a:latin typeface="Arial"/>
              <a:ea typeface="Arial"/>
              <a:cs typeface="Arial"/>
              <a:sym typeface="Arial"/>
            </a:endParaRPr>
          </a:p>
          <a:p>
            <a:pPr indent="0" lvl="0" marL="0" rtl="0" algn="l">
              <a:lnSpc>
                <a:spcPct val="90000"/>
              </a:lnSpc>
              <a:spcBef>
                <a:spcPts val="2200"/>
              </a:spcBef>
              <a:spcAft>
                <a:spcPts val="0"/>
              </a:spcAft>
              <a:buSzPts val="1600"/>
              <a:buNone/>
            </a:pPr>
            <a:r>
              <a:t/>
            </a:r>
            <a:endParaRPr/>
          </a:p>
        </p:txBody>
      </p:sp>
      <p:sp>
        <p:nvSpPr>
          <p:cNvPr id="124" name="Google Shape;124;g37fee00365c_0_29"/>
          <p:cNvSpPr txBox="1"/>
          <p:nvPr>
            <p:ph idx="3" type="body"/>
          </p:nvPr>
        </p:nvSpPr>
        <p:spPr>
          <a:xfrm>
            <a:off x="606825" y="5125900"/>
            <a:ext cx="4741500" cy="1495200"/>
          </a:xfrm>
          <a:prstGeom prst="rect">
            <a:avLst/>
          </a:prstGeom>
          <a:noFill/>
          <a:ln>
            <a:noFill/>
          </a:ln>
        </p:spPr>
        <p:txBody>
          <a:bodyPr anchorCtr="0" anchor="t" bIns="121875" lIns="121875" spcFirstLastPara="1" rIns="121875" wrap="square" tIns="121875">
            <a:normAutofit/>
          </a:bodyPr>
          <a:lstStyle/>
          <a:p>
            <a:pPr indent="0" lvl="0" marL="0" rtl="0" algn="l">
              <a:lnSpc>
                <a:spcPct val="90000"/>
              </a:lnSpc>
              <a:spcBef>
                <a:spcPts val="0"/>
              </a:spcBef>
              <a:spcAft>
                <a:spcPts val="0"/>
              </a:spcAft>
              <a:buSzPts val="1600"/>
              <a:buNone/>
            </a:pPr>
            <a:r>
              <a:rPr lang="en-US"/>
              <a:t>Subscribe to our eNewsletter and Ball e-magazine</a:t>
            </a:r>
            <a:endParaRPr/>
          </a:p>
          <a:p>
            <a:pPr indent="0" lvl="0" marL="0" rtl="0" algn="l">
              <a:lnSpc>
                <a:spcPct val="90000"/>
              </a:lnSpc>
              <a:spcBef>
                <a:spcPts val="0"/>
              </a:spcBef>
              <a:spcAft>
                <a:spcPts val="0"/>
              </a:spcAft>
              <a:buSzPts val="1600"/>
              <a:buNone/>
            </a:pPr>
            <a:r>
              <a:t/>
            </a:r>
            <a:endParaRPr/>
          </a:p>
        </p:txBody>
      </p:sp>
      <p:pic>
        <p:nvPicPr>
          <p:cNvPr id="125" name="Google Shape;125;g37fee00365c_0_29"/>
          <p:cNvPicPr preferRelativeResize="0"/>
          <p:nvPr/>
        </p:nvPicPr>
        <p:blipFill rotWithShape="1">
          <a:blip r:embed="rId3">
            <a:alphaModFix/>
          </a:blip>
          <a:srcRect b="0" l="0" r="0" t="0"/>
          <a:stretch/>
        </p:blipFill>
        <p:spPr>
          <a:xfrm>
            <a:off x="5516000" y="4921925"/>
            <a:ext cx="1826825" cy="1820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20"/>
          <p:cNvPicPr preferRelativeResize="0"/>
          <p:nvPr/>
        </p:nvPicPr>
        <p:blipFill rotWithShape="1">
          <a:blip r:embed="rId3">
            <a:alphaModFix/>
          </a:blip>
          <a:srcRect b="13595" l="0" r="0" t="3693"/>
          <a:stretch/>
        </p:blipFill>
        <p:spPr>
          <a:xfrm rot="5400000">
            <a:off x="6760029" y="1426028"/>
            <a:ext cx="6858000" cy="4005945"/>
          </a:xfrm>
          <a:prstGeom prst="rect">
            <a:avLst/>
          </a:prstGeom>
          <a:noFill/>
          <a:ln>
            <a:noFill/>
          </a:ln>
        </p:spPr>
      </p:pic>
      <p:sp>
        <p:nvSpPr>
          <p:cNvPr id="328" name="Google Shape;328;p20"/>
          <p:cNvSpPr txBox="1"/>
          <p:nvPr/>
        </p:nvSpPr>
        <p:spPr>
          <a:xfrm>
            <a:off x="892629" y="511628"/>
            <a:ext cx="5706954" cy="45858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sng" cap="none" strike="noStrike">
                <a:solidFill>
                  <a:schemeClr val="dk1"/>
                </a:solidFill>
                <a:latin typeface="Calibri"/>
                <a:ea typeface="Calibri"/>
                <a:cs typeface="Calibri"/>
                <a:sym typeface="Calibri"/>
                <a:hlinkClick r:id="rId4">
                  <a:extLst>
                    <a:ext uri="{A12FA001-AC4F-418D-AE19-62706E023703}">
                      <ahyp:hlinkClr val="tx"/>
                    </a:ext>
                  </a:extLst>
                </a:hlinkClick>
              </a:rPr>
              <a:t>casemanager@amamedia.org</a:t>
            </a:r>
            <a:endParaRPr b="0" i="0" sz="6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600"/>
              <a:buFont typeface="Arial"/>
              <a:buNone/>
            </a:pPr>
            <a:r>
              <a:t/>
            </a:r>
            <a:endParaRPr b="0" i="0" sz="6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alibri"/>
                <a:ea typeface="Calibri"/>
                <a:cs typeface="Calibri"/>
                <a:sym typeface="Calibri"/>
              </a:rPr>
              <a:t>612-477-4682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Jim Nightshade"/>
              <a:ea typeface="Jim Nightshade"/>
              <a:cs typeface="Jim Nightshade"/>
              <a:sym typeface="Jim Nightshade"/>
            </a:endParaRPr>
          </a:p>
        </p:txBody>
      </p:sp>
      <p:pic>
        <p:nvPicPr>
          <p:cNvPr id="329" name="Google Shape;329;p20"/>
          <p:cNvPicPr preferRelativeResize="0"/>
          <p:nvPr/>
        </p:nvPicPr>
        <p:blipFill rotWithShape="1">
          <a:blip r:embed="rId5">
            <a:alphaModFix/>
          </a:blip>
          <a:srcRect b="0" l="0" r="0" t="0"/>
          <a:stretch/>
        </p:blipFill>
        <p:spPr>
          <a:xfrm>
            <a:off x="5464629" y="4303263"/>
            <a:ext cx="1906813" cy="20809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3" name="Shape 333"/>
        <p:cNvGrpSpPr/>
        <p:nvPr/>
      </p:nvGrpSpPr>
      <p:grpSpPr>
        <a:xfrm>
          <a:off x="0" y="0"/>
          <a:ext cx="0" cy="0"/>
          <a:chOff x="0" y="0"/>
          <a:chExt cx="0" cy="0"/>
        </a:xfrm>
      </p:grpSpPr>
      <p:pic>
        <p:nvPicPr>
          <p:cNvPr id="334" name="Google Shape;334;p7"/>
          <p:cNvPicPr preferRelativeResize="0"/>
          <p:nvPr/>
        </p:nvPicPr>
        <p:blipFill rotWithShape="1">
          <a:blip r:embed="rId3">
            <a:alphaModFix/>
          </a:blip>
          <a:srcRect b="0" l="28978" r="12118" t="0"/>
          <a:stretch/>
        </p:blipFill>
        <p:spPr>
          <a:xfrm>
            <a:off x="0" y="0"/>
            <a:ext cx="5924550" cy="6858000"/>
          </a:xfrm>
          <a:prstGeom prst="rect">
            <a:avLst/>
          </a:prstGeom>
          <a:noFill/>
          <a:ln>
            <a:noFill/>
          </a:ln>
        </p:spPr>
      </p:pic>
      <p:sp>
        <p:nvSpPr>
          <p:cNvPr id="335" name="Google Shape;335;p7"/>
          <p:cNvSpPr txBox="1"/>
          <p:nvPr/>
        </p:nvSpPr>
        <p:spPr>
          <a:xfrm>
            <a:off x="6325025" y="628225"/>
            <a:ext cx="5091600" cy="5756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Jim Nightshade"/>
                <a:ea typeface="Jim Nightshade"/>
                <a:cs typeface="Jim Nightshade"/>
                <a:sym typeface="Jim Nightshade"/>
              </a:rPr>
              <a:t>E-Magine Curriculum</a:t>
            </a:r>
            <a:endParaRPr b="0" i="0" sz="2000" u="none" cap="none" strike="noStrike">
              <a:solidFill>
                <a:schemeClr val="dk1"/>
              </a:solidFill>
              <a:latin typeface="Jim Nightshade"/>
              <a:ea typeface="Jim Nightshade"/>
              <a:cs typeface="Jim Nightshade"/>
              <a:sym typeface="Jim Nightshade"/>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Jim Nightshade"/>
                <a:ea typeface="Jim Nightshade"/>
                <a:cs typeface="Jim Nightshade"/>
                <a:sym typeface="Jim Nightshade"/>
              </a:rPr>
              <a:t>Generative AIs – Writings, Images, Pod-castings, Videos</a:t>
            </a:r>
            <a:endParaRPr b="0" i="0" sz="2000" u="none" cap="none" strike="noStrike">
              <a:solidFill>
                <a:schemeClr val="dk1"/>
              </a:solidFill>
              <a:latin typeface="Jim Nightshade"/>
              <a:ea typeface="Jim Nightshade"/>
              <a:cs typeface="Jim Nightshade"/>
              <a:sym typeface="Jim Nightshade"/>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Jim Nightshade"/>
                <a:ea typeface="Jim Nightshade"/>
                <a:cs typeface="Jim Nightshade"/>
                <a:sym typeface="Jim Nightshade"/>
              </a:rPr>
              <a:t>Digital Marketing – Keyword Search, and Google Analytics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Jim Nightshade"/>
                <a:ea typeface="Jim Nightshade"/>
                <a:cs typeface="Jim Nightshade"/>
                <a:sym typeface="Jim Nightshade"/>
              </a:rPr>
              <a:t>Wordpress Web Design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AI platforms:</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https://creator.nightcafe.studio/</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4"/>
              </a:rPr>
              <a:t>http://leonardo.ai</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dk1"/>
                </a:solidFill>
                <a:latin typeface="Calibri"/>
                <a:ea typeface="Calibri"/>
                <a:cs typeface="Calibri"/>
                <a:sym typeface="Calibri"/>
              </a:rPr>
              <a:t>OPEN AI</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https://huggingface.colmstudio</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https://lmstudio.ai</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dk1"/>
                </a:solidFill>
                <a:latin typeface="Calibri"/>
                <a:ea typeface="Calibri"/>
                <a:cs typeface="Calibri"/>
                <a:sym typeface="Calibri"/>
              </a:rPr>
              <a:t>CONTENT PUBLICATION</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mailchimp.com</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https://www.clearscope.io</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https://deepmind.google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9" name="Shape 339"/>
        <p:cNvGrpSpPr/>
        <p:nvPr/>
      </p:nvGrpSpPr>
      <p:grpSpPr>
        <a:xfrm>
          <a:off x="0" y="0"/>
          <a:ext cx="0" cy="0"/>
          <a:chOff x="0" y="0"/>
          <a:chExt cx="0" cy="0"/>
        </a:xfrm>
      </p:grpSpPr>
      <p:sp>
        <p:nvSpPr>
          <p:cNvPr id="340" name="Google Shape;340;p5"/>
          <p:cNvSpPr/>
          <p:nvPr/>
        </p:nvSpPr>
        <p:spPr>
          <a:xfrm>
            <a:off x="0" y="6255657"/>
            <a:ext cx="12191999" cy="602343"/>
          </a:xfrm>
          <a:prstGeom prst="rect">
            <a:avLst/>
          </a:prstGeom>
          <a:solidFill>
            <a:srgbClr val="99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                                                                      Weekly Lesson Plans</a:t>
            </a:r>
            <a:endParaRPr b="0" i="0" sz="1400" u="none" cap="none" strike="noStrike">
              <a:solidFill>
                <a:srgbClr val="000000"/>
              </a:solidFill>
              <a:latin typeface="Calibri"/>
              <a:ea typeface="Calibri"/>
              <a:cs typeface="Calibri"/>
              <a:sym typeface="Calibri"/>
            </a:endParaRPr>
          </a:p>
        </p:txBody>
      </p:sp>
      <p:sp>
        <p:nvSpPr>
          <p:cNvPr id="341" name="Google Shape;341;p5"/>
          <p:cNvSpPr txBox="1"/>
          <p:nvPr/>
        </p:nvSpPr>
        <p:spPr>
          <a:xfrm>
            <a:off x="891575" y="987350"/>
            <a:ext cx="5113200" cy="41868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Getting Started</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Financial Literacy</a:t>
            </a:r>
            <a:endParaRPr b="0" i="0" sz="1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What is AI and Why it Matters</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Writing with AI - ChatGPT basics</a:t>
            </a: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Making pictures with AI</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Simple graphic design with Canva</a:t>
            </a: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Making Audio and Podcast</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Making Simple Videos</a:t>
            </a: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Telling Stories with Multiple Tools</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Learning From Real Professionals</a:t>
            </a:r>
            <a:endParaRPr b="0" i="0" sz="1800" u="none" cap="none" strike="noStrike">
              <a:solidFill>
                <a:schemeClr val="dk1"/>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t/>
            </a:r>
            <a:endParaRPr b="0" i="0" sz="1400" u="none" cap="none" strike="noStrike">
              <a:solidFill>
                <a:srgbClr val="000000"/>
              </a:solidFill>
              <a:latin typeface="Calibri"/>
              <a:ea typeface="Calibri"/>
              <a:cs typeface="Calibri"/>
              <a:sym typeface="Calibri"/>
            </a:endParaRPr>
          </a:p>
        </p:txBody>
      </p:sp>
      <p:sp>
        <p:nvSpPr>
          <p:cNvPr id="342" name="Google Shape;342;p5"/>
          <p:cNvSpPr txBox="1"/>
          <p:nvPr/>
        </p:nvSpPr>
        <p:spPr>
          <a:xfrm>
            <a:off x="6619524" y="872232"/>
            <a:ext cx="5064000" cy="41250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Marketing Basics with AI Help</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SEO Basics (Getting Found on Google)</a:t>
            </a:r>
            <a:br>
              <a:rPr b="0" i="0" lang="en-US" sz="1800" u="none" cap="none" strike="noStrike">
                <a:solidFill>
                  <a:schemeClr val="dk1"/>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Social Media Management Made Simple</a:t>
            </a:r>
            <a:endParaRPr b="0" i="0" sz="14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Google Analytics and Ads (Simplified)</a:t>
            </a:r>
            <a:br>
              <a:rPr b="0" i="0" lang="en-US" sz="1800" u="none" cap="none" strike="noStrike">
                <a:solidFill>
                  <a:schemeClr val="dk1"/>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Advanced Social Media Strategy</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Website Basics for Beginners</a:t>
            </a: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WordPress for Beginners</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WordPress Customization Made Easy</a:t>
            </a: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Simple Online Store Setup</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Future of the Internet (Web3 Basics)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7" name="Shape 347"/>
        <p:cNvGrpSpPr/>
        <p:nvPr/>
      </p:nvGrpSpPr>
      <p:grpSpPr>
        <a:xfrm>
          <a:off x="0" y="0"/>
          <a:ext cx="0" cy="0"/>
          <a:chOff x="0" y="0"/>
          <a:chExt cx="0" cy="0"/>
        </a:xfrm>
      </p:grpSpPr>
      <p:sp>
        <p:nvSpPr>
          <p:cNvPr id="348" name="Google Shape;348;g381ff5263f3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Introductions to Computer Basics</a:t>
            </a:r>
            <a:endParaRPr/>
          </a:p>
        </p:txBody>
      </p:sp>
      <p:sp>
        <p:nvSpPr>
          <p:cNvPr id="349" name="Google Shape;349;g381ff5263f3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a:t>Basic Computer Skills</a:t>
            </a:r>
            <a:endParaRPr/>
          </a:p>
          <a:p>
            <a:pPr indent="-406400" lvl="0" marL="457200" rtl="0" algn="l">
              <a:lnSpc>
                <a:spcPct val="100000"/>
              </a:lnSpc>
              <a:spcBef>
                <a:spcPts val="0"/>
              </a:spcBef>
              <a:spcAft>
                <a:spcPts val="0"/>
              </a:spcAft>
              <a:buSzPts val="2800"/>
              <a:buFont typeface="Calibri"/>
              <a:buChar char="●"/>
            </a:pPr>
            <a:r>
              <a:rPr lang="en-US"/>
              <a:t>File organization on your computer (30 mins)</a:t>
            </a:r>
            <a:endParaRPr/>
          </a:p>
          <a:p>
            <a:pPr indent="-406400" lvl="0" marL="457200" rtl="0" algn="l">
              <a:lnSpc>
                <a:spcPct val="100000"/>
              </a:lnSpc>
              <a:spcBef>
                <a:spcPts val="0"/>
              </a:spcBef>
              <a:spcAft>
                <a:spcPts val="0"/>
              </a:spcAft>
              <a:buSzPts val="2800"/>
              <a:buFont typeface="Calibri"/>
              <a:buChar char="●"/>
            </a:pPr>
            <a:r>
              <a:rPr lang="en-US"/>
              <a:t>Taking screenshots (15 mins)</a:t>
            </a:r>
            <a:endParaRPr/>
          </a:p>
          <a:p>
            <a:pPr indent="-406400" lvl="0" marL="457200" rtl="0" algn="l">
              <a:lnSpc>
                <a:spcPct val="100000"/>
              </a:lnSpc>
              <a:spcBef>
                <a:spcPts val="0"/>
              </a:spcBef>
              <a:spcAft>
                <a:spcPts val="0"/>
              </a:spcAft>
              <a:buSzPts val="2800"/>
              <a:buFont typeface="Calibri"/>
              <a:buChar char="●"/>
            </a:pPr>
            <a:r>
              <a:rPr lang="en-US"/>
              <a:t>Basic internet browsing tips (15 mins)</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 title="2026 e-magine (1).png"/>
          <p:cNvPicPr preferRelativeResize="0"/>
          <p:nvPr/>
        </p:nvPicPr>
        <p:blipFill>
          <a:blip r:embed="rId3">
            <a:alphaModFix/>
          </a:blip>
          <a:stretch>
            <a:fillRect/>
          </a:stretch>
        </p:blipFill>
        <p:spPr>
          <a:xfrm>
            <a:off x="152400" y="152400"/>
            <a:ext cx="6553200" cy="655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6"/>
          <p:cNvSpPr txBox="1"/>
          <p:nvPr/>
        </p:nvSpPr>
        <p:spPr>
          <a:xfrm>
            <a:off x="664029" y="582067"/>
            <a:ext cx="7761600" cy="586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Expectations</a:t>
            </a:r>
            <a:r>
              <a:rPr b="0" i="0" lang="en-US" sz="2800" u="none" cap="none" strike="noStrike">
                <a:solidFill>
                  <a:schemeClr val="dk1"/>
                </a:solidFill>
                <a:latin typeface="Arial"/>
                <a:ea typeface="Arial"/>
                <a:cs typeface="Arial"/>
                <a:sym typeface="Arial"/>
              </a:rPr>
              <a:t>:</a:t>
            </a:r>
            <a:br>
              <a:rPr b="0" i="0" lang="en-US" sz="2800" u="none" cap="none" strike="noStrike">
                <a:solidFill>
                  <a:schemeClr val="dk1"/>
                </a:solidFill>
                <a:latin typeface="Arial"/>
                <a:ea typeface="Arial"/>
                <a:cs typeface="Arial"/>
                <a:sym typeface="Arial"/>
              </a:rPr>
            </a:br>
            <a:endParaRPr b="0" i="0" sz="2800" u="none" cap="none" strike="noStrike">
              <a:solidFill>
                <a:schemeClr val="dk1"/>
              </a:solidFill>
              <a:latin typeface="Arial"/>
              <a:ea typeface="Arial"/>
              <a:cs typeface="Arial"/>
              <a:sym typeface="Arial"/>
            </a:endParaRPr>
          </a:p>
          <a:p>
            <a:pPr indent="-412750" lvl="0" marL="457200" marR="0" rtl="0" algn="l">
              <a:lnSpc>
                <a:spcPct val="100000"/>
              </a:lnSpc>
              <a:spcBef>
                <a:spcPts val="0"/>
              </a:spcBef>
              <a:spcAft>
                <a:spcPts val="0"/>
              </a:spcAft>
              <a:buClr>
                <a:schemeClr val="dk1"/>
              </a:buClr>
              <a:buSzPts val="2900"/>
              <a:buFont typeface="Calibri"/>
              <a:buChar char="●"/>
            </a:pPr>
            <a:r>
              <a:rPr b="0" i="0" lang="en-US" sz="2900" u="none" cap="none" strike="noStrike">
                <a:solidFill>
                  <a:schemeClr val="dk1"/>
                </a:solidFill>
                <a:latin typeface="Calibri"/>
                <a:ea typeface="Calibri"/>
                <a:cs typeface="Calibri"/>
                <a:sym typeface="Calibri"/>
              </a:rPr>
              <a:t>Participate in </a:t>
            </a:r>
            <a:r>
              <a:rPr b="1" i="0" lang="en-US" sz="2900" u="none" cap="none" strike="noStrike">
                <a:solidFill>
                  <a:schemeClr val="dk1"/>
                </a:solidFill>
                <a:latin typeface="Calibri"/>
                <a:ea typeface="Calibri"/>
                <a:cs typeface="Calibri"/>
                <a:sym typeface="Calibri"/>
              </a:rPr>
              <a:t>60 hours of training, 18 hours internship,</a:t>
            </a:r>
            <a:r>
              <a:rPr b="0" i="0" lang="en-US" sz="2900" u="none" cap="none" strike="noStrike">
                <a:solidFill>
                  <a:schemeClr val="dk1"/>
                </a:solidFill>
                <a:latin typeface="Calibri"/>
                <a:ea typeface="Calibri"/>
                <a:cs typeface="Calibri"/>
                <a:sym typeface="Calibri"/>
              </a:rPr>
              <a:t> and </a:t>
            </a:r>
            <a:r>
              <a:rPr b="1" i="0" lang="en-US" sz="2900" u="none" cap="none" strike="noStrike">
                <a:solidFill>
                  <a:schemeClr val="dk1"/>
                </a:solidFill>
                <a:latin typeface="Calibri"/>
                <a:ea typeface="Calibri"/>
                <a:cs typeface="Calibri"/>
                <a:sym typeface="Calibri"/>
              </a:rPr>
              <a:t>2 hour</a:t>
            </a:r>
            <a:r>
              <a:rPr b="0" i="0" lang="en-US" sz="2900" u="none" cap="none" strike="noStrike">
                <a:solidFill>
                  <a:schemeClr val="dk1"/>
                </a:solidFill>
                <a:latin typeface="Calibri"/>
                <a:ea typeface="Calibri"/>
                <a:cs typeface="Calibri"/>
                <a:sym typeface="Calibri"/>
              </a:rPr>
              <a:t> closing ceremony</a:t>
            </a:r>
            <a:endParaRPr b="0" i="0" sz="2900" u="none" cap="none" strike="noStrike">
              <a:solidFill>
                <a:schemeClr val="dk1"/>
              </a:solidFill>
              <a:latin typeface="Calibri"/>
              <a:ea typeface="Calibri"/>
              <a:cs typeface="Calibri"/>
              <a:sym typeface="Calibri"/>
            </a:endParaRPr>
          </a:p>
          <a:p>
            <a:pPr indent="-412750" lvl="0" marL="457200" marR="0" rtl="0" algn="l">
              <a:lnSpc>
                <a:spcPct val="100000"/>
              </a:lnSpc>
              <a:spcBef>
                <a:spcPts val="0"/>
              </a:spcBef>
              <a:spcAft>
                <a:spcPts val="0"/>
              </a:spcAft>
              <a:buClr>
                <a:schemeClr val="dk1"/>
              </a:buClr>
              <a:buSzPts val="2900"/>
              <a:buFont typeface="Calibri"/>
              <a:buChar char="●"/>
            </a:pPr>
            <a:r>
              <a:rPr b="0" i="0" lang="en-US" sz="2900" u="none" cap="none" strike="noStrike">
                <a:solidFill>
                  <a:schemeClr val="dk1"/>
                </a:solidFill>
                <a:latin typeface="Calibri"/>
                <a:ea typeface="Calibri"/>
                <a:cs typeface="Calibri"/>
                <a:sym typeface="Calibri"/>
              </a:rPr>
              <a:t>Required </a:t>
            </a:r>
            <a:r>
              <a:rPr b="1" i="0" lang="en-US" sz="2900" u="none" cap="none" strike="noStrike">
                <a:solidFill>
                  <a:schemeClr val="dk1"/>
                </a:solidFill>
                <a:latin typeface="Calibri"/>
                <a:ea typeface="Calibri"/>
                <a:cs typeface="Calibri"/>
                <a:sym typeface="Calibri"/>
              </a:rPr>
              <a:t>80% attendance rate</a:t>
            </a:r>
            <a:r>
              <a:rPr b="0" i="0" lang="en-US" sz="2900" u="none" cap="none" strike="noStrike">
                <a:solidFill>
                  <a:schemeClr val="dk1"/>
                </a:solidFill>
                <a:latin typeface="Calibri"/>
                <a:ea typeface="Calibri"/>
                <a:cs typeface="Calibri"/>
                <a:sym typeface="Calibri"/>
              </a:rPr>
              <a:t>, if you might miss a class, please e-mail Maya at </a:t>
            </a:r>
            <a:r>
              <a:rPr b="0" i="0" lang="en-US" sz="2900" u="sng" cap="none" strike="noStrike">
                <a:solidFill>
                  <a:schemeClr val="hlink"/>
                </a:solidFill>
                <a:latin typeface="Calibri"/>
                <a:ea typeface="Calibri"/>
                <a:cs typeface="Calibri"/>
                <a:sym typeface="Calibri"/>
                <a:hlinkClick r:id="rId3"/>
              </a:rPr>
              <a:t>casemanager@amamedia.org</a:t>
            </a:r>
            <a:endParaRPr sz="2900">
              <a:solidFill>
                <a:schemeClr val="dk1"/>
              </a:solidFill>
              <a:latin typeface="Calibri"/>
              <a:ea typeface="Calibri"/>
              <a:cs typeface="Calibri"/>
              <a:sym typeface="Calibri"/>
            </a:endParaRPr>
          </a:p>
          <a:p>
            <a:pPr indent="-412750" lvl="1" marL="914400" marR="0" rtl="0" algn="l">
              <a:lnSpc>
                <a:spcPct val="100000"/>
              </a:lnSpc>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4 classes can be missed</a:t>
            </a:r>
            <a:endParaRPr sz="2900">
              <a:solidFill>
                <a:schemeClr val="dk1"/>
              </a:solidFill>
              <a:latin typeface="Calibri"/>
              <a:ea typeface="Calibri"/>
              <a:cs typeface="Calibri"/>
              <a:sym typeface="Calibri"/>
            </a:endParaRPr>
          </a:p>
          <a:p>
            <a:pPr indent="-412750" lvl="0" marL="457200" marR="0" rtl="0" algn="l">
              <a:lnSpc>
                <a:spcPct val="100000"/>
              </a:lnSpc>
              <a:spcBef>
                <a:spcPts val="0"/>
              </a:spcBef>
              <a:spcAft>
                <a:spcPts val="0"/>
              </a:spcAft>
              <a:buClr>
                <a:schemeClr val="dk1"/>
              </a:buClr>
              <a:buSzPts val="2900"/>
              <a:buFont typeface="Calibri"/>
              <a:buChar char="●"/>
            </a:pPr>
            <a:r>
              <a:rPr b="0" i="0" lang="en-US" sz="2900" u="none" cap="none" strike="noStrike">
                <a:solidFill>
                  <a:schemeClr val="dk1"/>
                </a:solidFill>
                <a:latin typeface="Calibri"/>
                <a:ea typeface="Calibri"/>
                <a:cs typeface="Calibri"/>
                <a:sym typeface="Calibri"/>
              </a:rPr>
              <a:t>Complete </a:t>
            </a:r>
            <a:r>
              <a:rPr b="1" i="0" lang="en-US" sz="2900" u="none" cap="none" strike="noStrike">
                <a:solidFill>
                  <a:schemeClr val="dk1"/>
                </a:solidFill>
                <a:latin typeface="Calibri"/>
                <a:ea typeface="Calibri"/>
                <a:cs typeface="Calibri"/>
                <a:sym typeface="Calibri"/>
              </a:rPr>
              <a:t>all assignments</a:t>
            </a:r>
            <a:r>
              <a:rPr b="0" i="0" lang="en-US" sz="2900" u="none" cap="none" strike="noStrike">
                <a:solidFill>
                  <a:schemeClr val="dk1"/>
                </a:solidFill>
                <a:latin typeface="Calibri"/>
                <a:ea typeface="Calibri"/>
                <a:cs typeface="Calibri"/>
                <a:sym typeface="Calibri"/>
              </a:rPr>
              <a:t> to receive incentive and Crown College certificate</a:t>
            </a:r>
            <a:endParaRPr b="0" i="0" sz="2900" u="none" cap="none" strike="noStrike">
              <a:solidFill>
                <a:schemeClr val="dk1"/>
              </a:solidFill>
              <a:latin typeface="Calibri"/>
              <a:ea typeface="Calibri"/>
              <a:cs typeface="Calibri"/>
              <a:sym typeface="Calibri"/>
            </a:endParaRPr>
          </a:p>
          <a:p>
            <a:pPr indent="-412750" lvl="0" marL="457200" marR="0" rtl="0" algn="l">
              <a:lnSpc>
                <a:spcPct val="100000"/>
              </a:lnSpc>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We will start with AI training, then website building, and end with digital marketing</a:t>
            </a:r>
            <a:endParaRPr sz="29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381ff5263f3_0_6"/>
          <p:cNvSpPr txBox="1"/>
          <p:nvPr>
            <p:ph type="title"/>
          </p:nvPr>
        </p:nvSpPr>
        <p:spPr>
          <a:xfrm>
            <a:off x="529150" y="250058"/>
            <a:ext cx="7348500" cy="1143300"/>
          </a:xfrm>
          <a:prstGeom prst="rect">
            <a:avLst/>
          </a:prstGeom>
          <a:noFill/>
          <a:ln>
            <a:noFill/>
          </a:ln>
        </p:spPr>
        <p:txBody>
          <a:bodyPr anchorCtr="0" anchor="b" bIns="121875" lIns="121875" spcFirstLastPara="1" rIns="121875" wrap="square" tIns="121875">
            <a:normAutofit/>
          </a:bodyPr>
          <a:lstStyle/>
          <a:p>
            <a:pPr indent="0" lvl="0" marL="0" rtl="0" algn="l">
              <a:lnSpc>
                <a:spcPct val="100000"/>
              </a:lnSpc>
              <a:spcBef>
                <a:spcPts val="0"/>
              </a:spcBef>
              <a:spcAft>
                <a:spcPts val="0"/>
              </a:spcAft>
              <a:buSzPts val="4400"/>
              <a:buNone/>
            </a:pPr>
            <a:r>
              <a:rPr lang="en-US" sz="3000"/>
              <a:t>No Expensive Software Needed!</a:t>
            </a:r>
            <a:endParaRPr sz="3000"/>
          </a:p>
        </p:txBody>
      </p:sp>
      <p:sp>
        <p:nvSpPr>
          <p:cNvPr id="142" name="Google Shape;142;g381ff5263f3_0_6"/>
          <p:cNvSpPr txBox="1"/>
          <p:nvPr>
            <p:ph idx="1" type="body"/>
          </p:nvPr>
        </p:nvSpPr>
        <p:spPr>
          <a:xfrm>
            <a:off x="529150" y="1601625"/>
            <a:ext cx="6509700" cy="3517200"/>
          </a:xfrm>
          <a:prstGeom prst="rect">
            <a:avLst/>
          </a:prstGeom>
          <a:noFill/>
          <a:ln>
            <a:noFill/>
          </a:ln>
        </p:spPr>
        <p:txBody>
          <a:bodyPr anchorCtr="0" anchor="t" bIns="121875" lIns="121875" spcFirstLastPara="1" rIns="121875" wrap="square" tIns="121875">
            <a:noAutofit/>
          </a:bodyPr>
          <a:lstStyle/>
          <a:p>
            <a:pPr indent="0" lvl="0" marL="0" rtl="0" algn="l">
              <a:lnSpc>
                <a:spcPct val="100000"/>
              </a:lnSpc>
              <a:spcBef>
                <a:spcPts val="0"/>
              </a:spcBef>
              <a:spcAft>
                <a:spcPts val="0"/>
              </a:spcAft>
              <a:buClr>
                <a:schemeClr val="dk1"/>
              </a:buClr>
              <a:buSzPts val="1100"/>
              <a:buFont typeface="Arial"/>
              <a:buNone/>
            </a:pPr>
            <a:r>
              <a:rPr lang="en-US" sz="2800"/>
              <a:t>Free Tools You'll Use</a:t>
            </a:r>
            <a:endParaRPr sz="2800"/>
          </a:p>
          <a:p>
            <a:pPr indent="-406400" lvl="0" marL="457200" rtl="0" algn="l">
              <a:lnSpc>
                <a:spcPct val="100000"/>
              </a:lnSpc>
              <a:spcBef>
                <a:spcPts val="0"/>
              </a:spcBef>
              <a:spcAft>
                <a:spcPts val="0"/>
              </a:spcAft>
              <a:buSzPts val="2800"/>
              <a:buFont typeface="Calibri"/>
              <a:buChar char="●"/>
            </a:pPr>
            <a:r>
              <a:rPr lang="en-US" sz="2800"/>
              <a:t>ChatGPT (writing)</a:t>
            </a:r>
            <a:endParaRPr sz="2800"/>
          </a:p>
          <a:p>
            <a:pPr indent="-406400" lvl="0" marL="457200" rtl="0" algn="l">
              <a:lnSpc>
                <a:spcPct val="100000"/>
              </a:lnSpc>
              <a:spcBef>
                <a:spcPts val="0"/>
              </a:spcBef>
              <a:spcAft>
                <a:spcPts val="0"/>
              </a:spcAft>
              <a:buSzPts val="2800"/>
              <a:buFont typeface="Calibri"/>
              <a:buChar char="●"/>
            </a:pPr>
            <a:r>
              <a:rPr lang="en-US" sz="2800"/>
              <a:t>Canva (design)</a:t>
            </a:r>
            <a:endParaRPr sz="2800"/>
          </a:p>
          <a:p>
            <a:pPr indent="-406400" lvl="0" marL="457200" rtl="0" algn="l">
              <a:lnSpc>
                <a:spcPct val="100000"/>
              </a:lnSpc>
              <a:spcBef>
                <a:spcPts val="0"/>
              </a:spcBef>
              <a:spcAft>
                <a:spcPts val="0"/>
              </a:spcAft>
              <a:buSzPts val="2800"/>
              <a:buFont typeface="Calibri"/>
              <a:buChar char="●"/>
            </a:pPr>
            <a:r>
              <a:rPr lang="en-US" sz="2800"/>
              <a:t>WordPress (websites)</a:t>
            </a:r>
            <a:endParaRPr sz="2800"/>
          </a:p>
          <a:p>
            <a:pPr indent="-406400" lvl="0" marL="457200" rtl="0" algn="l">
              <a:lnSpc>
                <a:spcPct val="100000"/>
              </a:lnSpc>
              <a:spcBef>
                <a:spcPts val="0"/>
              </a:spcBef>
              <a:spcAft>
                <a:spcPts val="0"/>
              </a:spcAft>
              <a:buSzPts val="2800"/>
              <a:buFont typeface="Calibri"/>
              <a:buChar char="●"/>
            </a:pPr>
            <a:r>
              <a:rPr lang="en-US" sz="2800"/>
              <a:t>Your smartphone (video/audio)</a:t>
            </a:r>
            <a:endParaRPr sz="2800"/>
          </a:p>
          <a:p>
            <a:pPr indent="-406400" lvl="0" marL="457200" rtl="0" algn="l">
              <a:lnSpc>
                <a:spcPct val="100000"/>
              </a:lnSpc>
              <a:spcBef>
                <a:spcPts val="0"/>
              </a:spcBef>
              <a:spcAft>
                <a:spcPts val="0"/>
              </a:spcAft>
              <a:buSzPts val="2800"/>
              <a:buFont typeface="Calibri"/>
              <a:buChar char="●"/>
            </a:pPr>
            <a:r>
              <a:rPr lang="en-US" sz="2800"/>
              <a:t>Google Analytics (tracking)</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37fee00365c_0_10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4500"/>
              <a:t>What Technical Skills you will gain:</a:t>
            </a:r>
            <a:endParaRPr sz="7700"/>
          </a:p>
        </p:txBody>
      </p:sp>
      <p:sp>
        <p:nvSpPr>
          <p:cNvPr id="149" name="Google Shape;149;g37fee00365c_0_10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438150" lvl="0" marL="457200" rtl="0" algn="l">
              <a:lnSpc>
                <a:spcPct val="100000"/>
              </a:lnSpc>
              <a:spcBef>
                <a:spcPts val="0"/>
              </a:spcBef>
              <a:spcAft>
                <a:spcPts val="0"/>
              </a:spcAft>
              <a:buSzPts val="3300"/>
              <a:buFont typeface="Calibri"/>
              <a:buChar char="●"/>
            </a:pPr>
            <a:r>
              <a:rPr b="1" lang="en-US" sz="3300"/>
              <a:t>AI Content Creation</a:t>
            </a:r>
            <a:r>
              <a:rPr lang="en-US" sz="3300"/>
              <a:t>: ChatGPT, NightCafe, Leonardo AI</a:t>
            </a:r>
            <a:endParaRPr sz="3300"/>
          </a:p>
          <a:p>
            <a:pPr indent="-438150" lvl="0" marL="457200" rtl="0" algn="l">
              <a:lnSpc>
                <a:spcPct val="100000"/>
              </a:lnSpc>
              <a:spcBef>
                <a:spcPts val="0"/>
              </a:spcBef>
              <a:spcAft>
                <a:spcPts val="0"/>
              </a:spcAft>
              <a:buSzPts val="3300"/>
              <a:buFont typeface="Calibri"/>
              <a:buChar char="●"/>
            </a:pPr>
            <a:r>
              <a:rPr b="1" lang="en-US" sz="3300"/>
              <a:t>Design Mastery</a:t>
            </a:r>
            <a:r>
              <a:rPr lang="en-US" sz="3300"/>
              <a:t>: Canva for professional graphics</a:t>
            </a:r>
            <a:endParaRPr sz="3300"/>
          </a:p>
          <a:p>
            <a:pPr indent="-438150" lvl="0" marL="457200" rtl="0" algn="l">
              <a:lnSpc>
                <a:spcPct val="100000"/>
              </a:lnSpc>
              <a:spcBef>
                <a:spcPts val="0"/>
              </a:spcBef>
              <a:spcAft>
                <a:spcPts val="0"/>
              </a:spcAft>
              <a:buSzPts val="3300"/>
              <a:buFont typeface="Calibri"/>
              <a:buChar char="●"/>
            </a:pPr>
            <a:r>
              <a:rPr b="1" lang="en-US" sz="3300"/>
              <a:t>Web Development</a:t>
            </a:r>
            <a:r>
              <a:rPr lang="en-US" sz="3300"/>
              <a:t>: WordPress from basics to deployment</a:t>
            </a:r>
            <a:endParaRPr sz="3300"/>
          </a:p>
          <a:p>
            <a:pPr indent="-438150" lvl="0" marL="457200" rtl="0" algn="l">
              <a:lnSpc>
                <a:spcPct val="100000"/>
              </a:lnSpc>
              <a:spcBef>
                <a:spcPts val="0"/>
              </a:spcBef>
              <a:spcAft>
                <a:spcPts val="0"/>
              </a:spcAft>
              <a:buSzPts val="3300"/>
              <a:buFont typeface="Calibri"/>
              <a:buChar char="●"/>
            </a:pPr>
            <a:r>
              <a:rPr b="1" lang="en-US" sz="3300"/>
              <a:t>Multimedia Production</a:t>
            </a:r>
            <a:r>
              <a:rPr lang="en-US" sz="3300"/>
              <a:t>: Video, audio, and podcast creation with AIs</a:t>
            </a:r>
            <a:endParaRPr sz="3300"/>
          </a:p>
          <a:p>
            <a:pPr indent="-438150" lvl="0" marL="457200" rtl="0" algn="l">
              <a:lnSpc>
                <a:spcPct val="100000"/>
              </a:lnSpc>
              <a:spcBef>
                <a:spcPts val="0"/>
              </a:spcBef>
              <a:spcAft>
                <a:spcPts val="0"/>
              </a:spcAft>
              <a:buSzPts val="3300"/>
              <a:buFont typeface="Calibri"/>
              <a:buChar char="●"/>
            </a:pPr>
            <a:r>
              <a:rPr b="1" lang="en-US" sz="3300"/>
              <a:t>Digital Marketing</a:t>
            </a:r>
            <a:r>
              <a:rPr lang="en-US" sz="3300"/>
              <a:t>: Social media strategy and analytics</a:t>
            </a:r>
            <a:endParaRPr sz="3300"/>
          </a:p>
          <a:p>
            <a:pPr indent="0" lvl="0" marL="0" rtl="0" algn="l">
              <a:lnSpc>
                <a:spcPct val="90000"/>
              </a:lnSpc>
              <a:spcBef>
                <a:spcPts val="1000"/>
              </a:spcBef>
              <a:spcAft>
                <a:spcPts val="0"/>
              </a:spcAft>
              <a:buSzPts val="1800"/>
              <a:buNone/>
            </a:pPr>
            <a:r>
              <a:t/>
            </a:r>
            <a:endParaRPr sz="3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37fee00365c_0_87"/>
          <p:cNvSpPr txBox="1"/>
          <p:nvPr>
            <p:ph type="title"/>
          </p:nvPr>
        </p:nvSpPr>
        <p:spPr>
          <a:xfrm>
            <a:off x="609600" y="286850"/>
            <a:ext cx="8066700" cy="1143300"/>
          </a:xfrm>
          <a:prstGeom prst="rect">
            <a:avLst/>
          </a:prstGeom>
          <a:noFill/>
          <a:ln>
            <a:noFill/>
          </a:ln>
        </p:spPr>
        <p:txBody>
          <a:bodyPr anchorCtr="0" anchor="b" bIns="121875" lIns="121875" spcFirstLastPara="1" rIns="121875" wrap="square" tIns="121875">
            <a:normAutofit/>
          </a:bodyPr>
          <a:lstStyle/>
          <a:p>
            <a:pPr indent="0" lvl="0" marL="0" rtl="0" algn="l">
              <a:lnSpc>
                <a:spcPct val="90000"/>
              </a:lnSpc>
              <a:spcBef>
                <a:spcPts val="0"/>
              </a:spcBef>
              <a:spcAft>
                <a:spcPts val="0"/>
              </a:spcAft>
              <a:buSzPts val="4400"/>
              <a:buNone/>
            </a:pPr>
            <a:r>
              <a:rPr b="1" lang="en-US"/>
              <a:t>Portfolio &amp; Deliverables</a:t>
            </a:r>
            <a:endParaRPr b="1"/>
          </a:p>
        </p:txBody>
      </p:sp>
      <p:sp>
        <p:nvSpPr>
          <p:cNvPr id="156" name="Google Shape;156;g37fee00365c_0_87"/>
          <p:cNvSpPr txBox="1"/>
          <p:nvPr>
            <p:ph idx="1" type="body"/>
          </p:nvPr>
        </p:nvSpPr>
        <p:spPr>
          <a:xfrm>
            <a:off x="609600" y="1471725"/>
            <a:ext cx="7062900" cy="2238900"/>
          </a:xfrm>
          <a:prstGeom prst="rect">
            <a:avLst/>
          </a:prstGeom>
          <a:noFill/>
          <a:ln>
            <a:noFill/>
          </a:ln>
        </p:spPr>
        <p:txBody>
          <a:bodyPr anchorCtr="0" anchor="t" bIns="121875" lIns="121875" spcFirstLastPara="1" rIns="121875" wrap="square" tIns="121875">
            <a:normAutofit/>
          </a:bodyPr>
          <a:lstStyle/>
          <a:p>
            <a:pPr indent="-323850" lvl="0" marL="457200" rtl="0" algn="l">
              <a:lnSpc>
                <a:spcPct val="100000"/>
              </a:lnSpc>
              <a:spcBef>
                <a:spcPts val="0"/>
              </a:spcBef>
              <a:spcAft>
                <a:spcPts val="0"/>
              </a:spcAft>
              <a:buSzPts val="1500"/>
              <a:buFont typeface="Calibri"/>
              <a:buChar char="●"/>
            </a:pPr>
            <a:r>
              <a:rPr b="1" lang="en-US" sz="1700"/>
              <a:t>1 issue assigned by AMA</a:t>
            </a:r>
            <a:endParaRPr b="1" sz="1700"/>
          </a:p>
          <a:p>
            <a:pPr indent="-323850" lvl="1" marL="914400" rtl="0" algn="l">
              <a:lnSpc>
                <a:spcPct val="100000"/>
              </a:lnSpc>
              <a:spcBef>
                <a:spcPts val="0"/>
              </a:spcBef>
              <a:spcAft>
                <a:spcPts val="0"/>
              </a:spcAft>
              <a:buSzPts val="1500"/>
              <a:buFont typeface="Calibri"/>
              <a:buChar char="o"/>
            </a:pPr>
            <a:r>
              <a:rPr lang="en-US" sz="1700"/>
              <a:t>10 AI-generated images</a:t>
            </a:r>
            <a:endParaRPr sz="1700"/>
          </a:p>
          <a:p>
            <a:pPr indent="-323850" lvl="1" marL="914400" rtl="0" algn="l">
              <a:lnSpc>
                <a:spcPct val="100000"/>
              </a:lnSpc>
              <a:spcBef>
                <a:spcPts val="0"/>
              </a:spcBef>
              <a:spcAft>
                <a:spcPts val="0"/>
              </a:spcAft>
              <a:buSzPts val="1500"/>
              <a:buFont typeface="Calibri"/>
              <a:buChar char="o"/>
            </a:pPr>
            <a:r>
              <a:rPr lang="en-US" sz="1700"/>
              <a:t>8 design pieces (4 postcards + 4 infographics)</a:t>
            </a:r>
            <a:endParaRPr sz="1700"/>
          </a:p>
          <a:p>
            <a:pPr indent="-323850" lvl="1" marL="914400" rtl="0" algn="l">
              <a:lnSpc>
                <a:spcPct val="100000"/>
              </a:lnSpc>
              <a:spcBef>
                <a:spcPts val="0"/>
              </a:spcBef>
              <a:spcAft>
                <a:spcPts val="0"/>
              </a:spcAft>
              <a:buSzPts val="1500"/>
              <a:buFont typeface="Calibri"/>
              <a:buChar char="o"/>
            </a:pPr>
            <a:r>
              <a:rPr lang="en-US" sz="1700"/>
              <a:t>2 AI videos (including landing page intro)</a:t>
            </a:r>
            <a:endParaRPr sz="1700"/>
          </a:p>
          <a:p>
            <a:pPr indent="-323850" lvl="1" marL="914400" rtl="0" algn="l">
              <a:lnSpc>
                <a:spcPct val="100000"/>
              </a:lnSpc>
              <a:spcBef>
                <a:spcPts val="0"/>
              </a:spcBef>
              <a:spcAft>
                <a:spcPts val="0"/>
              </a:spcAft>
              <a:buSzPts val="1500"/>
              <a:buFont typeface="Calibri"/>
              <a:buChar char="o"/>
            </a:pPr>
            <a:r>
              <a:rPr lang="en-US" sz="1700"/>
              <a:t>2 AI podcasts for multimedia integration</a:t>
            </a:r>
            <a:endParaRPr sz="1700"/>
          </a:p>
          <a:p>
            <a:pPr indent="-323850" lvl="1" marL="914400" rtl="0" algn="l">
              <a:lnSpc>
                <a:spcPct val="100000"/>
              </a:lnSpc>
              <a:spcBef>
                <a:spcPts val="0"/>
              </a:spcBef>
              <a:spcAft>
                <a:spcPts val="0"/>
              </a:spcAft>
              <a:buSzPts val="1500"/>
              <a:buFont typeface="Calibri"/>
              <a:buChar char="o"/>
            </a:pPr>
            <a:r>
              <a:rPr lang="en-US" sz="1700"/>
              <a:t>2 original music compositions</a:t>
            </a:r>
            <a:endParaRPr sz="1700"/>
          </a:p>
          <a:p>
            <a:pPr indent="-323850" lvl="1" marL="914400" rtl="0" algn="l">
              <a:lnSpc>
                <a:spcPct val="100000"/>
              </a:lnSpc>
              <a:spcBef>
                <a:spcPts val="0"/>
              </a:spcBef>
              <a:spcAft>
                <a:spcPts val="0"/>
              </a:spcAft>
              <a:buSzPts val="1500"/>
              <a:buFont typeface="Calibri"/>
              <a:buChar char="o"/>
            </a:pPr>
            <a:r>
              <a:rPr lang="en-US" sz="1700"/>
              <a:t>Complete e-Magazine showcasing all work</a:t>
            </a:r>
            <a:endParaRPr sz="2600"/>
          </a:p>
        </p:txBody>
      </p:sp>
      <p:sp>
        <p:nvSpPr>
          <p:cNvPr id="157" name="Google Shape;157;g37fee00365c_0_87"/>
          <p:cNvSpPr txBox="1"/>
          <p:nvPr>
            <p:ph idx="2" type="body"/>
          </p:nvPr>
        </p:nvSpPr>
        <p:spPr>
          <a:xfrm>
            <a:off x="634075" y="4473150"/>
            <a:ext cx="7981800" cy="2112300"/>
          </a:xfrm>
          <a:prstGeom prst="rect">
            <a:avLst/>
          </a:prstGeom>
          <a:noFill/>
          <a:ln>
            <a:noFill/>
          </a:ln>
        </p:spPr>
        <p:txBody>
          <a:bodyPr anchorCtr="0" anchor="t" bIns="121875" lIns="121875" spcFirstLastPara="1" rIns="121875" wrap="square" tIns="121875">
            <a:normAutofit/>
          </a:bodyPr>
          <a:lstStyle/>
          <a:p>
            <a:pPr indent="-317500" lvl="0" marL="457200" rtl="0" algn="l">
              <a:lnSpc>
                <a:spcPct val="100000"/>
              </a:lnSpc>
              <a:spcBef>
                <a:spcPts val="0"/>
              </a:spcBef>
              <a:spcAft>
                <a:spcPts val="0"/>
              </a:spcAft>
              <a:buSzPts val="1400"/>
              <a:buFont typeface="Calibri"/>
              <a:buChar char="●"/>
            </a:pPr>
            <a:r>
              <a:rPr lang="en-US" sz="1600"/>
              <a:t>WordPress website with three pages:</a:t>
            </a:r>
            <a:endParaRPr sz="1600"/>
          </a:p>
          <a:p>
            <a:pPr indent="-317500" lvl="1" marL="914400" rtl="0" algn="l">
              <a:lnSpc>
                <a:spcPct val="100000"/>
              </a:lnSpc>
              <a:spcBef>
                <a:spcPts val="0"/>
              </a:spcBef>
              <a:spcAft>
                <a:spcPts val="0"/>
              </a:spcAft>
              <a:buSzPts val="1400"/>
              <a:buFont typeface="Calibri"/>
              <a:buChar char="o"/>
            </a:pPr>
            <a:r>
              <a:rPr lang="en-US" sz="1600"/>
              <a:t>Landing page with video/music intro</a:t>
            </a:r>
            <a:endParaRPr sz="1600"/>
          </a:p>
          <a:p>
            <a:pPr indent="-317500" lvl="1" marL="914400" rtl="0" algn="l">
              <a:lnSpc>
                <a:spcPct val="100000"/>
              </a:lnSpc>
              <a:spcBef>
                <a:spcPts val="0"/>
              </a:spcBef>
              <a:spcAft>
                <a:spcPts val="0"/>
              </a:spcAft>
              <a:buSzPts val="1400"/>
              <a:buFont typeface="Calibri"/>
              <a:buChar char="o"/>
            </a:pPr>
            <a:r>
              <a:rPr lang="en-US" sz="1600"/>
              <a:t>Image gallery showcase</a:t>
            </a:r>
            <a:endParaRPr sz="1600"/>
          </a:p>
          <a:p>
            <a:pPr indent="-317500" lvl="1" marL="914400" rtl="0" algn="l">
              <a:lnSpc>
                <a:spcPct val="100000"/>
              </a:lnSpc>
              <a:spcBef>
                <a:spcPts val="0"/>
              </a:spcBef>
              <a:spcAft>
                <a:spcPts val="0"/>
              </a:spcAft>
              <a:buSzPts val="1400"/>
              <a:buFont typeface="Calibri"/>
              <a:buChar char="o"/>
            </a:pPr>
            <a:r>
              <a:rPr lang="en-US" sz="1600"/>
              <a:t>Multimedia content hub</a:t>
            </a:r>
            <a:endParaRPr sz="1600"/>
          </a:p>
          <a:p>
            <a:pPr indent="-317500" lvl="0" marL="457200" rtl="0" algn="l">
              <a:lnSpc>
                <a:spcPct val="100000"/>
              </a:lnSpc>
              <a:spcBef>
                <a:spcPts val="0"/>
              </a:spcBef>
              <a:spcAft>
                <a:spcPts val="0"/>
              </a:spcAft>
              <a:buSzPts val="1400"/>
              <a:buFont typeface="Calibri"/>
              <a:buChar char="●"/>
            </a:pPr>
            <a:r>
              <a:rPr lang="en-US" sz="1600"/>
              <a:t>Social media marketing campaigns</a:t>
            </a:r>
            <a:endParaRPr sz="1600"/>
          </a:p>
          <a:p>
            <a:pPr indent="-317500" lvl="0" marL="457200" rtl="0" algn="l">
              <a:lnSpc>
                <a:spcPct val="100000"/>
              </a:lnSpc>
              <a:spcBef>
                <a:spcPts val="0"/>
              </a:spcBef>
              <a:spcAft>
                <a:spcPts val="0"/>
              </a:spcAft>
              <a:buSzPts val="1400"/>
              <a:buFont typeface="Calibri"/>
              <a:buChar char="●"/>
            </a:pPr>
            <a:r>
              <a:rPr lang="en-US" sz="1600"/>
              <a:t>Analytics tracking and optimization</a:t>
            </a:r>
            <a:endParaRPr sz="1600"/>
          </a:p>
          <a:p>
            <a:pPr indent="0" lvl="0" marL="0" rtl="0" algn="l">
              <a:lnSpc>
                <a:spcPct val="90000"/>
              </a:lnSpc>
              <a:spcBef>
                <a:spcPts val="0"/>
              </a:spcBef>
              <a:spcAft>
                <a:spcPts val="0"/>
              </a:spcAft>
              <a:buSzPts val="2100"/>
              <a:buNone/>
            </a:pPr>
            <a:r>
              <a:t/>
            </a:r>
            <a:endParaRPr sz="2500"/>
          </a:p>
        </p:txBody>
      </p:sp>
      <p:sp>
        <p:nvSpPr>
          <p:cNvPr id="158" name="Google Shape;158;g37fee00365c_0_87"/>
          <p:cNvSpPr txBox="1"/>
          <p:nvPr>
            <p:ph type="title"/>
          </p:nvPr>
        </p:nvSpPr>
        <p:spPr>
          <a:xfrm>
            <a:off x="368275" y="3329850"/>
            <a:ext cx="6138300" cy="1143300"/>
          </a:xfrm>
          <a:prstGeom prst="rect">
            <a:avLst/>
          </a:prstGeom>
          <a:noFill/>
          <a:ln>
            <a:noFill/>
          </a:ln>
        </p:spPr>
        <p:txBody>
          <a:bodyPr anchorCtr="0" anchor="b" bIns="121875" lIns="121875" spcFirstLastPara="1" rIns="121875" wrap="square" tIns="121875">
            <a:normAutofit fontScale="90000"/>
          </a:bodyPr>
          <a:lstStyle/>
          <a:p>
            <a:pPr indent="0" lvl="0" marL="0" rtl="0" algn="l">
              <a:lnSpc>
                <a:spcPct val="90000"/>
              </a:lnSpc>
              <a:spcBef>
                <a:spcPts val="0"/>
              </a:spcBef>
              <a:spcAft>
                <a:spcPts val="0"/>
              </a:spcAft>
              <a:buSzPct val="111111"/>
              <a:buNone/>
            </a:pPr>
            <a:r>
              <a:rPr b="1" lang="en-US"/>
              <a:t>Professional Web Presence</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37fee00365c_0_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t>E-magine Website</a:t>
            </a:r>
            <a:endParaRPr b="1"/>
          </a:p>
        </p:txBody>
      </p:sp>
      <p:sp>
        <p:nvSpPr>
          <p:cNvPr id="165" name="Google Shape;165;g37fee00365c_0_51"/>
          <p:cNvSpPr txBox="1"/>
          <p:nvPr>
            <p:ph idx="1" type="body"/>
          </p:nvPr>
        </p:nvSpPr>
        <p:spPr>
          <a:xfrm>
            <a:off x="838200" y="1194950"/>
            <a:ext cx="10515600" cy="4981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Use to find slides, training handouts, curriculum, etc: </a:t>
            </a:r>
            <a:r>
              <a:rPr lang="en-US" u="sng">
                <a:solidFill>
                  <a:schemeClr val="hlink"/>
                </a:solidFill>
                <a:hlinkClick r:id="rId3"/>
              </a:rPr>
              <a:t>https://ww1.amamedia.org/online-e-magine/</a:t>
            </a:r>
            <a:endParaRPr/>
          </a:p>
          <a:p>
            <a:pPr indent="0" lvl="0" marL="457200" rtl="0" algn="l">
              <a:lnSpc>
                <a:spcPct val="90000"/>
              </a:lnSpc>
              <a:spcBef>
                <a:spcPts val="1000"/>
              </a:spcBef>
              <a:spcAft>
                <a:spcPts val="0"/>
              </a:spcAft>
              <a:buNone/>
            </a:pPr>
            <a:r>
              <a:t/>
            </a:r>
            <a:endParaRPr/>
          </a:p>
        </p:txBody>
      </p:sp>
      <p:pic>
        <p:nvPicPr>
          <p:cNvPr id="166" name="Google Shape;166;g37fee00365c_0_51"/>
          <p:cNvPicPr preferRelativeResize="0"/>
          <p:nvPr/>
        </p:nvPicPr>
        <p:blipFill>
          <a:blip r:embed="rId4">
            <a:alphaModFix/>
          </a:blip>
          <a:stretch>
            <a:fillRect/>
          </a:stretch>
        </p:blipFill>
        <p:spPr>
          <a:xfrm>
            <a:off x="692700" y="2661325"/>
            <a:ext cx="9784775" cy="4127274"/>
          </a:xfrm>
          <a:prstGeom prst="rect">
            <a:avLst/>
          </a:prstGeom>
          <a:noFill/>
          <a:ln>
            <a:noFill/>
          </a:ln>
        </p:spPr>
      </p:pic>
      <p:sp>
        <p:nvSpPr>
          <p:cNvPr id="167" name="Google Shape;167;g37fee00365c_0_51"/>
          <p:cNvSpPr/>
          <p:nvPr/>
        </p:nvSpPr>
        <p:spPr>
          <a:xfrm>
            <a:off x="458925" y="6156625"/>
            <a:ext cx="3636900" cy="415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8" name="Google Shape;168;g37fee00365c_0_51"/>
          <p:cNvSpPr/>
          <p:nvPr/>
        </p:nvSpPr>
        <p:spPr>
          <a:xfrm>
            <a:off x="5030925" y="6468350"/>
            <a:ext cx="2932200" cy="273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2017-08-22T11:49:33Z</dcterms:created>
  <dc:creator>Emma Ramsbottom</dc:creator>
</cp:coreProperties>
</file>