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8" d="100"/>
          <a:sy n="98" d="100"/>
        </p:scale>
        <p:origin x="1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hyperlink" Target="https://nam02.safelinks.protection.outlook.com/?url=https%3A%2F%2Fwww.ilcm.org%2Fimmigration-resources%2Fknow-your-rights%2F&amp;data=05%7C02%7Cgnguyen%40mhresources.com%7Cac298f6b98994de2011108de4e2122fa%7C92a8a5cc0cf442e0a8979a4402f5f57d%7C0%7C0%7C639034101397467023%7CUnknown%7CTWFpbGZsb3d8eyJFbXB0eU1hcGkiOnRydWUsIlYiOiIwLjAuMDAwMCIsIlAiOiJXaW4zMiIsIkFOIjoiTWFpbCIsIldUIjoyfQ%3D%3D%7C0%7C%7C%7C&amp;sdata=8ErJmWObVwHFyd134n1nJc3Ly8FIkycUcmu6btUUE1c%3D&amp;reserved=0" TargetMode="External"/><Relationship Id="rId2" Type="http://schemas.openxmlformats.org/officeDocument/2006/relationships/hyperlink" Target="https://nam02.safelinks.protection.outlook.com/?url=https%3A%2F%2Fwww.vlnmn.org%2Fwp-content%2Fuploads%2F2025%2F07%2FMinnesota_Family_Deportation_Preparedness_Manual.pdf&amp;data=05%7C02%7Cgnguyen%40mhresources.com%7Cac298f6b98994de2011108de4e2122fa%7C92a8a5cc0cf442e0a8979a4402f5f57d%7C0%7C0%7C639034101397448343%7CUnknown%7CTWFpbGZsb3d8eyJFbXB0eU1hcGkiOnRydWUsIlYiOiIwLjAuMDAwMCIsIlAiOiJXaW4zMiIsIkFOIjoiTWFpbCIsIldUIjoyfQ%3D%3D%7C0%7C%7C%7C&amp;sdata=fPghvuF1joZZN%2Bts5yMakH%2Fluaf97A7VluVY6fhmLYs%3D&amp;reserved=0" TargetMode="External"/><Relationship Id="rId1" Type="http://schemas.openxmlformats.org/officeDocument/2006/relationships/hyperlink" Target="https://nam02.safelinks.protection.outlook.com/?url=https%3A%2F%2Fwww.ilcm.org%2Fwp-content%2Fuploads%2F2025%2F01%2F11.19.24-Emergency-Preparedness-FactSheet.pdf&amp;data=05%7C02%7Cgnguyen%40mhresources.com%7Cac298f6b98994de2011108de4e2122fa%7C92a8a5cc0cf442e0a8979a4402f5f57d%7C0%7C0%7C639034101397429439%7CUnknown%7CTWFpbGZsb3d8eyJFbXB0eU1hcGkiOnRydWUsIlYiOiIwLjAuMDAwMCIsIlAiOiJXaW4zMiIsIkFOIjoiTWFpbCIsIldUIjoyfQ%3D%3D%7C0%7C%7C%7C&amp;sdata=zoTFbyva3RX3M6E5Nzs1mgRKYBr6oXxFTZ8h9Ui7HZU%3D&amp;reserved=0" TargetMode="External"/><Relationship Id="rId4" Type="http://schemas.openxmlformats.org/officeDocument/2006/relationships/hyperlink" Target="https://nam02.safelinks.protection.outlook.com/?url=https%3A%2F%2Fwww.lawhelpmn.org%2Fminnesotas-immigration-legal-services-hub-initiative&amp;data=05%7C02%7Cgnguyen%40mhresources.com%7Cac298f6b98994de2011108de4e2122fa%7C92a8a5cc0cf442e0a8979a4402f5f57d%7C0%7C0%7C639034101397487490%7CUnknown%7CTWFpbGZsb3d8eyJFbXB0eU1hcGkiOnRydWUsIlYiOiIwLjAuMDAwMCIsIlAiOiJXaW4zMiIsIkFOIjoiTWFpbCIsIldUIjoyfQ%3D%3D%7C0%7C%7C%7C&amp;sdata=nqJSg0O8l0WKF1w%2By2e1RjD4mEhyjR54uGrMBhaPapU%3D&amp;reserved=0"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nilra.org/"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hyperlink" Target="https://nam02.safelinks.protection.outlook.com/?url=https%3A%2F%2Fwww.ilcm.org%2Fimmigration-resources%2Fknow-your-rights%2F&amp;data=05%7C02%7Cgnguyen%40mhresources.com%7Cac298f6b98994de2011108de4e2122fa%7C92a8a5cc0cf442e0a8979a4402f5f57d%7C0%7C0%7C639034101397467023%7CUnknown%7CTWFpbGZsb3d8eyJFbXB0eU1hcGkiOnRydWUsIlYiOiIwLjAuMDAwMCIsIlAiOiJXaW4zMiIsIkFOIjoiTWFpbCIsIldUIjoyfQ%3D%3D%7C0%7C%7C%7C&amp;sdata=8ErJmWObVwHFyd134n1nJc3Ly8FIkycUcmu6btUUE1c%3D&amp;reserved=0" TargetMode="External"/><Relationship Id="rId2" Type="http://schemas.openxmlformats.org/officeDocument/2006/relationships/hyperlink" Target="https://nam02.safelinks.protection.outlook.com/?url=https%3A%2F%2Fwww.vlnmn.org%2Fwp-content%2Fuploads%2F2025%2F07%2FMinnesota_Family_Deportation_Preparedness_Manual.pdf&amp;data=05%7C02%7Cgnguyen%40mhresources.com%7Cac298f6b98994de2011108de4e2122fa%7C92a8a5cc0cf442e0a8979a4402f5f57d%7C0%7C0%7C639034101397448343%7CUnknown%7CTWFpbGZsb3d8eyJFbXB0eU1hcGkiOnRydWUsIlYiOiIwLjAuMDAwMCIsIlAiOiJXaW4zMiIsIkFOIjoiTWFpbCIsIldUIjoyfQ%3D%3D%7C0%7C%7C%7C&amp;sdata=fPghvuF1joZZN%2Bts5yMakH%2Fluaf97A7VluVY6fhmLYs%3D&amp;reserved=0" TargetMode="External"/><Relationship Id="rId1" Type="http://schemas.openxmlformats.org/officeDocument/2006/relationships/hyperlink" Target="https://nam02.safelinks.protection.outlook.com/?url=https%3A%2F%2Fwww.ilcm.org%2Fwp-content%2Fuploads%2F2025%2F01%2F11.19.24-Emergency-Preparedness-FactSheet.pdf&amp;data=05%7C02%7Cgnguyen%40mhresources.com%7Cac298f6b98994de2011108de4e2122fa%7C92a8a5cc0cf442e0a8979a4402f5f57d%7C0%7C0%7C639034101397429439%7CUnknown%7CTWFpbGZsb3d8eyJFbXB0eU1hcGkiOnRydWUsIlYiOiIwLjAuMDAwMCIsIlAiOiJXaW4zMiIsIkFOIjoiTWFpbCIsIldUIjoyfQ%3D%3D%7C0%7C%7C%7C&amp;sdata=zoTFbyva3RX3M6E5Nzs1mgRKYBr6oXxFTZ8h9Ui7HZU%3D&amp;reserved=0" TargetMode="External"/><Relationship Id="rId4" Type="http://schemas.openxmlformats.org/officeDocument/2006/relationships/hyperlink" Target="https://nam02.safelinks.protection.outlook.com/?url=https%3A%2F%2Fwww.lawhelpmn.org%2Fminnesotas-immigration-legal-services-hub-initiative&amp;data=05%7C02%7Cgnguyen%40mhresources.com%7Cac298f6b98994de2011108de4e2122fa%7C92a8a5cc0cf442e0a8979a4402f5f57d%7C0%7C0%7C639034101397487490%7CUnknown%7CTWFpbGZsb3d8eyJFbXB0eU1hcGkiOnRydWUsIlYiOiIwLjAuMDAwMCIsIlAiOiJXaW4zMiIsIkFOIjoiTWFpbCIsIldUIjoyfQ%3D%3D%7C0%7C%7C%7C&amp;sdata=nqJSg0O8l0WKF1w%2By2e1RjD4mEhyjR54uGrMBhaPapU%3D&amp;reserved=0"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nilra.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687A9-8569-4F67-B759-32039174AEE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B8F88CF-E112-44EB-BA93-F33B400AC9A9}">
      <dgm:prSet/>
      <dgm:spPr/>
      <dgm:t>
        <a:bodyPr/>
        <a:lstStyle/>
        <a:p>
          <a:r>
            <a:rPr lang="en-US"/>
            <a:t>4</a:t>
          </a:r>
          <a:r>
            <a:rPr lang="en-US" baseline="30000"/>
            <a:t>th</a:t>
          </a:r>
          <a:r>
            <a:rPr lang="en-US"/>
            <a:t> Amendment: Right to privacy. ICE and Police CANNOT enter a person’s home without permission or a warrant signed by a judge.</a:t>
          </a:r>
        </a:p>
      </dgm:t>
    </dgm:pt>
    <dgm:pt modelId="{4ABF917E-8B4D-4A48-8E07-84912EAF25BB}" type="parTrans" cxnId="{DB96556C-F3A6-463A-A157-B9F5413AC0F1}">
      <dgm:prSet/>
      <dgm:spPr/>
      <dgm:t>
        <a:bodyPr/>
        <a:lstStyle/>
        <a:p>
          <a:endParaRPr lang="en-US"/>
        </a:p>
      </dgm:t>
    </dgm:pt>
    <dgm:pt modelId="{EAEAA596-A850-41B7-88DF-A7AE01F6ACB4}" type="sibTrans" cxnId="{DB96556C-F3A6-463A-A157-B9F5413AC0F1}">
      <dgm:prSet/>
      <dgm:spPr/>
      <dgm:t>
        <a:bodyPr/>
        <a:lstStyle/>
        <a:p>
          <a:endParaRPr lang="en-US"/>
        </a:p>
      </dgm:t>
    </dgm:pt>
    <dgm:pt modelId="{E5B208FA-1984-49F6-9A5B-ACB911C03B85}">
      <dgm:prSet/>
      <dgm:spPr/>
      <dgm:t>
        <a:bodyPr/>
        <a:lstStyle/>
        <a:p>
          <a:r>
            <a:rPr lang="en-US"/>
            <a:t>5</a:t>
          </a:r>
          <a:r>
            <a:rPr lang="en-US" baseline="30000"/>
            <a:t>th</a:t>
          </a:r>
          <a:r>
            <a:rPr lang="en-US"/>
            <a:t> Amendment: Right to remain silent. You can refuse to sign documents or provide documents.</a:t>
          </a:r>
        </a:p>
      </dgm:t>
    </dgm:pt>
    <dgm:pt modelId="{1D110C12-50B1-4507-AA79-957929CB3139}" type="parTrans" cxnId="{AF3472AE-F526-4809-A05A-0BD59AA59919}">
      <dgm:prSet/>
      <dgm:spPr/>
      <dgm:t>
        <a:bodyPr/>
        <a:lstStyle/>
        <a:p>
          <a:endParaRPr lang="en-US"/>
        </a:p>
      </dgm:t>
    </dgm:pt>
    <dgm:pt modelId="{29E791D3-E92F-4DF2-9B85-9EA7975BF827}" type="sibTrans" cxnId="{AF3472AE-F526-4809-A05A-0BD59AA59919}">
      <dgm:prSet/>
      <dgm:spPr/>
      <dgm:t>
        <a:bodyPr/>
        <a:lstStyle/>
        <a:p>
          <a:endParaRPr lang="en-US"/>
        </a:p>
      </dgm:t>
    </dgm:pt>
    <dgm:pt modelId="{B9E17248-0CAD-4A91-AED1-111C3DC20C4C}">
      <dgm:prSet/>
      <dgm:spPr/>
      <dgm:t>
        <a:bodyPr/>
        <a:lstStyle/>
        <a:p>
          <a:r>
            <a:rPr lang="en-US" dirty="0"/>
            <a:t>6</a:t>
          </a:r>
          <a:r>
            <a:rPr lang="en-US" baseline="30000" dirty="0"/>
            <a:t>th</a:t>
          </a:r>
          <a:r>
            <a:rPr lang="en-US" dirty="0"/>
            <a:t> Amendment: Right to seek legal counsel. You have the right to be advised on criminal and immigration consequences.</a:t>
          </a:r>
        </a:p>
      </dgm:t>
    </dgm:pt>
    <dgm:pt modelId="{371FF9F5-D5C2-44CB-8B8E-6851E9467C63}" type="parTrans" cxnId="{2C66BE33-10E3-4C37-BF3B-C666BECCB877}">
      <dgm:prSet/>
      <dgm:spPr/>
      <dgm:t>
        <a:bodyPr/>
        <a:lstStyle/>
        <a:p>
          <a:endParaRPr lang="en-US"/>
        </a:p>
      </dgm:t>
    </dgm:pt>
    <dgm:pt modelId="{04D04FD8-C4DF-4D48-AA1E-35E4189E3298}" type="sibTrans" cxnId="{2C66BE33-10E3-4C37-BF3B-C666BECCB877}">
      <dgm:prSet/>
      <dgm:spPr/>
      <dgm:t>
        <a:bodyPr/>
        <a:lstStyle/>
        <a:p>
          <a:endParaRPr lang="en-US"/>
        </a:p>
      </dgm:t>
    </dgm:pt>
    <dgm:pt modelId="{D4C12890-B948-4AE9-8BC9-0040C70B5FEC}" type="pres">
      <dgm:prSet presAssocID="{FD6687A9-8569-4F67-B759-32039174AEE7}" presName="hierChild1" presStyleCnt="0">
        <dgm:presLayoutVars>
          <dgm:chPref val="1"/>
          <dgm:dir/>
          <dgm:animOne val="branch"/>
          <dgm:animLvl val="lvl"/>
          <dgm:resizeHandles/>
        </dgm:presLayoutVars>
      </dgm:prSet>
      <dgm:spPr/>
    </dgm:pt>
    <dgm:pt modelId="{49C7E34D-49A2-4555-90C8-F7D4B2E448FC}" type="pres">
      <dgm:prSet presAssocID="{6B8F88CF-E112-44EB-BA93-F33B400AC9A9}" presName="hierRoot1" presStyleCnt="0"/>
      <dgm:spPr/>
    </dgm:pt>
    <dgm:pt modelId="{8604758C-BDB4-4217-BD73-3A9DFCCDE298}" type="pres">
      <dgm:prSet presAssocID="{6B8F88CF-E112-44EB-BA93-F33B400AC9A9}" presName="composite" presStyleCnt="0"/>
      <dgm:spPr/>
    </dgm:pt>
    <dgm:pt modelId="{F8B42FB3-E338-48C1-AB0D-682BC4581EEC}" type="pres">
      <dgm:prSet presAssocID="{6B8F88CF-E112-44EB-BA93-F33B400AC9A9}" presName="background" presStyleLbl="node0" presStyleIdx="0" presStyleCnt="3"/>
      <dgm:spPr/>
    </dgm:pt>
    <dgm:pt modelId="{393049A8-BED2-48B8-AF82-B03F9E8196ED}" type="pres">
      <dgm:prSet presAssocID="{6B8F88CF-E112-44EB-BA93-F33B400AC9A9}" presName="text" presStyleLbl="fgAcc0" presStyleIdx="0" presStyleCnt="3">
        <dgm:presLayoutVars>
          <dgm:chPref val="3"/>
        </dgm:presLayoutVars>
      </dgm:prSet>
      <dgm:spPr/>
    </dgm:pt>
    <dgm:pt modelId="{035397A5-AFB6-423F-AA44-99253B21A9FF}" type="pres">
      <dgm:prSet presAssocID="{6B8F88CF-E112-44EB-BA93-F33B400AC9A9}" presName="hierChild2" presStyleCnt="0"/>
      <dgm:spPr/>
    </dgm:pt>
    <dgm:pt modelId="{82E4D61C-10CE-42E5-8D26-820C256F4073}" type="pres">
      <dgm:prSet presAssocID="{E5B208FA-1984-49F6-9A5B-ACB911C03B85}" presName="hierRoot1" presStyleCnt="0"/>
      <dgm:spPr/>
    </dgm:pt>
    <dgm:pt modelId="{07C301FD-1CE6-4ED7-B272-F032B227E5F7}" type="pres">
      <dgm:prSet presAssocID="{E5B208FA-1984-49F6-9A5B-ACB911C03B85}" presName="composite" presStyleCnt="0"/>
      <dgm:spPr/>
    </dgm:pt>
    <dgm:pt modelId="{0ECE8498-64F8-4E06-8398-89ADEF53A4C5}" type="pres">
      <dgm:prSet presAssocID="{E5B208FA-1984-49F6-9A5B-ACB911C03B85}" presName="background" presStyleLbl="node0" presStyleIdx="1" presStyleCnt="3"/>
      <dgm:spPr/>
    </dgm:pt>
    <dgm:pt modelId="{D01685AD-EE91-4CAE-9FE7-DAE648A9A8C1}" type="pres">
      <dgm:prSet presAssocID="{E5B208FA-1984-49F6-9A5B-ACB911C03B85}" presName="text" presStyleLbl="fgAcc0" presStyleIdx="1" presStyleCnt="3">
        <dgm:presLayoutVars>
          <dgm:chPref val="3"/>
        </dgm:presLayoutVars>
      </dgm:prSet>
      <dgm:spPr/>
    </dgm:pt>
    <dgm:pt modelId="{73BDA637-76D9-469A-B2EE-3EF3F9188DED}" type="pres">
      <dgm:prSet presAssocID="{E5B208FA-1984-49F6-9A5B-ACB911C03B85}" presName="hierChild2" presStyleCnt="0"/>
      <dgm:spPr/>
    </dgm:pt>
    <dgm:pt modelId="{50D61FBB-4D58-4631-98F9-EA053A25CE41}" type="pres">
      <dgm:prSet presAssocID="{B9E17248-0CAD-4A91-AED1-111C3DC20C4C}" presName="hierRoot1" presStyleCnt="0"/>
      <dgm:spPr/>
    </dgm:pt>
    <dgm:pt modelId="{2C6E1A47-6E23-4050-9A52-60D25154E303}" type="pres">
      <dgm:prSet presAssocID="{B9E17248-0CAD-4A91-AED1-111C3DC20C4C}" presName="composite" presStyleCnt="0"/>
      <dgm:spPr/>
    </dgm:pt>
    <dgm:pt modelId="{E3FCA89B-86E2-4975-8989-773A749CC042}" type="pres">
      <dgm:prSet presAssocID="{B9E17248-0CAD-4A91-AED1-111C3DC20C4C}" presName="background" presStyleLbl="node0" presStyleIdx="2" presStyleCnt="3"/>
      <dgm:spPr/>
    </dgm:pt>
    <dgm:pt modelId="{2DDF9491-9388-446E-AD3C-C007B903D194}" type="pres">
      <dgm:prSet presAssocID="{B9E17248-0CAD-4A91-AED1-111C3DC20C4C}" presName="text" presStyleLbl="fgAcc0" presStyleIdx="2" presStyleCnt="3">
        <dgm:presLayoutVars>
          <dgm:chPref val="3"/>
        </dgm:presLayoutVars>
      </dgm:prSet>
      <dgm:spPr/>
    </dgm:pt>
    <dgm:pt modelId="{C94F15D6-0000-48C1-B456-3F40192A61E6}" type="pres">
      <dgm:prSet presAssocID="{B9E17248-0CAD-4A91-AED1-111C3DC20C4C}" presName="hierChild2" presStyleCnt="0"/>
      <dgm:spPr/>
    </dgm:pt>
  </dgm:ptLst>
  <dgm:cxnLst>
    <dgm:cxn modelId="{2C66BE33-10E3-4C37-BF3B-C666BECCB877}" srcId="{FD6687A9-8569-4F67-B759-32039174AEE7}" destId="{B9E17248-0CAD-4A91-AED1-111C3DC20C4C}" srcOrd="2" destOrd="0" parTransId="{371FF9F5-D5C2-44CB-8B8E-6851E9467C63}" sibTransId="{04D04FD8-C4DF-4D48-AA1E-35E4189E3298}"/>
    <dgm:cxn modelId="{45E54A35-F8AE-40B4-8536-867629D90EC1}" type="presOf" srcId="{6B8F88CF-E112-44EB-BA93-F33B400AC9A9}" destId="{393049A8-BED2-48B8-AF82-B03F9E8196ED}" srcOrd="0" destOrd="0" presId="urn:microsoft.com/office/officeart/2005/8/layout/hierarchy1"/>
    <dgm:cxn modelId="{EBD8813D-9C82-478F-8DD6-BD1FD8CD3423}" type="presOf" srcId="{B9E17248-0CAD-4A91-AED1-111C3DC20C4C}" destId="{2DDF9491-9388-446E-AD3C-C007B903D194}" srcOrd="0" destOrd="0" presId="urn:microsoft.com/office/officeart/2005/8/layout/hierarchy1"/>
    <dgm:cxn modelId="{9D136B43-1BEC-468D-9A4C-D878482D7504}" type="presOf" srcId="{FD6687A9-8569-4F67-B759-32039174AEE7}" destId="{D4C12890-B948-4AE9-8BC9-0040C70B5FEC}" srcOrd="0" destOrd="0" presId="urn:microsoft.com/office/officeart/2005/8/layout/hierarchy1"/>
    <dgm:cxn modelId="{DB96556C-F3A6-463A-A157-B9F5413AC0F1}" srcId="{FD6687A9-8569-4F67-B759-32039174AEE7}" destId="{6B8F88CF-E112-44EB-BA93-F33B400AC9A9}" srcOrd="0" destOrd="0" parTransId="{4ABF917E-8B4D-4A48-8E07-84912EAF25BB}" sibTransId="{EAEAA596-A850-41B7-88DF-A7AE01F6ACB4}"/>
    <dgm:cxn modelId="{AF3472AE-F526-4809-A05A-0BD59AA59919}" srcId="{FD6687A9-8569-4F67-B759-32039174AEE7}" destId="{E5B208FA-1984-49F6-9A5B-ACB911C03B85}" srcOrd="1" destOrd="0" parTransId="{1D110C12-50B1-4507-AA79-957929CB3139}" sibTransId="{29E791D3-E92F-4DF2-9B85-9EA7975BF827}"/>
    <dgm:cxn modelId="{D8F9CDC4-95E0-4483-A2A6-BD4F091C9E52}" type="presOf" srcId="{E5B208FA-1984-49F6-9A5B-ACB911C03B85}" destId="{D01685AD-EE91-4CAE-9FE7-DAE648A9A8C1}" srcOrd="0" destOrd="0" presId="urn:microsoft.com/office/officeart/2005/8/layout/hierarchy1"/>
    <dgm:cxn modelId="{876E8202-4787-43DB-B2BA-EB384FAB0FC4}" type="presParOf" srcId="{D4C12890-B948-4AE9-8BC9-0040C70B5FEC}" destId="{49C7E34D-49A2-4555-90C8-F7D4B2E448FC}" srcOrd="0" destOrd="0" presId="urn:microsoft.com/office/officeart/2005/8/layout/hierarchy1"/>
    <dgm:cxn modelId="{91AA582E-85B5-41F0-B1D7-95FD48E915B7}" type="presParOf" srcId="{49C7E34D-49A2-4555-90C8-F7D4B2E448FC}" destId="{8604758C-BDB4-4217-BD73-3A9DFCCDE298}" srcOrd="0" destOrd="0" presId="urn:microsoft.com/office/officeart/2005/8/layout/hierarchy1"/>
    <dgm:cxn modelId="{B09F6E88-8CC5-46EE-B7EA-D7185710C898}" type="presParOf" srcId="{8604758C-BDB4-4217-BD73-3A9DFCCDE298}" destId="{F8B42FB3-E338-48C1-AB0D-682BC4581EEC}" srcOrd="0" destOrd="0" presId="urn:microsoft.com/office/officeart/2005/8/layout/hierarchy1"/>
    <dgm:cxn modelId="{3264AA7A-F871-428A-81B1-EBB8DF2C50A2}" type="presParOf" srcId="{8604758C-BDB4-4217-BD73-3A9DFCCDE298}" destId="{393049A8-BED2-48B8-AF82-B03F9E8196ED}" srcOrd="1" destOrd="0" presId="urn:microsoft.com/office/officeart/2005/8/layout/hierarchy1"/>
    <dgm:cxn modelId="{B0F133B6-7463-4E6A-A6F3-41C5FD58F30B}" type="presParOf" srcId="{49C7E34D-49A2-4555-90C8-F7D4B2E448FC}" destId="{035397A5-AFB6-423F-AA44-99253B21A9FF}" srcOrd="1" destOrd="0" presId="urn:microsoft.com/office/officeart/2005/8/layout/hierarchy1"/>
    <dgm:cxn modelId="{E61FD73C-0483-44CD-A24D-03B32D6305E0}" type="presParOf" srcId="{D4C12890-B948-4AE9-8BC9-0040C70B5FEC}" destId="{82E4D61C-10CE-42E5-8D26-820C256F4073}" srcOrd="1" destOrd="0" presId="urn:microsoft.com/office/officeart/2005/8/layout/hierarchy1"/>
    <dgm:cxn modelId="{6FE991CA-A9F4-4566-9829-92D9627F2711}" type="presParOf" srcId="{82E4D61C-10CE-42E5-8D26-820C256F4073}" destId="{07C301FD-1CE6-4ED7-B272-F032B227E5F7}" srcOrd="0" destOrd="0" presId="urn:microsoft.com/office/officeart/2005/8/layout/hierarchy1"/>
    <dgm:cxn modelId="{37B8AAE7-411E-4A1A-A791-D8F5A9A50906}" type="presParOf" srcId="{07C301FD-1CE6-4ED7-B272-F032B227E5F7}" destId="{0ECE8498-64F8-4E06-8398-89ADEF53A4C5}" srcOrd="0" destOrd="0" presId="urn:microsoft.com/office/officeart/2005/8/layout/hierarchy1"/>
    <dgm:cxn modelId="{BDE80CD6-43A2-4CD0-A7BD-57002239E381}" type="presParOf" srcId="{07C301FD-1CE6-4ED7-B272-F032B227E5F7}" destId="{D01685AD-EE91-4CAE-9FE7-DAE648A9A8C1}" srcOrd="1" destOrd="0" presId="urn:microsoft.com/office/officeart/2005/8/layout/hierarchy1"/>
    <dgm:cxn modelId="{6DDFE216-9B66-43B5-8F64-0EC7C7E507BB}" type="presParOf" srcId="{82E4D61C-10CE-42E5-8D26-820C256F4073}" destId="{73BDA637-76D9-469A-B2EE-3EF3F9188DED}" srcOrd="1" destOrd="0" presId="urn:microsoft.com/office/officeart/2005/8/layout/hierarchy1"/>
    <dgm:cxn modelId="{80C85484-E3D4-48AB-9BDE-3A306290CC51}" type="presParOf" srcId="{D4C12890-B948-4AE9-8BC9-0040C70B5FEC}" destId="{50D61FBB-4D58-4631-98F9-EA053A25CE41}" srcOrd="2" destOrd="0" presId="urn:microsoft.com/office/officeart/2005/8/layout/hierarchy1"/>
    <dgm:cxn modelId="{F53DE6C0-E64D-46EE-8C22-4587B1E49D7B}" type="presParOf" srcId="{50D61FBB-4D58-4631-98F9-EA053A25CE41}" destId="{2C6E1A47-6E23-4050-9A52-60D25154E303}" srcOrd="0" destOrd="0" presId="urn:microsoft.com/office/officeart/2005/8/layout/hierarchy1"/>
    <dgm:cxn modelId="{C6AA327D-0796-4D1A-8D32-F73291E84344}" type="presParOf" srcId="{2C6E1A47-6E23-4050-9A52-60D25154E303}" destId="{E3FCA89B-86E2-4975-8989-773A749CC042}" srcOrd="0" destOrd="0" presId="urn:microsoft.com/office/officeart/2005/8/layout/hierarchy1"/>
    <dgm:cxn modelId="{4646D0E6-76BE-4A3C-8935-F632303A013F}" type="presParOf" srcId="{2C6E1A47-6E23-4050-9A52-60D25154E303}" destId="{2DDF9491-9388-446E-AD3C-C007B903D194}" srcOrd="1" destOrd="0" presId="urn:microsoft.com/office/officeart/2005/8/layout/hierarchy1"/>
    <dgm:cxn modelId="{0198CF99-1F66-4B19-8990-A3E4B2B68377}" type="presParOf" srcId="{50D61FBB-4D58-4631-98F9-EA053A25CE41}" destId="{C94F15D6-0000-48C1-B456-3F40192A61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AC0C4-B82D-4161-9AE1-4CDFEAE20F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84F9A8-10FE-4836-9F15-BB6DCC28BFD3}">
      <dgm:prSet/>
      <dgm:spPr/>
      <dgm:t>
        <a:bodyPr/>
        <a:lstStyle/>
        <a:p>
          <a:r>
            <a:rPr lang="en-US"/>
            <a:t>Don’t open the door.</a:t>
          </a:r>
        </a:p>
      </dgm:t>
    </dgm:pt>
    <dgm:pt modelId="{D652050E-8A76-4C81-AEF7-9468014AE41F}" type="parTrans" cxnId="{EA76AB0C-ABD2-476E-A781-FF2EC8318D7C}">
      <dgm:prSet/>
      <dgm:spPr/>
      <dgm:t>
        <a:bodyPr/>
        <a:lstStyle/>
        <a:p>
          <a:endParaRPr lang="en-US"/>
        </a:p>
      </dgm:t>
    </dgm:pt>
    <dgm:pt modelId="{AE6BF049-08B9-4680-8F11-88BD78E4A32B}" type="sibTrans" cxnId="{EA76AB0C-ABD2-476E-A781-FF2EC8318D7C}">
      <dgm:prSet/>
      <dgm:spPr/>
      <dgm:t>
        <a:bodyPr/>
        <a:lstStyle/>
        <a:p>
          <a:endParaRPr lang="en-US"/>
        </a:p>
      </dgm:t>
    </dgm:pt>
    <dgm:pt modelId="{374648CD-332E-4F9E-A024-C5CC9972D855}">
      <dgm:prSet/>
      <dgm:spPr/>
      <dgm:t>
        <a:bodyPr/>
        <a:lstStyle/>
        <a:p>
          <a:r>
            <a:rPr lang="en-US"/>
            <a:t>Don’t give permission to enter.</a:t>
          </a:r>
        </a:p>
      </dgm:t>
    </dgm:pt>
    <dgm:pt modelId="{CDDBC9BF-E3D6-41EE-9BEC-A01DC99D553A}" type="parTrans" cxnId="{AF416890-B281-427C-A040-2A435F46CCBE}">
      <dgm:prSet/>
      <dgm:spPr/>
      <dgm:t>
        <a:bodyPr/>
        <a:lstStyle/>
        <a:p>
          <a:endParaRPr lang="en-US"/>
        </a:p>
      </dgm:t>
    </dgm:pt>
    <dgm:pt modelId="{A495452F-EBC1-4CE4-A48C-39C30721E898}" type="sibTrans" cxnId="{AF416890-B281-427C-A040-2A435F46CCBE}">
      <dgm:prSet/>
      <dgm:spPr/>
      <dgm:t>
        <a:bodyPr/>
        <a:lstStyle/>
        <a:p>
          <a:endParaRPr lang="en-US"/>
        </a:p>
      </dgm:t>
    </dgm:pt>
    <dgm:pt modelId="{A00EDFCC-EE32-4BDC-889D-1909B22E348E}">
      <dgm:prSet/>
      <dgm:spPr/>
      <dgm:t>
        <a:bodyPr/>
        <a:lstStyle/>
        <a:p>
          <a:r>
            <a:rPr lang="en-US"/>
            <a:t>Ask for proof of warrant.</a:t>
          </a:r>
        </a:p>
      </dgm:t>
    </dgm:pt>
    <dgm:pt modelId="{D45B9986-3020-4181-9EE1-9A61DB29997C}" type="parTrans" cxnId="{11347C52-6A25-425D-9F1A-D306490DF424}">
      <dgm:prSet/>
      <dgm:spPr/>
      <dgm:t>
        <a:bodyPr/>
        <a:lstStyle/>
        <a:p>
          <a:endParaRPr lang="en-US"/>
        </a:p>
      </dgm:t>
    </dgm:pt>
    <dgm:pt modelId="{953352DE-E75E-4B0C-AA9A-ADC632624087}" type="sibTrans" cxnId="{11347C52-6A25-425D-9F1A-D306490DF424}">
      <dgm:prSet/>
      <dgm:spPr/>
      <dgm:t>
        <a:bodyPr/>
        <a:lstStyle/>
        <a:p>
          <a:endParaRPr lang="en-US"/>
        </a:p>
      </dgm:t>
    </dgm:pt>
    <dgm:pt modelId="{EA6DCFF1-6C7B-493E-8BDE-BD0BAA6D4FA1}">
      <dgm:prSet/>
      <dgm:spPr/>
      <dgm:t>
        <a:bodyPr/>
        <a:lstStyle/>
        <a:p>
          <a:r>
            <a:rPr lang="en-US"/>
            <a:t>If you rent –you have the authority over your home. Landlord cannot consent to a search of your home. </a:t>
          </a:r>
        </a:p>
      </dgm:t>
    </dgm:pt>
    <dgm:pt modelId="{56FA0FB0-4A87-47E7-9016-4347665945BE}" type="parTrans" cxnId="{E101D614-9946-417E-BA8F-CD402A06F7FA}">
      <dgm:prSet/>
      <dgm:spPr/>
      <dgm:t>
        <a:bodyPr/>
        <a:lstStyle/>
        <a:p>
          <a:endParaRPr lang="en-US"/>
        </a:p>
      </dgm:t>
    </dgm:pt>
    <dgm:pt modelId="{A5904F3A-2E8C-4828-9705-E7190706E591}" type="sibTrans" cxnId="{E101D614-9946-417E-BA8F-CD402A06F7FA}">
      <dgm:prSet/>
      <dgm:spPr/>
      <dgm:t>
        <a:bodyPr/>
        <a:lstStyle/>
        <a:p>
          <a:endParaRPr lang="en-US"/>
        </a:p>
      </dgm:t>
    </dgm:pt>
    <dgm:pt modelId="{850BD12F-DF22-4716-A942-CF801785C086}" type="pres">
      <dgm:prSet presAssocID="{355AC0C4-B82D-4161-9AE1-4CDFEAE20FEF}" presName="root" presStyleCnt="0">
        <dgm:presLayoutVars>
          <dgm:dir/>
          <dgm:resizeHandles val="exact"/>
        </dgm:presLayoutVars>
      </dgm:prSet>
      <dgm:spPr/>
    </dgm:pt>
    <dgm:pt modelId="{47784749-31E6-413B-9A37-AAD6BEB44586}" type="pres">
      <dgm:prSet presAssocID="{3984F9A8-10FE-4836-9F15-BB6DCC28BFD3}" presName="compNode" presStyleCnt="0"/>
      <dgm:spPr/>
    </dgm:pt>
    <dgm:pt modelId="{3724FFED-21C9-46EB-B0F5-9954FF320DEB}" type="pres">
      <dgm:prSet presAssocID="{3984F9A8-10FE-4836-9F15-BB6DCC28BFD3}" presName="bgRect" presStyleLbl="bgShp" presStyleIdx="0" presStyleCnt="4"/>
      <dgm:spPr/>
    </dgm:pt>
    <dgm:pt modelId="{B43FA985-6524-4BD3-AB3B-A5F40B2141C1}" type="pres">
      <dgm:prSet presAssocID="{3984F9A8-10FE-4836-9F15-BB6DCC28BF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D2403A9-9015-4B34-9519-730C5C494892}" type="pres">
      <dgm:prSet presAssocID="{3984F9A8-10FE-4836-9F15-BB6DCC28BFD3}" presName="spaceRect" presStyleCnt="0"/>
      <dgm:spPr/>
    </dgm:pt>
    <dgm:pt modelId="{CEF6E29C-E5EC-4D13-A7FB-20ADE8D65777}" type="pres">
      <dgm:prSet presAssocID="{3984F9A8-10FE-4836-9F15-BB6DCC28BFD3}" presName="parTx" presStyleLbl="revTx" presStyleIdx="0" presStyleCnt="4">
        <dgm:presLayoutVars>
          <dgm:chMax val="0"/>
          <dgm:chPref val="0"/>
        </dgm:presLayoutVars>
      </dgm:prSet>
      <dgm:spPr/>
    </dgm:pt>
    <dgm:pt modelId="{7FF2B1F0-0381-4E25-9ECA-2D0BD7A12D5D}" type="pres">
      <dgm:prSet presAssocID="{AE6BF049-08B9-4680-8F11-88BD78E4A32B}" presName="sibTrans" presStyleCnt="0"/>
      <dgm:spPr/>
    </dgm:pt>
    <dgm:pt modelId="{27A1599B-97EC-401D-8449-90FA88D97225}" type="pres">
      <dgm:prSet presAssocID="{374648CD-332E-4F9E-A024-C5CC9972D855}" presName="compNode" presStyleCnt="0"/>
      <dgm:spPr/>
    </dgm:pt>
    <dgm:pt modelId="{D2533341-91E2-4BC2-9043-A98E4893B53B}" type="pres">
      <dgm:prSet presAssocID="{374648CD-332E-4F9E-A024-C5CC9972D855}" presName="bgRect" presStyleLbl="bgShp" presStyleIdx="1" presStyleCnt="4"/>
      <dgm:spPr/>
    </dgm:pt>
    <dgm:pt modelId="{2B121CD2-9F84-444D-9FB1-D2D055788D6B}" type="pres">
      <dgm:prSet presAssocID="{374648CD-332E-4F9E-A024-C5CC9972D8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E18DD6FC-F16A-4A1C-9C77-CAC1F9B17735}" type="pres">
      <dgm:prSet presAssocID="{374648CD-332E-4F9E-A024-C5CC9972D855}" presName="spaceRect" presStyleCnt="0"/>
      <dgm:spPr/>
    </dgm:pt>
    <dgm:pt modelId="{FD98AFF5-47F1-4B88-B06F-E997236C11FA}" type="pres">
      <dgm:prSet presAssocID="{374648CD-332E-4F9E-A024-C5CC9972D855}" presName="parTx" presStyleLbl="revTx" presStyleIdx="1" presStyleCnt="4">
        <dgm:presLayoutVars>
          <dgm:chMax val="0"/>
          <dgm:chPref val="0"/>
        </dgm:presLayoutVars>
      </dgm:prSet>
      <dgm:spPr/>
    </dgm:pt>
    <dgm:pt modelId="{70A89B18-11E9-42BE-AE0B-FF65FD9CF457}" type="pres">
      <dgm:prSet presAssocID="{A495452F-EBC1-4CE4-A48C-39C30721E898}" presName="sibTrans" presStyleCnt="0"/>
      <dgm:spPr/>
    </dgm:pt>
    <dgm:pt modelId="{F94F3953-4FC6-4154-B1FE-151058EDA35D}" type="pres">
      <dgm:prSet presAssocID="{A00EDFCC-EE32-4BDC-889D-1909B22E348E}" presName="compNode" presStyleCnt="0"/>
      <dgm:spPr/>
    </dgm:pt>
    <dgm:pt modelId="{E532B133-5414-425B-B362-9F818C44816C}" type="pres">
      <dgm:prSet presAssocID="{A00EDFCC-EE32-4BDC-889D-1909B22E348E}" presName="bgRect" presStyleLbl="bgShp" presStyleIdx="2" presStyleCnt="4"/>
      <dgm:spPr/>
    </dgm:pt>
    <dgm:pt modelId="{08C59CDD-2FBA-48DE-AF9F-02E63F6CEFCA}" type="pres">
      <dgm:prSet presAssocID="{A00EDFCC-EE32-4BDC-889D-1909B22E348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0D6B0AAB-64CC-421C-B3FE-51B0336445C3}" type="pres">
      <dgm:prSet presAssocID="{A00EDFCC-EE32-4BDC-889D-1909B22E348E}" presName="spaceRect" presStyleCnt="0"/>
      <dgm:spPr/>
    </dgm:pt>
    <dgm:pt modelId="{63A1B710-9609-47B5-93BF-591FD26D072D}" type="pres">
      <dgm:prSet presAssocID="{A00EDFCC-EE32-4BDC-889D-1909B22E348E}" presName="parTx" presStyleLbl="revTx" presStyleIdx="2" presStyleCnt="4">
        <dgm:presLayoutVars>
          <dgm:chMax val="0"/>
          <dgm:chPref val="0"/>
        </dgm:presLayoutVars>
      </dgm:prSet>
      <dgm:spPr/>
    </dgm:pt>
    <dgm:pt modelId="{791CD5FD-909D-413A-A25B-7A87642423A1}" type="pres">
      <dgm:prSet presAssocID="{953352DE-E75E-4B0C-AA9A-ADC632624087}" presName="sibTrans" presStyleCnt="0"/>
      <dgm:spPr/>
    </dgm:pt>
    <dgm:pt modelId="{62A44774-15C7-4252-AAD3-AE1F0C927A20}" type="pres">
      <dgm:prSet presAssocID="{EA6DCFF1-6C7B-493E-8BDE-BD0BAA6D4FA1}" presName="compNode" presStyleCnt="0"/>
      <dgm:spPr/>
    </dgm:pt>
    <dgm:pt modelId="{69E6A7BA-1836-48E0-9CA6-3C403933061F}" type="pres">
      <dgm:prSet presAssocID="{EA6DCFF1-6C7B-493E-8BDE-BD0BAA6D4FA1}" presName="bgRect" presStyleLbl="bgShp" presStyleIdx="3" presStyleCnt="4"/>
      <dgm:spPr/>
    </dgm:pt>
    <dgm:pt modelId="{DAC0A016-8EF5-43DB-A684-4C943F25237B}" type="pres">
      <dgm:prSet presAssocID="{EA6DCFF1-6C7B-493E-8BDE-BD0BAA6D4F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2355B6C7-5ACC-420C-9F50-6064DE9F78CB}" type="pres">
      <dgm:prSet presAssocID="{EA6DCFF1-6C7B-493E-8BDE-BD0BAA6D4FA1}" presName="spaceRect" presStyleCnt="0"/>
      <dgm:spPr/>
    </dgm:pt>
    <dgm:pt modelId="{8C5FE452-9384-4CD3-A1A1-832D478E5D9F}" type="pres">
      <dgm:prSet presAssocID="{EA6DCFF1-6C7B-493E-8BDE-BD0BAA6D4FA1}" presName="parTx" presStyleLbl="revTx" presStyleIdx="3" presStyleCnt="4">
        <dgm:presLayoutVars>
          <dgm:chMax val="0"/>
          <dgm:chPref val="0"/>
        </dgm:presLayoutVars>
      </dgm:prSet>
      <dgm:spPr/>
    </dgm:pt>
  </dgm:ptLst>
  <dgm:cxnLst>
    <dgm:cxn modelId="{20CD3A0A-DEDD-457D-A755-2ED5DF50641D}" type="presOf" srcId="{3984F9A8-10FE-4836-9F15-BB6DCC28BFD3}" destId="{CEF6E29C-E5EC-4D13-A7FB-20ADE8D65777}" srcOrd="0" destOrd="0" presId="urn:microsoft.com/office/officeart/2018/2/layout/IconVerticalSolidList"/>
    <dgm:cxn modelId="{EA76AB0C-ABD2-476E-A781-FF2EC8318D7C}" srcId="{355AC0C4-B82D-4161-9AE1-4CDFEAE20FEF}" destId="{3984F9A8-10FE-4836-9F15-BB6DCC28BFD3}" srcOrd="0" destOrd="0" parTransId="{D652050E-8A76-4C81-AEF7-9468014AE41F}" sibTransId="{AE6BF049-08B9-4680-8F11-88BD78E4A32B}"/>
    <dgm:cxn modelId="{E101D614-9946-417E-BA8F-CD402A06F7FA}" srcId="{355AC0C4-B82D-4161-9AE1-4CDFEAE20FEF}" destId="{EA6DCFF1-6C7B-493E-8BDE-BD0BAA6D4FA1}" srcOrd="3" destOrd="0" parTransId="{56FA0FB0-4A87-47E7-9016-4347665945BE}" sibTransId="{A5904F3A-2E8C-4828-9705-E7190706E591}"/>
    <dgm:cxn modelId="{B4ADCF1E-2639-4A6D-8057-045AC25D6F1E}" type="presOf" srcId="{355AC0C4-B82D-4161-9AE1-4CDFEAE20FEF}" destId="{850BD12F-DF22-4716-A942-CF801785C086}" srcOrd="0" destOrd="0" presId="urn:microsoft.com/office/officeart/2018/2/layout/IconVerticalSolidList"/>
    <dgm:cxn modelId="{11347C52-6A25-425D-9F1A-D306490DF424}" srcId="{355AC0C4-B82D-4161-9AE1-4CDFEAE20FEF}" destId="{A00EDFCC-EE32-4BDC-889D-1909B22E348E}" srcOrd="2" destOrd="0" parTransId="{D45B9986-3020-4181-9EE1-9A61DB29997C}" sibTransId="{953352DE-E75E-4B0C-AA9A-ADC632624087}"/>
    <dgm:cxn modelId="{6DEA4988-F0A4-4A82-8262-0DC881D2A83B}" type="presOf" srcId="{A00EDFCC-EE32-4BDC-889D-1909B22E348E}" destId="{63A1B710-9609-47B5-93BF-591FD26D072D}" srcOrd="0" destOrd="0" presId="urn:microsoft.com/office/officeart/2018/2/layout/IconVerticalSolidList"/>
    <dgm:cxn modelId="{AF416890-B281-427C-A040-2A435F46CCBE}" srcId="{355AC0C4-B82D-4161-9AE1-4CDFEAE20FEF}" destId="{374648CD-332E-4F9E-A024-C5CC9972D855}" srcOrd="1" destOrd="0" parTransId="{CDDBC9BF-E3D6-41EE-9BEC-A01DC99D553A}" sibTransId="{A495452F-EBC1-4CE4-A48C-39C30721E898}"/>
    <dgm:cxn modelId="{F22D6FC0-18FF-4AF9-8723-34FBA9508849}" type="presOf" srcId="{374648CD-332E-4F9E-A024-C5CC9972D855}" destId="{FD98AFF5-47F1-4B88-B06F-E997236C11FA}" srcOrd="0" destOrd="0" presId="urn:microsoft.com/office/officeart/2018/2/layout/IconVerticalSolidList"/>
    <dgm:cxn modelId="{72FBDBCD-45BB-4EF6-B003-D8051D20C218}" type="presOf" srcId="{EA6DCFF1-6C7B-493E-8BDE-BD0BAA6D4FA1}" destId="{8C5FE452-9384-4CD3-A1A1-832D478E5D9F}" srcOrd="0" destOrd="0" presId="urn:microsoft.com/office/officeart/2018/2/layout/IconVerticalSolidList"/>
    <dgm:cxn modelId="{79EEB761-D980-4668-ACCB-B6D5A5DD116D}" type="presParOf" srcId="{850BD12F-DF22-4716-A942-CF801785C086}" destId="{47784749-31E6-413B-9A37-AAD6BEB44586}" srcOrd="0" destOrd="0" presId="urn:microsoft.com/office/officeart/2018/2/layout/IconVerticalSolidList"/>
    <dgm:cxn modelId="{0DF86F2A-717C-44B0-B6E0-2EAF4FE7F477}" type="presParOf" srcId="{47784749-31E6-413B-9A37-AAD6BEB44586}" destId="{3724FFED-21C9-46EB-B0F5-9954FF320DEB}" srcOrd="0" destOrd="0" presId="urn:microsoft.com/office/officeart/2018/2/layout/IconVerticalSolidList"/>
    <dgm:cxn modelId="{7E2F2367-75CC-4742-A8D0-0589CDA02D16}" type="presParOf" srcId="{47784749-31E6-413B-9A37-AAD6BEB44586}" destId="{B43FA985-6524-4BD3-AB3B-A5F40B2141C1}" srcOrd="1" destOrd="0" presId="urn:microsoft.com/office/officeart/2018/2/layout/IconVerticalSolidList"/>
    <dgm:cxn modelId="{89284A70-0AB2-484B-A8C0-88A239F1A53C}" type="presParOf" srcId="{47784749-31E6-413B-9A37-AAD6BEB44586}" destId="{0D2403A9-9015-4B34-9519-730C5C494892}" srcOrd="2" destOrd="0" presId="urn:microsoft.com/office/officeart/2018/2/layout/IconVerticalSolidList"/>
    <dgm:cxn modelId="{16682C65-3FF6-4F85-A84F-6EBAFD0A72A3}" type="presParOf" srcId="{47784749-31E6-413B-9A37-AAD6BEB44586}" destId="{CEF6E29C-E5EC-4D13-A7FB-20ADE8D65777}" srcOrd="3" destOrd="0" presId="urn:microsoft.com/office/officeart/2018/2/layout/IconVerticalSolidList"/>
    <dgm:cxn modelId="{5E1D7E27-C7A7-4E88-B715-2A9BFE367B28}" type="presParOf" srcId="{850BD12F-DF22-4716-A942-CF801785C086}" destId="{7FF2B1F0-0381-4E25-9ECA-2D0BD7A12D5D}" srcOrd="1" destOrd="0" presId="urn:microsoft.com/office/officeart/2018/2/layout/IconVerticalSolidList"/>
    <dgm:cxn modelId="{C3E8C087-1490-44B7-847C-8C6EA0781AF7}" type="presParOf" srcId="{850BD12F-DF22-4716-A942-CF801785C086}" destId="{27A1599B-97EC-401D-8449-90FA88D97225}" srcOrd="2" destOrd="0" presId="urn:microsoft.com/office/officeart/2018/2/layout/IconVerticalSolidList"/>
    <dgm:cxn modelId="{829984FF-16B9-4CE8-B91D-C4D004008D6D}" type="presParOf" srcId="{27A1599B-97EC-401D-8449-90FA88D97225}" destId="{D2533341-91E2-4BC2-9043-A98E4893B53B}" srcOrd="0" destOrd="0" presId="urn:microsoft.com/office/officeart/2018/2/layout/IconVerticalSolidList"/>
    <dgm:cxn modelId="{301A522B-B5D3-4D66-A1D9-2B486FFCF8B1}" type="presParOf" srcId="{27A1599B-97EC-401D-8449-90FA88D97225}" destId="{2B121CD2-9F84-444D-9FB1-D2D055788D6B}" srcOrd="1" destOrd="0" presId="urn:microsoft.com/office/officeart/2018/2/layout/IconVerticalSolidList"/>
    <dgm:cxn modelId="{9C22647D-4B85-4BA8-A66E-CEC8B49B4255}" type="presParOf" srcId="{27A1599B-97EC-401D-8449-90FA88D97225}" destId="{E18DD6FC-F16A-4A1C-9C77-CAC1F9B17735}" srcOrd="2" destOrd="0" presId="urn:microsoft.com/office/officeart/2018/2/layout/IconVerticalSolidList"/>
    <dgm:cxn modelId="{6B517F40-832A-4467-BE1D-DE4BFFF8F66F}" type="presParOf" srcId="{27A1599B-97EC-401D-8449-90FA88D97225}" destId="{FD98AFF5-47F1-4B88-B06F-E997236C11FA}" srcOrd="3" destOrd="0" presId="urn:microsoft.com/office/officeart/2018/2/layout/IconVerticalSolidList"/>
    <dgm:cxn modelId="{AFCCE427-0086-4CCC-9E7B-82D83E26F6BF}" type="presParOf" srcId="{850BD12F-DF22-4716-A942-CF801785C086}" destId="{70A89B18-11E9-42BE-AE0B-FF65FD9CF457}" srcOrd="3" destOrd="0" presId="urn:microsoft.com/office/officeart/2018/2/layout/IconVerticalSolidList"/>
    <dgm:cxn modelId="{5AB5FF25-663F-42DB-8C2D-F5D413E34DDB}" type="presParOf" srcId="{850BD12F-DF22-4716-A942-CF801785C086}" destId="{F94F3953-4FC6-4154-B1FE-151058EDA35D}" srcOrd="4" destOrd="0" presId="urn:microsoft.com/office/officeart/2018/2/layout/IconVerticalSolidList"/>
    <dgm:cxn modelId="{73AEE4FA-B5D6-4D0D-9238-653FF335742E}" type="presParOf" srcId="{F94F3953-4FC6-4154-B1FE-151058EDA35D}" destId="{E532B133-5414-425B-B362-9F818C44816C}" srcOrd="0" destOrd="0" presId="urn:microsoft.com/office/officeart/2018/2/layout/IconVerticalSolidList"/>
    <dgm:cxn modelId="{FD45F3CF-3080-43FB-8E33-6946AFEB1F41}" type="presParOf" srcId="{F94F3953-4FC6-4154-B1FE-151058EDA35D}" destId="{08C59CDD-2FBA-48DE-AF9F-02E63F6CEFCA}" srcOrd="1" destOrd="0" presId="urn:microsoft.com/office/officeart/2018/2/layout/IconVerticalSolidList"/>
    <dgm:cxn modelId="{CFFB17F6-F4EB-480B-8724-62BC69D93B2C}" type="presParOf" srcId="{F94F3953-4FC6-4154-B1FE-151058EDA35D}" destId="{0D6B0AAB-64CC-421C-B3FE-51B0336445C3}" srcOrd="2" destOrd="0" presId="urn:microsoft.com/office/officeart/2018/2/layout/IconVerticalSolidList"/>
    <dgm:cxn modelId="{0287315F-914F-4A79-B7CE-CF9F46B5D527}" type="presParOf" srcId="{F94F3953-4FC6-4154-B1FE-151058EDA35D}" destId="{63A1B710-9609-47B5-93BF-591FD26D072D}" srcOrd="3" destOrd="0" presId="urn:microsoft.com/office/officeart/2018/2/layout/IconVerticalSolidList"/>
    <dgm:cxn modelId="{E5D4D871-DB02-4210-B60A-8E81E4242DC7}" type="presParOf" srcId="{850BD12F-DF22-4716-A942-CF801785C086}" destId="{791CD5FD-909D-413A-A25B-7A87642423A1}" srcOrd="5" destOrd="0" presId="urn:microsoft.com/office/officeart/2018/2/layout/IconVerticalSolidList"/>
    <dgm:cxn modelId="{EF60A4F8-01E1-4FB7-89A9-BF24E0336653}" type="presParOf" srcId="{850BD12F-DF22-4716-A942-CF801785C086}" destId="{62A44774-15C7-4252-AAD3-AE1F0C927A20}" srcOrd="6" destOrd="0" presId="urn:microsoft.com/office/officeart/2018/2/layout/IconVerticalSolidList"/>
    <dgm:cxn modelId="{6BE69CB6-5142-4CCE-BDF5-D5D4B5D76D0D}" type="presParOf" srcId="{62A44774-15C7-4252-AAD3-AE1F0C927A20}" destId="{69E6A7BA-1836-48E0-9CA6-3C403933061F}" srcOrd="0" destOrd="0" presId="urn:microsoft.com/office/officeart/2018/2/layout/IconVerticalSolidList"/>
    <dgm:cxn modelId="{85F7E7DF-C379-4B4C-913C-44817A05D569}" type="presParOf" srcId="{62A44774-15C7-4252-AAD3-AE1F0C927A20}" destId="{DAC0A016-8EF5-43DB-A684-4C943F25237B}" srcOrd="1" destOrd="0" presId="urn:microsoft.com/office/officeart/2018/2/layout/IconVerticalSolidList"/>
    <dgm:cxn modelId="{945A8E3B-7713-4B49-9D69-B47411B24B82}" type="presParOf" srcId="{62A44774-15C7-4252-AAD3-AE1F0C927A20}" destId="{2355B6C7-5ACC-420C-9F50-6064DE9F78CB}" srcOrd="2" destOrd="0" presId="urn:microsoft.com/office/officeart/2018/2/layout/IconVerticalSolidList"/>
    <dgm:cxn modelId="{45A86757-B52C-44BC-A939-C33CF2E8AE68}" type="presParOf" srcId="{62A44774-15C7-4252-AAD3-AE1F0C927A20}" destId="{8C5FE452-9384-4CD3-A1A1-832D478E5D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D5284-2F12-4E18-97FF-A19199D1417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A38E118-43EC-4956-ABDD-6D99325DEE47}">
      <dgm:prSet/>
      <dgm:spPr/>
      <dgm:t>
        <a:bodyPr/>
        <a:lstStyle/>
        <a:p>
          <a:r>
            <a:rPr lang="en-US"/>
            <a:t>Let’s chat:</a:t>
          </a:r>
        </a:p>
      </dgm:t>
    </dgm:pt>
    <dgm:pt modelId="{CC6CFA24-4BE8-4827-BEE0-9412E2E36D14}" type="parTrans" cxnId="{0331F2E5-17F7-4D8B-853D-6858177CE237}">
      <dgm:prSet/>
      <dgm:spPr/>
      <dgm:t>
        <a:bodyPr/>
        <a:lstStyle/>
        <a:p>
          <a:endParaRPr lang="en-US"/>
        </a:p>
      </dgm:t>
    </dgm:pt>
    <dgm:pt modelId="{4AD88B6A-9E5E-4B9A-8DE1-8A6FFF2C0C89}" type="sibTrans" cxnId="{0331F2E5-17F7-4D8B-853D-6858177CE237}">
      <dgm:prSet/>
      <dgm:spPr/>
      <dgm:t>
        <a:bodyPr/>
        <a:lstStyle/>
        <a:p>
          <a:endParaRPr lang="en-US"/>
        </a:p>
      </dgm:t>
    </dgm:pt>
    <dgm:pt modelId="{608C0AE6-C824-42E1-9FA9-21DDF84D7029}">
      <dgm:prSet/>
      <dgm:spPr/>
      <dgm:t>
        <a:bodyPr/>
        <a:lstStyle/>
        <a:p>
          <a:r>
            <a:rPr lang="en-US" dirty="0"/>
            <a:t>Risks! </a:t>
          </a:r>
        </a:p>
      </dgm:t>
    </dgm:pt>
    <dgm:pt modelId="{65399E42-F7E9-4E27-A767-B34F879CE0A5}" type="parTrans" cxnId="{BE0D2A22-D5E3-448E-8939-B1E1813C7730}">
      <dgm:prSet/>
      <dgm:spPr/>
      <dgm:t>
        <a:bodyPr/>
        <a:lstStyle/>
        <a:p>
          <a:endParaRPr lang="en-US"/>
        </a:p>
      </dgm:t>
    </dgm:pt>
    <dgm:pt modelId="{F613DE6C-413D-4252-AB23-74E367BC5EC5}" type="sibTrans" cxnId="{BE0D2A22-D5E3-448E-8939-B1E1813C7730}">
      <dgm:prSet/>
      <dgm:spPr/>
      <dgm:t>
        <a:bodyPr/>
        <a:lstStyle/>
        <a:p>
          <a:endParaRPr lang="en-US"/>
        </a:p>
      </dgm:t>
    </dgm:pt>
    <dgm:pt modelId="{256405DE-7CB2-43C0-B29A-7CC59A847AA3}">
      <dgm:prSet/>
      <dgm:spPr/>
      <dgm:t>
        <a:bodyPr/>
        <a:lstStyle/>
        <a:p>
          <a:r>
            <a:rPr lang="en-US" dirty="0"/>
            <a:t>Plan!</a:t>
          </a:r>
        </a:p>
      </dgm:t>
    </dgm:pt>
    <dgm:pt modelId="{990B49C7-6E71-4E02-9FA6-515AEBE3DDEE}" type="parTrans" cxnId="{87A4B1CC-13B3-4D6D-989A-26AA99618996}">
      <dgm:prSet/>
      <dgm:spPr/>
      <dgm:t>
        <a:bodyPr/>
        <a:lstStyle/>
        <a:p>
          <a:endParaRPr lang="en-US"/>
        </a:p>
      </dgm:t>
    </dgm:pt>
    <dgm:pt modelId="{DF43913D-9D7C-4957-A4A3-D7635BF08D36}" type="sibTrans" cxnId="{87A4B1CC-13B3-4D6D-989A-26AA99618996}">
      <dgm:prSet/>
      <dgm:spPr/>
      <dgm:t>
        <a:bodyPr/>
        <a:lstStyle/>
        <a:p>
          <a:endParaRPr lang="en-US"/>
        </a:p>
      </dgm:t>
    </dgm:pt>
    <dgm:pt modelId="{05DFC06A-AD5D-4F9D-80E9-38AEB30335C7}">
      <dgm:prSet/>
      <dgm:spPr/>
      <dgm:t>
        <a:bodyPr/>
        <a:lstStyle/>
        <a:p>
          <a:r>
            <a:rPr lang="en-US" dirty="0"/>
            <a:t>Safety!</a:t>
          </a:r>
        </a:p>
      </dgm:t>
    </dgm:pt>
    <dgm:pt modelId="{639C6254-E1AD-4E21-A358-34B533702386}" type="parTrans" cxnId="{0B3816F4-16F5-4176-9677-236E0D614E04}">
      <dgm:prSet/>
      <dgm:spPr/>
      <dgm:t>
        <a:bodyPr/>
        <a:lstStyle/>
        <a:p>
          <a:endParaRPr lang="en-US"/>
        </a:p>
      </dgm:t>
    </dgm:pt>
    <dgm:pt modelId="{4A73ED8F-EE32-4F1B-B0CA-F576862ED934}" type="sibTrans" cxnId="{0B3816F4-16F5-4176-9677-236E0D614E04}">
      <dgm:prSet/>
      <dgm:spPr/>
      <dgm:t>
        <a:bodyPr/>
        <a:lstStyle/>
        <a:p>
          <a:endParaRPr lang="en-US"/>
        </a:p>
      </dgm:t>
    </dgm:pt>
    <dgm:pt modelId="{47266A19-E112-4023-BAFF-F6F2314C77B4}" type="pres">
      <dgm:prSet presAssocID="{F5AD5284-2F12-4E18-97FF-A19199D14172}" presName="linear" presStyleCnt="0">
        <dgm:presLayoutVars>
          <dgm:animLvl val="lvl"/>
          <dgm:resizeHandles val="exact"/>
        </dgm:presLayoutVars>
      </dgm:prSet>
      <dgm:spPr/>
    </dgm:pt>
    <dgm:pt modelId="{0E0BC686-456A-4871-96C6-077FAA90D801}" type="pres">
      <dgm:prSet presAssocID="{BA38E118-43EC-4956-ABDD-6D99325DEE47}" presName="parentText" presStyleLbl="node1" presStyleIdx="0" presStyleCnt="1">
        <dgm:presLayoutVars>
          <dgm:chMax val="0"/>
          <dgm:bulletEnabled val="1"/>
        </dgm:presLayoutVars>
      </dgm:prSet>
      <dgm:spPr/>
    </dgm:pt>
    <dgm:pt modelId="{F7AAF634-6E8E-4A7C-B0C7-391A69AAE4F7}" type="pres">
      <dgm:prSet presAssocID="{BA38E118-43EC-4956-ABDD-6D99325DEE47}" presName="childText" presStyleLbl="revTx" presStyleIdx="0" presStyleCnt="1">
        <dgm:presLayoutVars>
          <dgm:bulletEnabled val="1"/>
        </dgm:presLayoutVars>
      </dgm:prSet>
      <dgm:spPr/>
    </dgm:pt>
  </dgm:ptLst>
  <dgm:cxnLst>
    <dgm:cxn modelId="{BE0D2A22-D5E3-448E-8939-B1E1813C7730}" srcId="{BA38E118-43EC-4956-ABDD-6D99325DEE47}" destId="{608C0AE6-C824-42E1-9FA9-21DDF84D7029}" srcOrd="0" destOrd="0" parTransId="{65399E42-F7E9-4E27-A767-B34F879CE0A5}" sibTransId="{F613DE6C-413D-4252-AB23-74E367BC5EC5}"/>
    <dgm:cxn modelId="{BCE6DA3A-A951-469A-809F-5667383F37E4}" type="presOf" srcId="{608C0AE6-C824-42E1-9FA9-21DDF84D7029}" destId="{F7AAF634-6E8E-4A7C-B0C7-391A69AAE4F7}" srcOrd="0" destOrd="0" presId="urn:microsoft.com/office/officeart/2005/8/layout/vList2"/>
    <dgm:cxn modelId="{47409A8F-8353-4337-8AD9-8EA6D05EE740}" type="presOf" srcId="{256405DE-7CB2-43C0-B29A-7CC59A847AA3}" destId="{F7AAF634-6E8E-4A7C-B0C7-391A69AAE4F7}" srcOrd="0" destOrd="1" presId="urn:microsoft.com/office/officeart/2005/8/layout/vList2"/>
    <dgm:cxn modelId="{9D70EAAD-5842-444A-840B-A04C541AF442}" type="presOf" srcId="{05DFC06A-AD5D-4F9D-80E9-38AEB30335C7}" destId="{F7AAF634-6E8E-4A7C-B0C7-391A69AAE4F7}" srcOrd="0" destOrd="2" presId="urn:microsoft.com/office/officeart/2005/8/layout/vList2"/>
    <dgm:cxn modelId="{10DED9C4-B34B-451F-9858-C8CAA8B05D8B}" type="presOf" srcId="{BA38E118-43EC-4956-ABDD-6D99325DEE47}" destId="{0E0BC686-456A-4871-96C6-077FAA90D801}" srcOrd="0" destOrd="0" presId="urn:microsoft.com/office/officeart/2005/8/layout/vList2"/>
    <dgm:cxn modelId="{87A4B1CC-13B3-4D6D-989A-26AA99618996}" srcId="{BA38E118-43EC-4956-ABDD-6D99325DEE47}" destId="{256405DE-7CB2-43C0-B29A-7CC59A847AA3}" srcOrd="1" destOrd="0" parTransId="{990B49C7-6E71-4E02-9FA6-515AEBE3DDEE}" sibTransId="{DF43913D-9D7C-4957-A4A3-D7635BF08D36}"/>
    <dgm:cxn modelId="{0331F2E5-17F7-4D8B-853D-6858177CE237}" srcId="{F5AD5284-2F12-4E18-97FF-A19199D14172}" destId="{BA38E118-43EC-4956-ABDD-6D99325DEE47}" srcOrd="0" destOrd="0" parTransId="{CC6CFA24-4BE8-4827-BEE0-9412E2E36D14}" sibTransId="{4AD88B6A-9E5E-4B9A-8DE1-8A6FFF2C0C89}"/>
    <dgm:cxn modelId="{7F873DEA-A259-4CC9-94D1-4C55BE120DE4}" type="presOf" srcId="{F5AD5284-2F12-4E18-97FF-A19199D14172}" destId="{47266A19-E112-4023-BAFF-F6F2314C77B4}" srcOrd="0" destOrd="0" presId="urn:microsoft.com/office/officeart/2005/8/layout/vList2"/>
    <dgm:cxn modelId="{0B3816F4-16F5-4176-9677-236E0D614E04}" srcId="{BA38E118-43EC-4956-ABDD-6D99325DEE47}" destId="{05DFC06A-AD5D-4F9D-80E9-38AEB30335C7}" srcOrd="2" destOrd="0" parTransId="{639C6254-E1AD-4E21-A358-34B533702386}" sibTransId="{4A73ED8F-EE32-4F1B-B0CA-F576862ED934}"/>
    <dgm:cxn modelId="{C34A773E-DF63-47C9-9C95-8AF423CF4402}" type="presParOf" srcId="{47266A19-E112-4023-BAFF-F6F2314C77B4}" destId="{0E0BC686-456A-4871-96C6-077FAA90D801}" srcOrd="0" destOrd="0" presId="urn:microsoft.com/office/officeart/2005/8/layout/vList2"/>
    <dgm:cxn modelId="{9B40BEFA-EBBF-4559-A46F-BA7545992662}" type="presParOf" srcId="{47266A19-E112-4023-BAFF-F6F2314C77B4}" destId="{F7AAF634-6E8E-4A7C-B0C7-391A69AAE4F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E2C8E8-4D6F-43D3-B7E8-DFEE1FABD16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DE25585-EFE8-4429-9413-09B85C478EEA}">
      <dgm:prSet/>
      <dgm:spPr/>
      <dgm:t>
        <a:bodyPr/>
        <a:lstStyle/>
        <a:p>
          <a:r>
            <a:rPr lang="en-US"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This document</a:t>
          </a:r>
          <a:r>
            <a:rPr lang="en-US" dirty="0">
              <a:solidFill>
                <a:schemeClr val="tx1"/>
              </a:solidFill>
            </a:rPr>
            <a:t>  </a:t>
          </a:r>
          <a:r>
            <a:rPr lang="en-US" dirty="0"/>
            <a:t>from the Immigrant Law Center of MN is short but holds a lot of important information—including creating a safety plan and what documents to carry. </a:t>
          </a:r>
        </a:p>
      </dgm:t>
    </dgm:pt>
    <dgm:pt modelId="{C775FD6D-DA11-49CE-A1FA-8CE3B000C619}" type="parTrans" cxnId="{21365F23-5AC5-41C6-BE58-07DC27A119AD}">
      <dgm:prSet/>
      <dgm:spPr/>
      <dgm:t>
        <a:bodyPr/>
        <a:lstStyle/>
        <a:p>
          <a:endParaRPr lang="en-US"/>
        </a:p>
      </dgm:t>
    </dgm:pt>
    <dgm:pt modelId="{4D7010E4-C7C1-48A3-9C89-C984A4856AC2}" type="sibTrans" cxnId="{21365F23-5AC5-41C6-BE58-07DC27A119AD}">
      <dgm:prSet/>
      <dgm:spPr/>
      <dgm:t>
        <a:bodyPr/>
        <a:lstStyle/>
        <a:p>
          <a:endParaRPr lang="en-US"/>
        </a:p>
      </dgm:t>
    </dgm:pt>
    <dgm:pt modelId="{955A4535-680F-4A3F-8CF2-A4F1D47ED0BD}">
      <dgm:prSet/>
      <dgm:spPr/>
      <dgm:t>
        <a:bodyPr/>
        <a:lstStyle/>
        <a:p>
          <a:r>
            <a:rPr lang="en-US" u="sng"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MN Family Deportation Preparedness Manual</a:t>
          </a:r>
          <a:r>
            <a:rPr lang="en-US" dirty="0"/>
            <a:t>: topics include Children, Delegating Parental Authority, Housing Issues, Debt, Cars, and more.</a:t>
          </a:r>
        </a:p>
      </dgm:t>
    </dgm:pt>
    <dgm:pt modelId="{1840FB68-70F3-425E-B29F-38EF0C6E3D50}" type="parTrans" cxnId="{943DADBA-F63B-4658-AFBC-0007029B3E7D}">
      <dgm:prSet/>
      <dgm:spPr/>
      <dgm:t>
        <a:bodyPr/>
        <a:lstStyle/>
        <a:p>
          <a:endParaRPr lang="en-US"/>
        </a:p>
      </dgm:t>
    </dgm:pt>
    <dgm:pt modelId="{02188138-12F0-4801-8078-27B3443750B1}" type="sibTrans" cxnId="{943DADBA-F63B-4658-AFBC-0007029B3E7D}">
      <dgm:prSet/>
      <dgm:spPr/>
      <dgm:t>
        <a:bodyPr/>
        <a:lstStyle/>
        <a:p>
          <a:endParaRPr lang="en-US"/>
        </a:p>
      </dgm:t>
    </dgm:pt>
    <dgm:pt modelId="{AA30E5E1-F09C-4104-9C61-6A909D50D063}">
      <dgm:prSet/>
      <dgm:spPr/>
      <dgm:t>
        <a:bodyPr/>
        <a:lstStyle/>
        <a:p>
          <a:r>
            <a:rPr lang="en-US" dirty="0"/>
            <a:t>Immigrant Law Center of Minnesota </a:t>
          </a:r>
          <a:r>
            <a:rPr lang="en-US" u="sng"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Know Your Rights Resources</a:t>
          </a:r>
          <a:r>
            <a:rPr lang="en-US" dirty="0"/>
            <a:t>: this is a comprehensive resource list to help individuals know their rights, prepare for the future, and meet basic needs.</a:t>
          </a:r>
        </a:p>
      </dgm:t>
    </dgm:pt>
    <dgm:pt modelId="{A726A0C6-B30F-48EC-995B-6B56D8A0454E}" type="parTrans" cxnId="{A68AC61A-D55A-480D-A444-C4A9A9CC383D}">
      <dgm:prSet/>
      <dgm:spPr/>
      <dgm:t>
        <a:bodyPr/>
        <a:lstStyle/>
        <a:p>
          <a:endParaRPr lang="en-US"/>
        </a:p>
      </dgm:t>
    </dgm:pt>
    <dgm:pt modelId="{291E4DA2-F8EC-4811-9C68-441AE6B69BB5}" type="sibTrans" cxnId="{A68AC61A-D55A-480D-A444-C4A9A9CC383D}">
      <dgm:prSet/>
      <dgm:spPr/>
      <dgm:t>
        <a:bodyPr/>
        <a:lstStyle/>
        <a:p>
          <a:endParaRPr lang="en-US"/>
        </a:p>
      </dgm:t>
    </dgm:pt>
    <dgm:pt modelId="{055FDB47-DA88-4DDA-A2E9-A539E5A2431A}">
      <dgm:prSet/>
      <dgm:spPr/>
      <dgm:t>
        <a:bodyPr/>
        <a:lstStyle/>
        <a:p>
          <a:r>
            <a:rPr lang="en-US" u="sng"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MN Immigration Legal Services Hub Initiative</a:t>
          </a:r>
          <a:r>
            <a:rPr lang="en-US" dirty="0"/>
            <a:t>: is a group of organizations working together to increase access to immigration legal services in Minnesota. The Hub puts on regular legal clinics in Minnesota. At the clinics, people can talk to immigration lawyers about their immigration cases for free. There are opportunities statewide. </a:t>
          </a:r>
        </a:p>
      </dgm:t>
    </dgm:pt>
    <dgm:pt modelId="{FD644B27-895B-4166-9127-E2173969CAD4}" type="parTrans" cxnId="{08153E0B-6B39-4355-8D9A-5E99564B14A7}">
      <dgm:prSet/>
      <dgm:spPr/>
      <dgm:t>
        <a:bodyPr/>
        <a:lstStyle/>
        <a:p>
          <a:endParaRPr lang="en-US"/>
        </a:p>
      </dgm:t>
    </dgm:pt>
    <dgm:pt modelId="{7376BEC4-87FB-4EF8-A133-32EC18E22D4D}" type="sibTrans" cxnId="{08153E0B-6B39-4355-8D9A-5E99564B14A7}">
      <dgm:prSet/>
      <dgm:spPr/>
      <dgm:t>
        <a:bodyPr/>
        <a:lstStyle/>
        <a:p>
          <a:endParaRPr lang="en-US"/>
        </a:p>
      </dgm:t>
    </dgm:pt>
    <dgm:pt modelId="{1FEB2953-FC17-40E8-8881-85A7F99A4C26}" type="pres">
      <dgm:prSet presAssocID="{83E2C8E8-4D6F-43D3-B7E8-DFEE1FABD16C}" presName="linear" presStyleCnt="0">
        <dgm:presLayoutVars>
          <dgm:animLvl val="lvl"/>
          <dgm:resizeHandles val="exact"/>
        </dgm:presLayoutVars>
      </dgm:prSet>
      <dgm:spPr/>
    </dgm:pt>
    <dgm:pt modelId="{A942B43F-9CDC-41E9-B85C-B82F2FDCDD4B}" type="pres">
      <dgm:prSet presAssocID="{FDE25585-EFE8-4429-9413-09B85C478EEA}" presName="parentText" presStyleLbl="node1" presStyleIdx="0" presStyleCnt="4">
        <dgm:presLayoutVars>
          <dgm:chMax val="0"/>
          <dgm:bulletEnabled val="1"/>
        </dgm:presLayoutVars>
      </dgm:prSet>
      <dgm:spPr/>
    </dgm:pt>
    <dgm:pt modelId="{7495A8ED-106A-4F2D-B040-25E6BD48245B}" type="pres">
      <dgm:prSet presAssocID="{4D7010E4-C7C1-48A3-9C89-C984A4856AC2}" presName="spacer" presStyleCnt="0"/>
      <dgm:spPr/>
    </dgm:pt>
    <dgm:pt modelId="{4C0003B3-19AD-4DA4-AF77-67D2E7997DB0}" type="pres">
      <dgm:prSet presAssocID="{955A4535-680F-4A3F-8CF2-A4F1D47ED0BD}" presName="parentText" presStyleLbl="node1" presStyleIdx="1" presStyleCnt="4">
        <dgm:presLayoutVars>
          <dgm:chMax val="0"/>
          <dgm:bulletEnabled val="1"/>
        </dgm:presLayoutVars>
      </dgm:prSet>
      <dgm:spPr/>
    </dgm:pt>
    <dgm:pt modelId="{7CA86DDE-E002-4FEB-AE17-A7EE3B02E864}" type="pres">
      <dgm:prSet presAssocID="{02188138-12F0-4801-8078-27B3443750B1}" presName="spacer" presStyleCnt="0"/>
      <dgm:spPr/>
    </dgm:pt>
    <dgm:pt modelId="{94CF7E2B-92DA-4FD9-8D42-18559C2CF5E8}" type="pres">
      <dgm:prSet presAssocID="{AA30E5E1-F09C-4104-9C61-6A909D50D063}" presName="parentText" presStyleLbl="node1" presStyleIdx="2" presStyleCnt="4">
        <dgm:presLayoutVars>
          <dgm:chMax val="0"/>
          <dgm:bulletEnabled val="1"/>
        </dgm:presLayoutVars>
      </dgm:prSet>
      <dgm:spPr/>
    </dgm:pt>
    <dgm:pt modelId="{ABA9FC8A-6511-4990-9CD1-ED46160EED84}" type="pres">
      <dgm:prSet presAssocID="{291E4DA2-F8EC-4811-9C68-441AE6B69BB5}" presName="spacer" presStyleCnt="0"/>
      <dgm:spPr/>
    </dgm:pt>
    <dgm:pt modelId="{3B080594-A752-4BE0-B862-F45DC47B6552}" type="pres">
      <dgm:prSet presAssocID="{055FDB47-DA88-4DDA-A2E9-A539E5A2431A}" presName="parentText" presStyleLbl="node1" presStyleIdx="3" presStyleCnt="4">
        <dgm:presLayoutVars>
          <dgm:chMax val="0"/>
          <dgm:bulletEnabled val="1"/>
        </dgm:presLayoutVars>
      </dgm:prSet>
      <dgm:spPr/>
    </dgm:pt>
  </dgm:ptLst>
  <dgm:cxnLst>
    <dgm:cxn modelId="{08153E0B-6B39-4355-8D9A-5E99564B14A7}" srcId="{83E2C8E8-4D6F-43D3-B7E8-DFEE1FABD16C}" destId="{055FDB47-DA88-4DDA-A2E9-A539E5A2431A}" srcOrd="3" destOrd="0" parTransId="{FD644B27-895B-4166-9127-E2173969CAD4}" sibTransId="{7376BEC4-87FB-4EF8-A133-32EC18E22D4D}"/>
    <dgm:cxn modelId="{A68AC61A-D55A-480D-A444-C4A9A9CC383D}" srcId="{83E2C8E8-4D6F-43D3-B7E8-DFEE1FABD16C}" destId="{AA30E5E1-F09C-4104-9C61-6A909D50D063}" srcOrd="2" destOrd="0" parTransId="{A726A0C6-B30F-48EC-995B-6B56D8A0454E}" sibTransId="{291E4DA2-F8EC-4811-9C68-441AE6B69BB5}"/>
    <dgm:cxn modelId="{21365F23-5AC5-41C6-BE58-07DC27A119AD}" srcId="{83E2C8E8-4D6F-43D3-B7E8-DFEE1FABD16C}" destId="{FDE25585-EFE8-4429-9413-09B85C478EEA}" srcOrd="0" destOrd="0" parTransId="{C775FD6D-DA11-49CE-A1FA-8CE3B000C619}" sibTransId="{4D7010E4-C7C1-48A3-9C89-C984A4856AC2}"/>
    <dgm:cxn modelId="{909EF148-E687-4EAE-BAA3-27BCAA237A12}" type="presOf" srcId="{055FDB47-DA88-4DDA-A2E9-A539E5A2431A}" destId="{3B080594-A752-4BE0-B862-F45DC47B6552}" srcOrd="0" destOrd="0" presId="urn:microsoft.com/office/officeart/2005/8/layout/vList2"/>
    <dgm:cxn modelId="{1A1D8650-1DE5-4115-B60C-3C5BBF582EE2}" type="presOf" srcId="{FDE25585-EFE8-4429-9413-09B85C478EEA}" destId="{A942B43F-9CDC-41E9-B85C-B82F2FDCDD4B}" srcOrd="0" destOrd="0" presId="urn:microsoft.com/office/officeart/2005/8/layout/vList2"/>
    <dgm:cxn modelId="{78570F83-53B1-47D6-9C2D-146DD4F5091F}" type="presOf" srcId="{83E2C8E8-4D6F-43D3-B7E8-DFEE1FABD16C}" destId="{1FEB2953-FC17-40E8-8881-85A7F99A4C26}" srcOrd="0" destOrd="0" presId="urn:microsoft.com/office/officeart/2005/8/layout/vList2"/>
    <dgm:cxn modelId="{7FA7F586-7060-4C53-89E5-4815510B3F51}" type="presOf" srcId="{AA30E5E1-F09C-4104-9C61-6A909D50D063}" destId="{94CF7E2B-92DA-4FD9-8D42-18559C2CF5E8}" srcOrd="0" destOrd="0" presId="urn:microsoft.com/office/officeart/2005/8/layout/vList2"/>
    <dgm:cxn modelId="{FCEAC792-64FB-4B9A-9C89-403EF965B07A}" type="presOf" srcId="{955A4535-680F-4A3F-8CF2-A4F1D47ED0BD}" destId="{4C0003B3-19AD-4DA4-AF77-67D2E7997DB0}" srcOrd="0" destOrd="0" presId="urn:microsoft.com/office/officeart/2005/8/layout/vList2"/>
    <dgm:cxn modelId="{943DADBA-F63B-4658-AFBC-0007029B3E7D}" srcId="{83E2C8E8-4D6F-43D3-B7E8-DFEE1FABD16C}" destId="{955A4535-680F-4A3F-8CF2-A4F1D47ED0BD}" srcOrd="1" destOrd="0" parTransId="{1840FB68-70F3-425E-B29F-38EF0C6E3D50}" sibTransId="{02188138-12F0-4801-8078-27B3443750B1}"/>
    <dgm:cxn modelId="{266EF586-3AD0-4797-B019-7B2CEDB64937}" type="presParOf" srcId="{1FEB2953-FC17-40E8-8881-85A7F99A4C26}" destId="{A942B43F-9CDC-41E9-B85C-B82F2FDCDD4B}" srcOrd="0" destOrd="0" presId="urn:microsoft.com/office/officeart/2005/8/layout/vList2"/>
    <dgm:cxn modelId="{C4DFCD9C-6266-4D40-8FB6-3FE9A9D8E0FA}" type="presParOf" srcId="{1FEB2953-FC17-40E8-8881-85A7F99A4C26}" destId="{7495A8ED-106A-4F2D-B040-25E6BD48245B}" srcOrd="1" destOrd="0" presId="urn:microsoft.com/office/officeart/2005/8/layout/vList2"/>
    <dgm:cxn modelId="{A8E557A2-544D-43F4-A500-F606FB1D2C88}" type="presParOf" srcId="{1FEB2953-FC17-40E8-8881-85A7F99A4C26}" destId="{4C0003B3-19AD-4DA4-AF77-67D2E7997DB0}" srcOrd="2" destOrd="0" presId="urn:microsoft.com/office/officeart/2005/8/layout/vList2"/>
    <dgm:cxn modelId="{CCF97DAF-1A3D-431A-964A-466EB41B7690}" type="presParOf" srcId="{1FEB2953-FC17-40E8-8881-85A7F99A4C26}" destId="{7CA86DDE-E002-4FEB-AE17-A7EE3B02E864}" srcOrd="3" destOrd="0" presId="urn:microsoft.com/office/officeart/2005/8/layout/vList2"/>
    <dgm:cxn modelId="{B66AD39E-21F7-485F-83DD-9DDE8421BC18}" type="presParOf" srcId="{1FEB2953-FC17-40E8-8881-85A7F99A4C26}" destId="{94CF7E2B-92DA-4FD9-8D42-18559C2CF5E8}" srcOrd="4" destOrd="0" presId="urn:microsoft.com/office/officeart/2005/8/layout/vList2"/>
    <dgm:cxn modelId="{B79F937C-9A3A-42A1-B68D-C31FC4526171}" type="presParOf" srcId="{1FEB2953-FC17-40E8-8881-85A7F99A4C26}" destId="{ABA9FC8A-6511-4990-9CD1-ED46160EED84}" srcOrd="5" destOrd="0" presId="urn:microsoft.com/office/officeart/2005/8/layout/vList2"/>
    <dgm:cxn modelId="{119D4978-36D7-4FBE-8B26-2135E94CEDF7}" type="presParOf" srcId="{1FEB2953-FC17-40E8-8881-85A7F99A4C26}" destId="{3B080594-A752-4BE0-B862-F45DC47B655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E8F325-5A58-4F11-980B-09D79040EE95}"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ED52C13D-F449-4F77-B5D2-94AC42CBD4C1}">
      <dgm:prSet/>
      <dgm:spPr/>
      <dgm:t>
        <a:bodyPr/>
        <a:lstStyle/>
        <a:p>
          <a:r>
            <a:rPr lang="en-US"/>
            <a:t>Key features of the app include:</a:t>
          </a:r>
        </a:p>
      </dgm:t>
    </dgm:pt>
    <dgm:pt modelId="{0CA485EE-F99A-43A4-B057-B2F8C99CD6C8}" type="parTrans" cxnId="{5F4E8C1F-7514-48D9-8393-1103CE3E24CE}">
      <dgm:prSet/>
      <dgm:spPr/>
      <dgm:t>
        <a:bodyPr/>
        <a:lstStyle/>
        <a:p>
          <a:endParaRPr lang="en-US"/>
        </a:p>
      </dgm:t>
    </dgm:pt>
    <dgm:pt modelId="{7C7E97DA-95E8-4F33-A1BD-814312E90DF4}" type="sibTrans" cxnId="{5F4E8C1F-7514-48D9-8393-1103CE3E24CE}">
      <dgm:prSet/>
      <dgm:spPr/>
      <dgm:t>
        <a:bodyPr/>
        <a:lstStyle/>
        <a:p>
          <a:endParaRPr lang="en-US"/>
        </a:p>
      </dgm:t>
    </dgm:pt>
    <dgm:pt modelId="{9CF205E8-A18A-4FCC-ACB8-0E5292514B1A}">
      <dgm:prSet/>
      <dgm:spPr/>
      <dgm:t>
        <a:bodyPr/>
        <a:lstStyle/>
        <a:p>
          <a:r>
            <a:rPr lang="en-US"/>
            <a:t>One-click emergency alerts via SMS to pre-selected contacts</a:t>
          </a:r>
        </a:p>
      </dgm:t>
    </dgm:pt>
    <dgm:pt modelId="{D305EFDC-FD13-45B1-9E9D-80DEDA977955}" type="parTrans" cxnId="{0D9601AF-3D1D-478B-BAD7-51D26ED33DCE}">
      <dgm:prSet/>
      <dgm:spPr/>
      <dgm:t>
        <a:bodyPr/>
        <a:lstStyle/>
        <a:p>
          <a:endParaRPr lang="en-US"/>
        </a:p>
      </dgm:t>
    </dgm:pt>
    <dgm:pt modelId="{F20D1BEF-40CC-4AE2-935A-2BE38AE07A81}" type="sibTrans" cxnId="{0D9601AF-3D1D-478B-BAD7-51D26ED33DCE}">
      <dgm:prSet/>
      <dgm:spPr/>
      <dgm:t>
        <a:bodyPr/>
        <a:lstStyle/>
        <a:p>
          <a:endParaRPr lang="en-US"/>
        </a:p>
      </dgm:t>
    </dgm:pt>
    <dgm:pt modelId="{C1B74CAE-5A11-4F8C-B7FB-3B32BEA86A38}">
      <dgm:prSet/>
      <dgm:spPr/>
      <dgm:t>
        <a:bodyPr/>
        <a:lstStyle/>
        <a:p>
          <a:r>
            <a:rPr lang="en-US"/>
            <a:t>Personalized emergency plans for childcare, medical needs, legal support, and more </a:t>
          </a:r>
        </a:p>
      </dgm:t>
    </dgm:pt>
    <dgm:pt modelId="{FDD63D69-DDD4-4BE6-B1B1-C8AC3AEDB970}" type="parTrans" cxnId="{6B2A4DFE-A6EF-4D55-9B6B-84E033A14F0E}">
      <dgm:prSet/>
      <dgm:spPr/>
      <dgm:t>
        <a:bodyPr/>
        <a:lstStyle/>
        <a:p>
          <a:endParaRPr lang="en-US"/>
        </a:p>
      </dgm:t>
    </dgm:pt>
    <dgm:pt modelId="{26E61E8E-6BB9-4690-8D9F-194F21520D7C}" type="sibTrans" cxnId="{6B2A4DFE-A6EF-4D55-9B6B-84E033A14F0E}">
      <dgm:prSet/>
      <dgm:spPr/>
      <dgm:t>
        <a:bodyPr/>
        <a:lstStyle/>
        <a:p>
          <a:endParaRPr lang="en-US"/>
        </a:p>
      </dgm:t>
    </dgm:pt>
    <dgm:pt modelId="{78B6DA68-98F0-4634-AB3D-1FDECCC7479C}">
      <dgm:prSet/>
      <dgm:spPr/>
      <dgm:t>
        <a:bodyPr/>
        <a:lstStyle/>
        <a:p>
          <a:r>
            <a:rPr lang="en-US"/>
            <a:t>Option to share key information with </a:t>
          </a:r>
          <a:r>
            <a:rPr lang="en-US">
              <a:hlinkClick xmlns:r="http://schemas.openxmlformats.org/officeDocument/2006/relationships" r:id="rId1"/>
            </a:rPr>
            <a:t>National Immigration Legal Response Alliance (NILRA)</a:t>
          </a:r>
          <a:r>
            <a:rPr lang="en-US"/>
            <a:t> if faced with arrest, a national network of pro bono immigration attorneys</a:t>
          </a:r>
        </a:p>
      </dgm:t>
    </dgm:pt>
    <dgm:pt modelId="{74870B60-E44A-46BE-8A02-DC4598E010C9}" type="parTrans" cxnId="{2E23E629-471F-44EB-B0EF-F7EF6F35E018}">
      <dgm:prSet/>
      <dgm:spPr/>
      <dgm:t>
        <a:bodyPr/>
        <a:lstStyle/>
        <a:p>
          <a:endParaRPr lang="en-US"/>
        </a:p>
      </dgm:t>
    </dgm:pt>
    <dgm:pt modelId="{EC1ACB02-76D8-4873-9563-608B53D8F382}" type="sibTrans" cxnId="{2E23E629-471F-44EB-B0EF-F7EF6F35E018}">
      <dgm:prSet/>
      <dgm:spPr/>
      <dgm:t>
        <a:bodyPr/>
        <a:lstStyle/>
        <a:p>
          <a:endParaRPr lang="en-US"/>
        </a:p>
      </dgm:t>
    </dgm:pt>
    <dgm:pt modelId="{63B66F02-9F95-4E08-98C6-E99CED5D3987}">
      <dgm:prSet/>
      <dgm:spPr/>
      <dgm:t>
        <a:bodyPr/>
        <a:lstStyle/>
        <a:p>
          <a:r>
            <a:rPr lang="en-US"/>
            <a:t>Currently available in six languages: English, Spanish, Korean, Mandarin, Haitian Kreyol, and French</a:t>
          </a:r>
        </a:p>
      </dgm:t>
    </dgm:pt>
    <dgm:pt modelId="{FD48DF5D-069E-4F83-8283-46C61BE36C2F}" type="parTrans" cxnId="{90470352-6471-4BD1-9B2A-0D502B6C77E0}">
      <dgm:prSet/>
      <dgm:spPr/>
      <dgm:t>
        <a:bodyPr/>
        <a:lstStyle/>
        <a:p>
          <a:endParaRPr lang="en-US"/>
        </a:p>
      </dgm:t>
    </dgm:pt>
    <dgm:pt modelId="{E931360B-16C3-4849-B425-355A0D9CECC9}" type="sibTrans" cxnId="{90470352-6471-4BD1-9B2A-0D502B6C77E0}">
      <dgm:prSet/>
      <dgm:spPr/>
      <dgm:t>
        <a:bodyPr/>
        <a:lstStyle/>
        <a:p>
          <a:endParaRPr lang="en-US"/>
        </a:p>
      </dgm:t>
    </dgm:pt>
    <dgm:pt modelId="{5A371AAA-17E6-43C4-8C8E-F37A4F6A0F3B}" type="pres">
      <dgm:prSet presAssocID="{A9E8F325-5A58-4F11-980B-09D79040EE95}" presName="vert0" presStyleCnt="0">
        <dgm:presLayoutVars>
          <dgm:dir/>
          <dgm:animOne val="branch"/>
          <dgm:animLvl val="lvl"/>
        </dgm:presLayoutVars>
      </dgm:prSet>
      <dgm:spPr/>
    </dgm:pt>
    <dgm:pt modelId="{7E97D076-36FB-4BE2-9DE0-74571D8FB367}" type="pres">
      <dgm:prSet presAssocID="{ED52C13D-F449-4F77-B5D2-94AC42CBD4C1}" presName="thickLine" presStyleLbl="alignNode1" presStyleIdx="0" presStyleCnt="5"/>
      <dgm:spPr/>
    </dgm:pt>
    <dgm:pt modelId="{E008A5CC-A0E8-46DD-91C6-ED4D8C637784}" type="pres">
      <dgm:prSet presAssocID="{ED52C13D-F449-4F77-B5D2-94AC42CBD4C1}" presName="horz1" presStyleCnt="0"/>
      <dgm:spPr/>
    </dgm:pt>
    <dgm:pt modelId="{F4B1D850-0699-43F8-A882-258BA71C5A8E}" type="pres">
      <dgm:prSet presAssocID="{ED52C13D-F449-4F77-B5D2-94AC42CBD4C1}" presName="tx1" presStyleLbl="revTx" presStyleIdx="0" presStyleCnt="5"/>
      <dgm:spPr/>
    </dgm:pt>
    <dgm:pt modelId="{41335955-7954-4201-96B7-A97A6AA567FB}" type="pres">
      <dgm:prSet presAssocID="{ED52C13D-F449-4F77-B5D2-94AC42CBD4C1}" presName="vert1" presStyleCnt="0"/>
      <dgm:spPr/>
    </dgm:pt>
    <dgm:pt modelId="{015CC263-2AD4-4DF6-951C-37793D99BA9C}" type="pres">
      <dgm:prSet presAssocID="{9CF205E8-A18A-4FCC-ACB8-0E5292514B1A}" presName="thickLine" presStyleLbl="alignNode1" presStyleIdx="1" presStyleCnt="5"/>
      <dgm:spPr/>
    </dgm:pt>
    <dgm:pt modelId="{08B3919C-4632-48A6-A63E-434ACD5C502E}" type="pres">
      <dgm:prSet presAssocID="{9CF205E8-A18A-4FCC-ACB8-0E5292514B1A}" presName="horz1" presStyleCnt="0"/>
      <dgm:spPr/>
    </dgm:pt>
    <dgm:pt modelId="{0E63F512-E228-4E0E-8999-FEE0B9E94F70}" type="pres">
      <dgm:prSet presAssocID="{9CF205E8-A18A-4FCC-ACB8-0E5292514B1A}" presName="tx1" presStyleLbl="revTx" presStyleIdx="1" presStyleCnt="5"/>
      <dgm:spPr/>
    </dgm:pt>
    <dgm:pt modelId="{28E5FDDE-FE6E-443F-BF51-5ECD274C1BBF}" type="pres">
      <dgm:prSet presAssocID="{9CF205E8-A18A-4FCC-ACB8-0E5292514B1A}" presName="vert1" presStyleCnt="0"/>
      <dgm:spPr/>
    </dgm:pt>
    <dgm:pt modelId="{BB6B9EDD-5FB6-46A9-B819-6BE3B6032031}" type="pres">
      <dgm:prSet presAssocID="{C1B74CAE-5A11-4F8C-B7FB-3B32BEA86A38}" presName="thickLine" presStyleLbl="alignNode1" presStyleIdx="2" presStyleCnt="5"/>
      <dgm:spPr/>
    </dgm:pt>
    <dgm:pt modelId="{6DA76A4F-140D-417E-B30E-9E8C7682668D}" type="pres">
      <dgm:prSet presAssocID="{C1B74CAE-5A11-4F8C-B7FB-3B32BEA86A38}" presName="horz1" presStyleCnt="0"/>
      <dgm:spPr/>
    </dgm:pt>
    <dgm:pt modelId="{4C167159-3690-48F9-8E5C-A94B2947FD92}" type="pres">
      <dgm:prSet presAssocID="{C1B74CAE-5A11-4F8C-B7FB-3B32BEA86A38}" presName="tx1" presStyleLbl="revTx" presStyleIdx="2" presStyleCnt="5"/>
      <dgm:spPr/>
    </dgm:pt>
    <dgm:pt modelId="{2C5FD371-AA7B-4B42-B21D-55586A536139}" type="pres">
      <dgm:prSet presAssocID="{C1B74CAE-5A11-4F8C-B7FB-3B32BEA86A38}" presName="vert1" presStyleCnt="0"/>
      <dgm:spPr/>
    </dgm:pt>
    <dgm:pt modelId="{CD58D5CA-C2FE-4734-9217-C6589A8E51BE}" type="pres">
      <dgm:prSet presAssocID="{78B6DA68-98F0-4634-AB3D-1FDECCC7479C}" presName="thickLine" presStyleLbl="alignNode1" presStyleIdx="3" presStyleCnt="5"/>
      <dgm:spPr/>
    </dgm:pt>
    <dgm:pt modelId="{13B52BED-24D9-4EA5-AA44-9B1EB21CD438}" type="pres">
      <dgm:prSet presAssocID="{78B6DA68-98F0-4634-AB3D-1FDECCC7479C}" presName="horz1" presStyleCnt="0"/>
      <dgm:spPr/>
    </dgm:pt>
    <dgm:pt modelId="{794D8BDE-9D15-4638-84B6-9A872D2E4957}" type="pres">
      <dgm:prSet presAssocID="{78B6DA68-98F0-4634-AB3D-1FDECCC7479C}" presName="tx1" presStyleLbl="revTx" presStyleIdx="3" presStyleCnt="5"/>
      <dgm:spPr/>
    </dgm:pt>
    <dgm:pt modelId="{981EC35A-8066-4FAB-8211-DED8D9DA6FC5}" type="pres">
      <dgm:prSet presAssocID="{78B6DA68-98F0-4634-AB3D-1FDECCC7479C}" presName="vert1" presStyleCnt="0"/>
      <dgm:spPr/>
    </dgm:pt>
    <dgm:pt modelId="{6E4AAEAD-BFC7-4219-A355-14AC8071527B}" type="pres">
      <dgm:prSet presAssocID="{63B66F02-9F95-4E08-98C6-E99CED5D3987}" presName="thickLine" presStyleLbl="alignNode1" presStyleIdx="4" presStyleCnt="5"/>
      <dgm:spPr/>
    </dgm:pt>
    <dgm:pt modelId="{E75771B3-9F15-425F-8C4B-1921AEB6CE7D}" type="pres">
      <dgm:prSet presAssocID="{63B66F02-9F95-4E08-98C6-E99CED5D3987}" presName="horz1" presStyleCnt="0"/>
      <dgm:spPr/>
    </dgm:pt>
    <dgm:pt modelId="{6DEAC495-27A9-4545-AA2C-33269C5DBB7F}" type="pres">
      <dgm:prSet presAssocID="{63B66F02-9F95-4E08-98C6-E99CED5D3987}" presName="tx1" presStyleLbl="revTx" presStyleIdx="4" presStyleCnt="5"/>
      <dgm:spPr/>
    </dgm:pt>
    <dgm:pt modelId="{43632C95-83E4-4750-BFBA-C2F332DD6085}" type="pres">
      <dgm:prSet presAssocID="{63B66F02-9F95-4E08-98C6-E99CED5D3987}" presName="vert1" presStyleCnt="0"/>
      <dgm:spPr/>
    </dgm:pt>
  </dgm:ptLst>
  <dgm:cxnLst>
    <dgm:cxn modelId="{5F4E8C1F-7514-48D9-8393-1103CE3E24CE}" srcId="{A9E8F325-5A58-4F11-980B-09D79040EE95}" destId="{ED52C13D-F449-4F77-B5D2-94AC42CBD4C1}" srcOrd="0" destOrd="0" parTransId="{0CA485EE-F99A-43A4-B057-B2F8C99CD6C8}" sibTransId="{7C7E97DA-95E8-4F33-A1BD-814312E90DF4}"/>
    <dgm:cxn modelId="{2E23E629-471F-44EB-B0EF-F7EF6F35E018}" srcId="{A9E8F325-5A58-4F11-980B-09D79040EE95}" destId="{78B6DA68-98F0-4634-AB3D-1FDECCC7479C}" srcOrd="3" destOrd="0" parTransId="{74870B60-E44A-46BE-8A02-DC4598E010C9}" sibTransId="{EC1ACB02-76D8-4873-9563-608B53D8F382}"/>
    <dgm:cxn modelId="{1EC76533-D71D-49D8-BF3B-5783529CC569}" type="presOf" srcId="{63B66F02-9F95-4E08-98C6-E99CED5D3987}" destId="{6DEAC495-27A9-4545-AA2C-33269C5DBB7F}" srcOrd="0" destOrd="0" presId="urn:microsoft.com/office/officeart/2008/layout/LinedList"/>
    <dgm:cxn modelId="{E82C5451-46A3-4AE0-931A-3CA724B4FCE3}" type="presOf" srcId="{A9E8F325-5A58-4F11-980B-09D79040EE95}" destId="{5A371AAA-17E6-43C4-8C8E-F37A4F6A0F3B}" srcOrd="0" destOrd="0" presId="urn:microsoft.com/office/officeart/2008/layout/LinedList"/>
    <dgm:cxn modelId="{90470352-6471-4BD1-9B2A-0D502B6C77E0}" srcId="{A9E8F325-5A58-4F11-980B-09D79040EE95}" destId="{63B66F02-9F95-4E08-98C6-E99CED5D3987}" srcOrd="4" destOrd="0" parTransId="{FD48DF5D-069E-4F83-8283-46C61BE36C2F}" sibTransId="{E931360B-16C3-4849-B425-355A0D9CECC9}"/>
    <dgm:cxn modelId="{C22006A1-B5C0-456A-BC7A-6C98DEC533DC}" type="presOf" srcId="{9CF205E8-A18A-4FCC-ACB8-0E5292514B1A}" destId="{0E63F512-E228-4E0E-8999-FEE0B9E94F70}" srcOrd="0" destOrd="0" presId="urn:microsoft.com/office/officeart/2008/layout/LinedList"/>
    <dgm:cxn modelId="{41473EA2-CBDC-4532-89FA-09B1827BB34F}" type="presOf" srcId="{C1B74CAE-5A11-4F8C-B7FB-3B32BEA86A38}" destId="{4C167159-3690-48F9-8E5C-A94B2947FD92}" srcOrd="0" destOrd="0" presId="urn:microsoft.com/office/officeart/2008/layout/LinedList"/>
    <dgm:cxn modelId="{C4C430A4-2A28-417C-AFE5-641B65BC3403}" type="presOf" srcId="{78B6DA68-98F0-4634-AB3D-1FDECCC7479C}" destId="{794D8BDE-9D15-4638-84B6-9A872D2E4957}" srcOrd="0" destOrd="0" presId="urn:microsoft.com/office/officeart/2008/layout/LinedList"/>
    <dgm:cxn modelId="{0D9601AF-3D1D-478B-BAD7-51D26ED33DCE}" srcId="{A9E8F325-5A58-4F11-980B-09D79040EE95}" destId="{9CF205E8-A18A-4FCC-ACB8-0E5292514B1A}" srcOrd="1" destOrd="0" parTransId="{D305EFDC-FD13-45B1-9E9D-80DEDA977955}" sibTransId="{F20D1BEF-40CC-4AE2-935A-2BE38AE07A81}"/>
    <dgm:cxn modelId="{491BF1FC-5C19-46EA-9ED3-09E8A55B5061}" type="presOf" srcId="{ED52C13D-F449-4F77-B5D2-94AC42CBD4C1}" destId="{F4B1D850-0699-43F8-A882-258BA71C5A8E}" srcOrd="0" destOrd="0" presId="urn:microsoft.com/office/officeart/2008/layout/LinedList"/>
    <dgm:cxn modelId="{6B2A4DFE-A6EF-4D55-9B6B-84E033A14F0E}" srcId="{A9E8F325-5A58-4F11-980B-09D79040EE95}" destId="{C1B74CAE-5A11-4F8C-B7FB-3B32BEA86A38}" srcOrd="2" destOrd="0" parTransId="{FDD63D69-DDD4-4BE6-B1B1-C8AC3AEDB970}" sibTransId="{26E61E8E-6BB9-4690-8D9F-194F21520D7C}"/>
    <dgm:cxn modelId="{251C73B7-A2CE-4614-9AA0-EA1E2675D91E}" type="presParOf" srcId="{5A371AAA-17E6-43C4-8C8E-F37A4F6A0F3B}" destId="{7E97D076-36FB-4BE2-9DE0-74571D8FB367}" srcOrd="0" destOrd="0" presId="urn:microsoft.com/office/officeart/2008/layout/LinedList"/>
    <dgm:cxn modelId="{E059FF25-5450-46B7-9772-FF904B87B5FC}" type="presParOf" srcId="{5A371AAA-17E6-43C4-8C8E-F37A4F6A0F3B}" destId="{E008A5CC-A0E8-46DD-91C6-ED4D8C637784}" srcOrd="1" destOrd="0" presId="urn:microsoft.com/office/officeart/2008/layout/LinedList"/>
    <dgm:cxn modelId="{F24C3D46-D0C1-4111-9F45-17B48602F4C5}" type="presParOf" srcId="{E008A5CC-A0E8-46DD-91C6-ED4D8C637784}" destId="{F4B1D850-0699-43F8-A882-258BA71C5A8E}" srcOrd="0" destOrd="0" presId="urn:microsoft.com/office/officeart/2008/layout/LinedList"/>
    <dgm:cxn modelId="{84EA7D42-0EA2-4E93-ADA0-F961FBE56A58}" type="presParOf" srcId="{E008A5CC-A0E8-46DD-91C6-ED4D8C637784}" destId="{41335955-7954-4201-96B7-A97A6AA567FB}" srcOrd="1" destOrd="0" presId="urn:microsoft.com/office/officeart/2008/layout/LinedList"/>
    <dgm:cxn modelId="{9E61906F-182F-4B98-9BF2-F49E43CB3731}" type="presParOf" srcId="{5A371AAA-17E6-43C4-8C8E-F37A4F6A0F3B}" destId="{015CC263-2AD4-4DF6-951C-37793D99BA9C}" srcOrd="2" destOrd="0" presId="urn:microsoft.com/office/officeart/2008/layout/LinedList"/>
    <dgm:cxn modelId="{3464B7E5-64E4-419B-A3DD-E52B27F53457}" type="presParOf" srcId="{5A371AAA-17E6-43C4-8C8E-F37A4F6A0F3B}" destId="{08B3919C-4632-48A6-A63E-434ACD5C502E}" srcOrd="3" destOrd="0" presId="urn:microsoft.com/office/officeart/2008/layout/LinedList"/>
    <dgm:cxn modelId="{72DC1474-3A80-4EE4-994F-3F2129BEFDF9}" type="presParOf" srcId="{08B3919C-4632-48A6-A63E-434ACD5C502E}" destId="{0E63F512-E228-4E0E-8999-FEE0B9E94F70}" srcOrd="0" destOrd="0" presId="urn:microsoft.com/office/officeart/2008/layout/LinedList"/>
    <dgm:cxn modelId="{201494B0-87C1-44C1-9CE9-2143C3746E30}" type="presParOf" srcId="{08B3919C-4632-48A6-A63E-434ACD5C502E}" destId="{28E5FDDE-FE6E-443F-BF51-5ECD274C1BBF}" srcOrd="1" destOrd="0" presId="urn:microsoft.com/office/officeart/2008/layout/LinedList"/>
    <dgm:cxn modelId="{AC1A3A00-049E-48BD-9EBD-95FAFE299562}" type="presParOf" srcId="{5A371AAA-17E6-43C4-8C8E-F37A4F6A0F3B}" destId="{BB6B9EDD-5FB6-46A9-B819-6BE3B6032031}" srcOrd="4" destOrd="0" presId="urn:microsoft.com/office/officeart/2008/layout/LinedList"/>
    <dgm:cxn modelId="{8ABBA69A-C117-4729-864B-BF2612DE9F8F}" type="presParOf" srcId="{5A371AAA-17E6-43C4-8C8E-F37A4F6A0F3B}" destId="{6DA76A4F-140D-417E-B30E-9E8C7682668D}" srcOrd="5" destOrd="0" presId="urn:microsoft.com/office/officeart/2008/layout/LinedList"/>
    <dgm:cxn modelId="{CD99AFB4-B6F5-4B51-A430-ACEB451646F7}" type="presParOf" srcId="{6DA76A4F-140D-417E-B30E-9E8C7682668D}" destId="{4C167159-3690-48F9-8E5C-A94B2947FD92}" srcOrd="0" destOrd="0" presId="urn:microsoft.com/office/officeart/2008/layout/LinedList"/>
    <dgm:cxn modelId="{92EE7FFF-B17B-4D01-A337-A11797EF8014}" type="presParOf" srcId="{6DA76A4F-140D-417E-B30E-9E8C7682668D}" destId="{2C5FD371-AA7B-4B42-B21D-55586A536139}" srcOrd="1" destOrd="0" presId="urn:microsoft.com/office/officeart/2008/layout/LinedList"/>
    <dgm:cxn modelId="{3448FBBB-6F72-4A8D-AE31-83282E65B1CB}" type="presParOf" srcId="{5A371AAA-17E6-43C4-8C8E-F37A4F6A0F3B}" destId="{CD58D5CA-C2FE-4734-9217-C6589A8E51BE}" srcOrd="6" destOrd="0" presId="urn:microsoft.com/office/officeart/2008/layout/LinedList"/>
    <dgm:cxn modelId="{9A4D4A79-DADC-4747-BE1E-9C7F38D554AB}" type="presParOf" srcId="{5A371AAA-17E6-43C4-8C8E-F37A4F6A0F3B}" destId="{13B52BED-24D9-4EA5-AA44-9B1EB21CD438}" srcOrd="7" destOrd="0" presId="urn:microsoft.com/office/officeart/2008/layout/LinedList"/>
    <dgm:cxn modelId="{81D72374-BFB1-4B11-A8B1-1B20AFC35DEE}" type="presParOf" srcId="{13B52BED-24D9-4EA5-AA44-9B1EB21CD438}" destId="{794D8BDE-9D15-4638-84B6-9A872D2E4957}" srcOrd="0" destOrd="0" presId="urn:microsoft.com/office/officeart/2008/layout/LinedList"/>
    <dgm:cxn modelId="{B9F54E5E-40B8-4538-9C08-E16B534B9F0B}" type="presParOf" srcId="{13B52BED-24D9-4EA5-AA44-9B1EB21CD438}" destId="{981EC35A-8066-4FAB-8211-DED8D9DA6FC5}" srcOrd="1" destOrd="0" presId="urn:microsoft.com/office/officeart/2008/layout/LinedList"/>
    <dgm:cxn modelId="{A455F6D8-4B39-41EF-8AA6-F432140727F2}" type="presParOf" srcId="{5A371AAA-17E6-43C4-8C8E-F37A4F6A0F3B}" destId="{6E4AAEAD-BFC7-4219-A355-14AC8071527B}" srcOrd="8" destOrd="0" presId="urn:microsoft.com/office/officeart/2008/layout/LinedList"/>
    <dgm:cxn modelId="{B0C317BC-6B36-4B3E-97B5-1D712FB414A2}" type="presParOf" srcId="{5A371AAA-17E6-43C4-8C8E-F37A4F6A0F3B}" destId="{E75771B3-9F15-425F-8C4B-1921AEB6CE7D}" srcOrd="9" destOrd="0" presId="urn:microsoft.com/office/officeart/2008/layout/LinedList"/>
    <dgm:cxn modelId="{E0940A4C-C68E-4681-ACCD-97B49ED7F90C}" type="presParOf" srcId="{E75771B3-9F15-425F-8C4B-1921AEB6CE7D}" destId="{6DEAC495-27A9-4545-AA2C-33269C5DBB7F}" srcOrd="0" destOrd="0" presId="urn:microsoft.com/office/officeart/2008/layout/LinedList"/>
    <dgm:cxn modelId="{7CC2579A-F495-4DC9-AC1A-A4467BC2C4BF}" type="presParOf" srcId="{E75771B3-9F15-425F-8C4B-1921AEB6CE7D}" destId="{43632C95-83E4-4750-BFBA-C2F332DD60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42FB3-E338-48C1-AB0D-682BC4581EEC}">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049A8-BED2-48B8-AF82-B03F9E8196ED}">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4</a:t>
          </a:r>
          <a:r>
            <a:rPr lang="en-US" sz="2000" kern="1200" baseline="30000"/>
            <a:t>th</a:t>
          </a:r>
          <a:r>
            <a:rPr lang="en-US" sz="2000" kern="1200"/>
            <a:t> Amendment: Right to privacy. ICE and Police CANNOT enter a person’s home without permission or a warrant signed by a judge.</a:t>
          </a:r>
        </a:p>
      </dsp:txBody>
      <dsp:txXfrm>
        <a:off x="398656" y="1088253"/>
        <a:ext cx="2959127" cy="1837317"/>
      </dsp:txXfrm>
    </dsp:sp>
    <dsp:sp modelId="{0ECE8498-64F8-4E06-8398-89ADEF53A4C5}">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685AD-EE91-4CAE-9FE7-DAE648A9A8C1}">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5</a:t>
          </a:r>
          <a:r>
            <a:rPr lang="en-US" sz="2000" kern="1200" baseline="30000"/>
            <a:t>th</a:t>
          </a:r>
          <a:r>
            <a:rPr lang="en-US" sz="2000" kern="1200"/>
            <a:t> Amendment: Right to remain silent. You can refuse to sign documents or provide documents.</a:t>
          </a:r>
        </a:p>
      </dsp:txBody>
      <dsp:txXfrm>
        <a:off x="4155097" y="1088253"/>
        <a:ext cx="2959127" cy="1837317"/>
      </dsp:txXfrm>
    </dsp:sp>
    <dsp:sp modelId="{E3FCA89B-86E2-4975-8989-773A749CC042}">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F9491-9388-446E-AD3C-C007B903D194}">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6</a:t>
          </a:r>
          <a:r>
            <a:rPr lang="en-US" sz="2000" kern="1200" baseline="30000" dirty="0"/>
            <a:t>th</a:t>
          </a:r>
          <a:r>
            <a:rPr lang="en-US" sz="2000" kern="1200" dirty="0"/>
            <a:t> Amendment: Right to seek legal counsel. You have the right to be advised on criminal and immigration consequences.</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FFED-21C9-46EB-B0F5-9954FF320DEB}">
      <dsp:nvSpPr>
        <dsp:cNvPr id="0" name=""/>
        <dsp:cNvSpPr/>
      </dsp:nvSpPr>
      <dsp:spPr>
        <a:xfrm>
          <a:off x="0" y="2439"/>
          <a:ext cx="6301601" cy="12366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FA985-6524-4BD3-AB3B-A5F40B2141C1}">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F6E29C-E5EC-4D13-A7FB-20ADE8D65777}">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Don’t open the door.</a:t>
          </a:r>
        </a:p>
      </dsp:txBody>
      <dsp:txXfrm>
        <a:off x="1428292" y="2439"/>
        <a:ext cx="4873308" cy="1236616"/>
      </dsp:txXfrm>
    </dsp:sp>
    <dsp:sp modelId="{D2533341-91E2-4BC2-9043-A98E4893B53B}">
      <dsp:nvSpPr>
        <dsp:cNvPr id="0" name=""/>
        <dsp:cNvSpPr/>
      </dsp:nvSpPr>
      <dsp:spPr>
        <a:xfrm>
          <a:off x="0" y="1548210"/>
          <a:ext cx="6301601" cy="12366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21CD2-9F84-444D-9FB1-D2D055788D6B}">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98AFF5-47F1-4B88-B06F-E997236C11FA}">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Don’t give permission to enter.</a:t>
          </a:r>
        </a:p>
      </dsp:txBody>
      <dsp:txXfrm>
        <a:off x="1428292" y="1548210"/>
        <a:ext cx="4873308" cy="1236616"/>
      </dsp:txXfrm>
    </dsp:sp>
    <dsp:sp modelId="{E532B133-5414-425B-B362-9F818C44816C}">
      <dsp:nvSpPr>
        <dsp:cNvPr id="0" name=""/>
        <dsp:cNvSpPr/>
      </dsp:nvSpPr>
      <dsp:spPr>
        <a:xfrm>
          <a:off x="0" y="3093981"/>
          <a:ext cx="6301601" cy="12366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59CDD-2FBA-48DE-AF9F-02E63F6CEFCA}">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A1B710-9609-47B5-93BF-591FD26D072D}">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Ask for proof of warrant.</a:t>
          </a:r>
        </a:p>
      </dsp:txBody>
      <dsp:txXfrm>
        <a:off x="1428292" y="3093981"/>
        <a:ext cx="4873308" cy="1236616"/>
      </dsp:txXfrm>
    </dsp:sp>
    <dsp:sp modelId="{69E6A7BA-1836-48E0-9CA6-3C403933061F}">
      <dsp:nvSpPr>
        <dsp:cNvPr id="0" name=""/>
        <dsp:cNvSpPr/>
      </dsp:nvSpPr>
      <dsp:spPr>
        <a:xfrm>
          <a:off x="0" y="4639752"/>
          <a:ext cx="6301601" cy="12366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0A016-8EF5-43DB-A684-4C943F25237B}">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5FE452-9384-4CD3-A1A1-832D478E5D9F}">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If you rent –you have the authority over your home. Landlord cannot consent to a search of your home. </a:t>
          </a:r>
        </a:p>
      </dsp:txBody>
      <dsp:txXfrm>
        <a:off x="1428292" y="4639752"/>
        <a:ext cx="4873308" cy="1236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C686-456A-4871-96C6-077FAA90D801}">
      <dsp:nvSpPr>
        <dsp:cNvPr id="0" name=""/>
        <dsp:cNvSpPr/>
      </dsp:nvSpPr>
      <dsp:spPr>
        <a:xfrm>
          <a:off x="0" y="616572"/>
          <a:ext cx="6666833" cy="15970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Let’s chat:</a:t>
          </a:r>
        </a:p>
      </dsp:txBody>
      <dsp:txXfrm>
        <a:off x="77962" y="694534"/>
        <a:ext cx="6510909" cy="1441126"/>
      </dsp:txXfrm>
    </dsp:sp>
    <dsp:sp modelId="{F7AAF634-6E8E-4A7C-B0C7-391A69AAE4F7}">
      <dsp:nvSpPr>
        <dsp:cNvPr id="0" name=""/>
        <dsp:cNvSpPr/>
      </dsp:nvSpPr>
      <dsp:spPr>
        <a:xfrm>
          <a:off x="0" y="2213622"/>
          <a:ext cx="6666833"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Risks! </a:t>
          </a:r>
        </a:p>
        <a:p>
          <a:pPr marL="285750" lvl="1" indent="-285750" algn="l" defTabSz="2266950">
            <a:lnSpc>
              <a:spcPct val="90000"/>
            </a:lnSpc>
            <a:spcBef>
              <a:spcPct val="0"/>
            </a:spcBef>
            <a:spcAft>
              <a:spcPct val="20000"/>
            </a:spcAft>
            <a:buChar char="•"/>
          </a:pPr>
          <a:r>
            <a:rPr lang="en-US" sz="5100" kern="1200" dirty="0"/>
            <a:t>Plan!</a:t>
          </a:r>
        </a:p>
        <a:p>
          <a:pPr marL="285750" lvl="1" indent="-285750" algn="l" defTabSz="2266950">
            <a:lnSpc>
              <a:spcPct val="90000"/>
            </a:lnSpc>
            <a:spcBef>
              <a:spcPct val="0"/>
            </a:spcBef>
            <a:spcAft>
              <a:spcPct val="20000"/>
            </a:spcAft>
            <a:buChar char="•"/>
          </a:pPr>
          <a:r>
            <a:rPr lang="en-US" sz="5100" kern="1200" dirty="0"/>
            <a:t>Safety!</a:t>
          </a:r>
        </a:p>
      </dsp:txBody>
      <dsp:txXfrm>
        <a:off x="0" y="2213622"/>
        <a:ext cx="6666833" cy="2623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2B43F-9CDC-41E9-B85C-B82F2FDCDD4B}">
      <dsp:nvSpPr>
        <dsp:cNvPr id="0" name=""/>
        <dsp:cNvSpPr/>
      </dsp:nvSpPr>
      <dsp:spPr>
        <a:xfrm>
          <a:off x="0" y="84503"/>
          <a:ext cx="6666833" cy="12888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This document</a:t>
          </a:r>
          <a:r>
            <a:rPr lang="en-US" sz="1500" kern="1200" dirty="0">
              <a:solidFill>
                <a:schemeClr val="tx1"/>
              </a:solidFill>
            </a:rPr>
            <a:t>  </a:t>
          </a:r>
          <a:r>
            <a:rPr lang="en-US" sz="1500" kern="1200" dirty="0"/>
            <a:t>from the Immigrant Law Center of MN is short but holds a lot of important information—including creating a safety plan and what documents to carry. </a:t>
          </a:r>
        </a:p>
      </dsp:txBody>
      <dsp:txXfrm>
        <a:off x="62915" y="147418"/>
        <a:ext cx="6541003" cy="1162998"/>
      </dsp:txXfrm>
    </dsp:sp>
    <dsp:sp modelId="{4C0003B3-19AD-4DA4-AF77-67D2E7997DB0}">
      <dsp:nvSpPr>
        <dsp:cNvPr id="0" name=""/>
        <dsp:cNvSpPr/>
      </dsp:nvSpPr>
      <dsp:spPr>
        <a:xfrm>
          <a:off x="0" y="1416531"/>
          <a:ext cx="6666833" cy="1288828"/>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MN Family Deportation Preparedness Manual</a:t>
          </a:r>
          <a:r>
            <a:rPr lang="en-US" sz="1500" kern="1200" dirty="0"/>
            <a:t>: topics include Children, Delegating Parental Authority, Housing Issues, Debt, Cars, and more.</a:t>
          </a:r>
        </a:p>
      </dsp:txBody>
      <dsp:txXfrm>
        <a:off x="62915" y="1479446"/>
        <a:ext cx="6541003" cy="1162998"/>
      </dsp:txXfrm>
    </dsp:sp>
    <dsp:sp modelId="{94CF7E2B-92DA-4FD9-8D42-18559C2CF5E8}">
      <dsp:nvSpPr>
        <dsp:cNvPr id="0" name=""/>
        <dsp:cNvSpPr/>
      </dsp:nvSpPr>
      <dsp:spPr>
        <a:xfrm>
          <a:off x="0" y="2748559"/>
          <a:ext cx="6666833" cy="1288828"/>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Immigrant Law Center of Minnesota </a:t>
          </a:r>
          <a:r>
            <a:rPr lang="en-US" sz="1500" u="sng"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Know Your Rights Resources</a:t>
          </a:r>
          <a:r>
            <a:rPr lang="en-US" sz="1500" kern="1200" dirty="0"/>
            <a:t>: this is a comprehensive resource list to help individuals know their rights, prepare for the future, and meet basic needs.</a:t>
          </a:r>
        </a:p>
      </dsp:txBody>
      <dsp:txXfrm>
        <a:off x="62915" y="2811474"/>
        <a:ext cx="6541003" cy="1162998"/>
      </dsp:txXfrm>
    </dsp:sp>
    <dsp:sp modelId="{3B080594-A752-4BE0-B862-F45DC47B6552}">
      <dsp:nvSpPr>
        <dsp:cNvPr id="0" name=""/>
        <dsp:cNvSpPr/>
      </dsp:nvSpPr>
      <dsp:spPr>
        <a:xfrm>
          <a:off x="0" y="4080588"/>
          <a:ext cx="6666833" cy="1288828"/>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MN Immigration Legal Services Hub Initiative</a:t>
          </a:r>
          <a:r>
            <a:rPr lang="en-US" sz="1500" kern="1200" dirty="0"/>
            <a:t>: is a group of organizations working together to increase access to immigration legal services in Minnesota. The Hub puts on regular legal clinics in Minnesota. At the clinics, people can talk to immigration lawyers about their immigration cases for free. There are opportunities statewide. </a:t>
          </a:r>
        </a:p>
      </dsp:txBody>
      <dsp:txXfrm>
        <a:off x="62915" y="4143503"/>
        <a:ext cx="6541003" cy="1162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7D076-36FB-4BE2-9DE0-74571D8FB367}">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4B1D850-0699-43F8-A882-258BA71C5A8E}">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Key features of the app include:</a:t>
          </a:r>
        </a:p>
      </dsp:txBody>
      <dsp:txXfrm>
        <a:off x="0" y="665"/>
        <a:ext cx="6666833" cy="1090517"/>
      </dsp:txXfrm>
    </dsp:sp>
    <dsp:sp modelId="{015CC263-2AD4-4DF6-951C-37793D99BA9C}">
      <dsp:nvSpPr>
        <dsp:cNvPr id="0" name=""/>
        <dsp:cNvSpPr/>
      </dsp:nvSpPr>
      <dsp:spPr>
        <a:xfrm>
          <a:off x="0" y="109118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63F512-E228-4E0E-8999-FEE0B9E94F70}">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One-click emergency alerts via SMS to pre-selected contacts</a:t>
          </a:r>
        </a:p>
      </dsp:txBody>
      <dsp:txXfrm>
        <a:off x="0" y="1091183"/>
        <a:ext cx="6666833" cy="1090517"/>
      </dsp:txXfrm>
    </dsp:sp>
    <dsp:sp modelId="{BB6B9EDD-5FB6-46A9-B819-6BE3B6032031}">
      <dsp:nvSpPr>
        <dsp:cNvPr id="0" name=""/>
        <dsp:cNvSpPr/>
      </dsp:nvSpPr>
      <dsp:spPr>
        <a:xfrm>
          <a:off x="0" y="218170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167159-3690-48F9-8E5C-A94B2947FD92}">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Personalized emergency plans for childcare, medical needs, legal support, and more </a:t>
          </a:r>
        </a:p>
      </dsp:txBody>
      <dsp:txXfrm>
        <a:off x="0" y="2181701"/>
        <a:ext cx="6666833" cy="1090517"/>
      </dsp:txXfrm>
    </dsp:sp>
    <dsp:sp modelId="{CD58D5CA-C2FE-4734-9217-C6589A8E51BE}">
      <dsp:nvSpPr>
        <dsp:cNvPr id="0" name=""/>
        <dsp:cNvSpPr/>
      </dsp:nvSpPr>
      <dsp:spPr>
        <a:xfrm>
          <a:off x="0" y="3272218"/>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4D8BDE-9D15-4638-84B6-9A872D2E4957}">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Option to share key information with </a:t>
          </a:r>
          <a:r>
            <a:rPr lang="en-US" sz="2000" kern="1200">
              <a:hlinkClick xmlns:r="http://schemas.openxmlformats.org/officeDocument/2006/relationships" r:id="rId1"/>
            </a:rPr>
            <a:t>National Immigration Legal Response Alliance (NILRA)</a:t>
          </a:r>
          <a:r>
            <a:rPr lang="en-US" sz="2000" kern="1200"/>
            <a:t> if faced with arrest, a national network of pro bono immigration attorneys</a:t>
          </a:r>
        </a:p>
      </dsp:txBody>
      <dsp:txXfrm>
        <a:off x="0" y="3272218"/>
        <a:ext cx="6666833" cy="1090517"/>
      </dsp:txXfrm>
    </dsp:sp>
    <dsp:sp modelId="{6E4AAEAD-BFC7-4219-A355-14AC8071527B}">
      <dsp:nvSpPr>
        <dsp:cNvPr id="0" name=""/>
        <dsp:cNvSpPr/>
      </dsp:nvSpPr>
      <dsp:spPr>
        <a:xfrm>
          <a:off x="0" y="4362736"/>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DEAC495-27A9-4545-AA2C-33269C5DBB7F}">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Currently available in six languages: English, Spanish, Korean, Mandarin, Haitian Kreyol, and French</a:t>
          </a:r>
        </a:p>
      </dsp:txBody>
      <dsp:txXfrm>
        <a:off x="0" y="4362736"/>
        <a:ext cx="6666833" cy="10905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457D-185B-B75D-CB51-FB23142A14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7ADC0F-46B1-0C90-4C2D-A94FDC3CE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C72CC-1E26-8523-DFB3-65278EEDACBE}"/>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5" name="Footer Placeholder 4">
            <a:extLst>
              <a:ext uri="{FF2B5EF4-FFF2-40B4-BE49-F238E27FC236}">
                <a16:creationId xmlns:a16="http://schemas.microsoft.com/office/drawing/2014/main" id="{D93950A7-8AF1-8F9B-2D24-E5814BF58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708BB-90CD-5AD3-B6C5-61BD99BC93DB}"/>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83341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C4AA-9439-2063-5118-DD80AE787F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E09B9-32CA-E689-B5FC-59E15EAE5E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6C45C-D745-1DB6-8502-FDEE0148BD51}"/>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5" name="Footer Placeholder 4">
            <a:extLst>
              <a:ext uri="{FF2B5EF4-FFF2-40B4-BE49-F238E27FC236}">
                <a16:creationId xmlns:a16="http://schemas.microsoft.com/office/drawing/2014/main" id="{8D58EFA6-ADF2-DC25-0345-84384FE2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F9ED7-65E8-2635-D8BF-35BD85D7407F}"/>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187720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95549-693A-1220-3354-2F8CE70398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689686-0E32-5A9E-16A0-88D69EBFD4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CC829-2EC9-C057-C684-5E858B2548EE}"/>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5" name="Footer Placeholder 4">
            <a:extLst>
              <a:ext uri="{FF2B5EF4-FFF2-40B4-BE49-F238E27FC236}">
                <a16:creationId xmlns:a16="http://schemas.microsoft.com/office/drawing/2014/main" id="{0E2C8FF5-9C64-3A30-122E-3CD77F9AE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39B54-EDAD-0E0D-E9E1-7912DA0F04C4}"/>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91902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25CF-A743-6F79-CB02-6C1080189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5BCDC-F6C9-79FB-1F67-3FA4B6777A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6B18B-D7BC-1A08-54CC-1E70F163FE0B}"/>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5" name="Footer Placeholder 4">
            <a:extLst>
              <a:ext uri="{FF2B5EF4-FFF2-40B4-BE49-F238E27FC236}">
                <a16:creationId xmlns:a16="http://schemas.microsoft.com/office/drawing/2014/main" id="{F49DB5F5-CF29-2D2C-AA0F-5DA32C7AC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9DBAE-6F09-C965-6145-A414D42B3D5A}"/>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273718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2570-7477-8F30-B74E-EBE1E951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39435B-A728-A45A-7C8B-D01918F293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79497-D82D-D4D2-904D-B01CA3F28AF4}"/>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5" name="Footer Placeholder 4">
            <a:extLst>
              <a:ext uri="{FF2B5EF4-FFF2-40B4-BE49-F238E27FC236}">
                <a16:creationId xmlns:a16="http://schemas.microsoft.com/office/drawing/2014/main" id="{53BBF792-FE3C-4D4A-DDAF-0B0B4C643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53FA8-007C-8467-7B14-E93BF315B099}"/>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236477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2DF5-B920-E54F-CCAC-BBC172E7AA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0C29C-2326-F7E7-AF1B-A6DE488D7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287DA5-C2C1-AF57-5F96-7A4A01203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6C195-0B0F-4EDD-3AFB-8E6FA97647C3}"/>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6" name="Footer Placeholder 5">
            <a:extLst>
              <a:ext uri="{FF2B5EF4-FFF2-40B4-BE49-F238E27FC236}">
                <a16:creationId xmlns:a16="http://schemas.microsoft.com/office/drawing/2014/main" id="{BFEA5503-D6A7-F555-8753-D505C49B7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280A4-EBE8-261C-3F8D-5E949C8F3EBA}"/>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65430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77B2-218F-7793-D07D-34055310B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E46DFF-F4C3-EEDF-B8B7-1C83B06F2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A9D77-C60E-D99A-7337-BA36B94D69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9E0C2C-7078-0BDF-9F37-24777300D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BC5BC8-E121-F6EA-0EEA-CDC7A598F3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0AC17-5929-3636-B542-A0D19C4AA95B}"/>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8" name="Footer Placeholder 7">
            <a:extLst>
              <a:ext uri="{FF2B5EF4-FFF2-40B4-BE49-F238E27FC236}">
                <a16:creationId xmlns:a16="http://schemas.microsoft.com/office/drawing/2014/main" id="{80396FAD-CC17-9D01-6EC2-F652A5421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0F2178-BD8B-4F8E-0F17-97A2EE25B064}"/>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30750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8C27-27D8-BD0B-E6A5-B59D60B71C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87846-64F9-3437-50C3-7D4BD3DD8B65}"/>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4" name="Footer Placeholder 3">
            <a:extLst>
              <a:ext uri="{FF2B5EF4-FFF2-40B4-BE49-F238E27FC236}">
                <a16:creationId xmlns:a16="http://schemas.microsoft.com/office/drawing/2014/main" id="{E792EC87-28FF-44B9-E77A-3CD0539DF3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8F0EC0-4824-42E2-1795-8714862379EE}"/>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61867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F233E-BA45-C14B-C302-B6EC214EC9E9}"/>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3" name="Footer Placeholder 2">
            <a:extLst>
              <a:ext uri="{FF2B5EF4-FFF2-40B4-BE49-F238E27FC236}">
                <a16:creationId xmlns:a16="http://schemas.microsoft.com/office/drawing/2014/main" id="{0E39ACD0-B9E2-C820-ED33-05B787A3B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4F07B5-DF35-7B2C-84FA-5055703CA762}"/>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228433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7AFB-9095-2367-A35B-DB85D3388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F5369-9768-D63C-9C76-D812B5916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FB7A16-240A-797B-179E-4E22532BE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021F4-7D1C-1CA6-1CEF-06A1DC623DC4}"/>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6" name="Footer Placeholder 5">
            <a:extLst>
              <a:ext uri="{FF2B5EF4-FFF2-40B4-BE49-F238E27FC236}">
                <a16:creationId xmlns:a16="http://schemas.microsoft.com/office/drawing/2014/main" id="{D78FC7D9-FA33-B20B-3F33-B62774988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0384-123C-1A40-A671-34DC16BBC3A8}"/>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2274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ACA4-E87C-8E33-DAF3-F02C123C0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D16E4-FC66-3C46-E2B2-60C15D01E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C92E70-5F80-E308-6529-855EE50FF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DF0B0-E3E7-753A-F70B-528CE7E35671}"/>
              </a:ext>
            </a:extLst>
          </p:cNvPr>
          <p:cNvSpPr>
            <a:spLocks noGrp="1"/>
          </p:cNvSpPr>
          <p:nvPr>
            <p:ph type="dt" sz="half" idx="10"/>
          </p:nvPr>
        </p:nvSpPr>
        <p:spPr/>
        <p:txBody>
          <a:bodyPr/>
          <a:lstStyle/>
          <a:p>
            <a:fld id="{EB61FB92-DDD1-492D-9E1C-837D934C894C}" type="datetimeFigureOut">
              <a:rPr lang="en-US" smtClean="0"/>
              <a:t>1/22/2026</a:t>
            </a:fld>
            <a:endParaRPr lang="en-US"/>
          </a:p>
        </p:txBody>
      </p:sp>
      <p:sp>
        <p:nvSpPr>
          <p:cNvPr id="6" name="Footer Placeholder 5">
            <a:extLst>
              <a:ext uri="{FF2B5EF4-FFF2-40B4-BE49-F238E27FC236}">
                <a16:creationId xmlns:a16="http://schemas.microsoft.com/office/drawing/2014/main" id="{458EBE39-D008-AFD6-8BEC-04F090936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01CC1-6DAA-24D2-5DB3-8AB94AC5344F}"/>
              </a:ext>
            </a:extLst>
          </p:cNvPr>
          <p:cNvSpPr>
            <a:spLocks noGrp="1"/>
          </p:cNvSpPr>
          <p:nvPr>
            <p:ph type="sldNum" sz="quarter" idx="12"/>
          </p:nvPr>
        </p:nvSpPr>
        <p:spPr/>
        <p:txBody>
          <a:bodyPr/>
          <a:lstStyle/>
          <a:p>
            <a:fld id="{E71513CA-E355-4E11-ADFF-9A9AA1182A93}" type="slidenum">
              <a:rPr lang="en-US" smtClean="0"/>
              <a:t>‹#›</a:t>
            </a:fld>
            <a:endParaRPr lang="en-US"/>
          </a:p>
        </p:txBody>
      </p:sp>
    </p:spTree>
    <p:extLst>
      <p:ext uri="{BB962C8B-B14F-4D97-AF65-F5344CB8AC3E}">
        <p14:creationId xmlns:p14="http://schemas.microsoft.com/office/powerpoint/2010/main" val="115831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839B7-D0BD-F67F-1934-E8CACA040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A59CAF-99BD-5B9C-23E9-6C4BB9FDE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0FA1E-B8F2-5C65-23EC-46823DE73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1FB92-DDD1-492D-9E1C-837D934C894C}" type="datetimeFigureOut">
              <a:rPr lang="en-US" smtClean="0"/>
              <a:t>1/22/2026</a:t>
            </a:fld>
            <a:endParaRPr lang="en-US"/>
          </a:p>
        </p:txBody>
      </p:sp>
      <p:sp>
        <p:nvSpPr>
          <p:cNvPr id="5" name="Footer Placeholder 4">
            <a:extLst>
              <a:ext uri="{FF2B5EF4-FFF2-40B4-BE49-F238E27FC236}">
                <a16:creationId xmlns:a16="http://schemas.microsoft.com/office/drawing/2014/main" id="{22695291-1DAE-6078-44D4-44C7FAC80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BC8F677-7E0C-C868-E15F-F5704CE45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1513CA-E355-4E11-ADFF-9A9AA1182A93}" type="slidenum">
              <a:rPr lang="en-US" smtClean="0"/>
              <a:t>‹#›</a:t>
            </a:fld>
            <a:endParaRPr lang="en-US"/>
          </a:p>
        </p:txBody>
      </p:sp>
    </p:spTree>
    <p:extLst>
      <p:ext uri="{BB962C8B-B14F-4D97-AF65-F5344CB8AC3E}">
        <p14:creationId xmlns:p14="http://schemas.microsoft.com/office/powerpoint/2010/main" val="42923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3BD0BE90-D1F6-4028-A4E3-8C6363E9961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cid:15D5A5D9-A09B-42C1-93F6-69E31AFCF765"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8A84088-B695-95A1-89B7-1C5CCD12E591}"/>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Your Rights &amp; Resources</a:t>
            </a:r>
          </a:p>
        </p:txBody>
      </p:sp>
      <p:sp>
        <p:nvSpPr>
          <p:cNvPr id="3" name="Subtitle 2">
            <a:extLst>
              <a:ext uri="{FF2B5EF4-FFF2-40B4-BE49-F238E27FC236}">
                <a16:creationId xmlns:a16="http://schemas.microsoft.com/office/drawing/2014/main" id="{E0874605-DAC9-7277-3EA2-7DBA50185905}"/>
              </a:ext>
            </a:extLst>
          </p:cNvPr>
          <p:cNvSpPr>
            <a:spLocks noGrp="1"/>
          </p:cNvSpPr>
          <p:nvPr>
            <p:ph type="subTitle" idx="1"/>
          </p:nvPr>
        </p:nvSpPr>
        <p:spPr>
          <a:xfrm>
            <a:off x="248945" y="4894189"/>
            <a:ext cx="10005951" cy="1458258"/>
          </a:xfrm>
        </p:spPr>
        <p:txBody>
          <a:bodyPr anchor="ctr">
            <a:normAutofit/>
          </a:bodyPr>
          <a:lstStyle/>
          <a:p>
            <a:pPr algn="l"/>
            <a:r>
              <a:rPr lang="en-US" sz="3600" dirty="0"/>
              <a:t>Hao Nguyen Attorney </a:t>
            </a:r>
          </a:p>
          <a:p>
            <a:pPr algn="l"/>
            <a:r>
              <a:rPr lang="en-US" sz="3600" dirty="0"/>
              <a:t>Jorge Saavedra Attorney </a:t>
            </a:r>
          </a:p>
        </p:txBody>
      </p:sp>
      <p:sp>
        <p:nvSpPr>
          <p:cNvPr id="4" name="Rectangle 2">
            <a:extLst>
              <a:ext uri="{FF2B5EF4-FFF2-40B4-BE49-F238E27FC236}">
                <a16:creationId xmlns:a16="http://schemas.microsoft.com/office/drawing/2014/main" id="{6732B787-2BF4-634B-87B6-44580E5EAB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AA75680E-63C1-1132-80CF-2978464E566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440504" y="4374126"/>
            <a:ext cx="2121509" cy="2506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015F658-D135-8FE5-E85F-7005B6CADE3D}"/>
              </a:ext>
            </a:extLst>
          </p:cNvPr>
          <p:cNvSpPr>
            <a:spLocks noChangeArrowheads="1"/>
          </p:cNvSpPr>
          <p:nvPr/>
        </p:nvSpPr>
        <p:spPr bwMode="auto">
          <a:xfrm>
            <a:off x="0" y="344425"/>
            <a:ext cx="714465" cy="11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FE7A0BE9-4618-E9C7-8C3B-75F420440A8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503841" y="4365946"/>
            <a:ext cx="1705583" cy="251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8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5ED2D-7783-5D46-3D2C-74AC16FA410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Ready Now! App</a:t>
            </a:r>
          </a:p>
        </p:txBody>
      </p:sp>
      <p:graphicFrame>
        <p:nvGraphicFramePr>
          <p:cNvPr id="5" name="Content Placeholder 2">
            <a:extLst>
              <a:ext uri="{FF2B5EF4-FFF2-40B4-BE49-F238E27FC236}">
                <a16:creationId xmlns:a16="http://schemas.microsoft.com/office/drawing/2014/main" id="{8BA9EEA5-7CDC-B7C9-6A1B-5047C20A5ABE}"/>
              </a:ext>
            </a:extLst>
          </p:cNvPr>
          <p:cNvGraphicFramePr>
            <a:graphicFrameLocks noGrp="1"/>
          </p:cNvGraphicFramePr>
          <p:nvPr>
            <p:ph idx="1"/>
            <p:extLst>
              <p:ext uri="{D42A27DB-BD31-4B8C-83A1-F6EECF244321}">
                <p14:modId xmlns:p14="http://schemas.microsoft.com/office/powerpoint/2010/main" val="250100457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95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5F0935-5A0B-10DE-1F57-6EF0CCAE98E7}"/>
              </a:ext>
            </a:extLst>
          </p:cNvPr>
          <p:cNvSpPr>
            <a:spLocks noGrp="1"/>
          </p:cNvSpPr>
          <p:nvPr>
            <p:ph type="title"/>
          </p:nvPr>
        </p:nvSpPr>
        <p:spPr>
          <a:xfrm>
            <a:off x="1383564" y="348865"/>
            <a:ext cx="9718111" cy="1576446"/>
          </a:xfrm>
        </p:spPr>
        <p:txBody>
          <a:bodyPr anchor="ctr">
            <a:normAutofit/>
          </a:bodyPr>
          <a:lstStyle/>
          <a:p>
            <a:r>
              <a:rPr lang="en-US" sz="4000" cap="all" spc="100">
                <a:solidFill>
                  <a:srgbClr val="FFFFFF"/>
                </a:solidFill>
              </a:rPr>
              <a:t>Your Rights</a:t>
            </a:r>
            <a:endParaRPr lang="en-US" sz="4000">
              <a:solidFill>
                <a:srgbClr val="FFFFFF"/>
              </a:solidFill>
            </a:endParaRPr>
          </a:p>
        </p:txBody>
      </p:sp>
      <p:graphicFrame>
        <p:nvGraphicFramePr>
          <p:cNvPr id="21" name="Content Placeholder 2">
            <a:extLst>
              <a:ext uri="{FF2B5EF4-FFF2-40B4-BE49-F238E27FC236}">
                <a16:creationId xmlns:a16="http://schemas.microsoft.com/office/drawing/2014/main" id="{177DF5FE-7988-D55C-0375-1BA2D3F617FF}"/>
              </a:ext>
            </a:extLst>
          </p:cNvPr>
          <p:cNvGraphicFramePr>
            <a:graphicFrameLocks noGrp="1"/>
          </p:cNvGraphicFramePr>
          <p:nvPr>
            <p:ph idx="1"/>
            <p:extLst>
              <p:ext uri="{D42A27DB-BD31-4B8C-83A1-F6EECF244321}">
                <p14:modId xmlns:p14="http://schemas.microsoft.com/office/powerpoint/2010/main" val="207109876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58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8EBCAE-D721-932D-41FC-B50A715A05FB}"/>
              </a:ext>
            </a:extLst>
          </p:cNvPr>
          <p:cNvSpPr>
            <a:spLocks noGrp="1"/>
          </p:cNvSpPr>
          <p:nvPr>
            <p:ph type="title"/>
          </p:nvPr>
        </p:nvSpPr>
        <p:spPr>
          <a:xfrm>
            <a:off x="838200" y="1195697"/>
            <a:ext cx="3200400" cy="4238118"/>
          </a:xfrm>
        </p:spPr>
        <p:txBody>
          <a:bodyPr>
            <a:normAutofit/>
          </a:bodyPr>
          <a:lstStyle/>
          <a:p>
            <a:r>
              <a:rPr lang="en-US">
                <a:solidFill>
                  <a:schemeClr val="bg1"/>
                </a:solidFill>
              </a:rPr>
              <a:t>4</a:t>
            </a:r>
            <a:r>
              <a:rPr lang="en-US" baseline="30000">
                <a:solidFill>
                  <a:schemeClr val="bg1"/>
                </a:solidFill>
              </a:rPr>
              <a:t>th</a:t>
            </a:r>
            <a:r>
              <a:rPr lang="en-US">
                <a:solidFill>
                  <a:schemeClr val="bg1"/>
                </a:solidFill>
              </a:rPr>
              <a:t> Amendment</a:t>
            </a:r>
          </a:p>
        </p:txBody>
      </p:sp>
      <p:grpSp>
        <p:nvGrpSpPr>
          <p:cNvPr id="35"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37" name="Content Placeholder 2">
            <a:extLst>
              <a:ext uri="{FF2B5EF4-FFF2-40B4-BE49-F238E27FC236}">
                <a16:creationId xmlns:a16="http://schemas.microsoft.com/office/drawing/2014/main" id="{59C79110-B529-6A5E-78C1-E9E79545CFE0}"/>
              </a:ext>
            </a:extLst>
          </p:cNvPr>
          <p:cNvGraphicFramePr>
            <a:graphicFrameLocks noGrp="1"/>
          </p:cNvGraphicFramePr>
          <p:nvPr>
            <p:ph idx="1"/>
            <p:extLst>
              <p:ext uri="{D42A27DB-BD31-4B8C-83A1-F6EECF244321}">
                <p14:modId xmlns:p14="http://schemas.microsoft.com/office/powerpoint/2010/main" val="226066783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11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81044C-7313-26CF-836F-E1912B3577A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Warrant- </a:t>
            </a:r>
            <a:br>
              <a:rPr lang="en-US" sz="3100" kern="1200">
                <a:solidFill>
                  <a:srgbClr val="FFFFFF"/>
                </a:solidFill>
                <a:latin typeface="+mj-lt"/>
                <a:ea typeface="+mj-ea"/>
                <a:cs typeface="+mj-cs"/>
              </a:rPr>
            </a:br>
            <a:r>
              <a:rPr lang="en-US" sz="3100" kern="1200">
                <a:solidFill>
                  <a:srgbClr val="FFFFFF"/>
                </a:solidFill>
                <a:latin typeface="+mj-lt"/>
                <a:ea typeface="+mj-ea"/>
                <a:cs typeface="+mj-cs"/>
              </a:rPr>
              <a:t>Court, Judge’s Signature, correct name and spelling of individual, and correct address.</a:t>
            </a:r>
          </a:p>
        </p:txBody>
      </p:sp>
      <p:pic>
        <p:nvPicPr>
          <p:cNvPr id="4" name="Content Placeholder 3">
            <a:extLst>
              <a:ext uri="{FF2B5EF4-FFF2-40B4-BE49-F238E27FC236}">
                <a16:creationId xmlns:a16="http://schemas.microsoft.com/office/drawing/2014/main" id="{D0C928A3-BD8D-A7CD-BE99-DF8579F1FAE0}"/>
              </a:ext>
            </a:extLst>
          </p:cNvPr>
          <p:cNvPicPr>
            <a:picLocks noGrp="1" noChangeAspect="1"/>
          </p:cNvPicPr>
          <p:nvPr>
            <p:ph idx="1"/>
          </p:nvPr>
        </p:nvPicPr>
        <p:blipFill>
          <a:blip r:embed="rId2"/>
          <a:stretch>
            <a:fillRect/>
          </a:stretch>
        </p:blipFill>
        <p:spPr>
          <a:xfrm>
            <a:off x="4502428" y="1342565"/>
            <a:ext cx="7225748" cy="4172869"/>
          </a:xfrm>
          <a:prstGeom prst="rect">
            <a:avLst/>
          </a:prstGeom>
        </p:spPr>
      </p:pic>
    </p:spTree>
    <p:extLst>
      <p:ext uri="{BB962C8B-B14F-4D97-AF65-F5344CB8AC3E}">
        <p14:creationId xmlns:p14="http://schemas.microsoft.com/office/powerpoint/2010/main" val="349983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C313F-1571-1133-5FCF-E5B4EA74010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If I encounter ICE what can I do?</a:t>
            </a:r>
          </a:p>
        </p:txBody>
      </p:sp>
      <p:sp>
        <p:nvSpPr>
          <p:cNvPr id="3" name="Content Placeholder 2">
            <a:extLst>
              <a:ext uri="{FF2B5EF4-FFF2-40B4-BE49-F238E27FC236}">
                <a16:creationId xmlns:a16="http://schemas.microsoft.com/office/drawing/2014/main" id="{FE47414C-7CFA-E666-A4AF-A47C8177C663}"/>
              </a:ext>
            </a:extLst>
          </p:cNvPr>
          <p:cNvSpPr>
            <a:spLocks noGrp="1"/>
          </p:cNvSpPr>
          <p:nvPr>
            <p:ph idx="1"/>
          </p:nvPr>
        </p:nvSpPr>
        <p:spPr>
          <a:xfrm>
            <a:off x="4810259" y="649480"/>
            <a:ext cx="6555347" cy="5546047"/>
          </a:xfrm>
        </p:spPr>
        <p:txBody>
          <a:bodyPr anchor="ctr">
            <a:normAutofit/>
          </a:bodyPr>
          <a:lstStyle/>
          <a:p>
            <a:pPr marL="0" indent="0">
              <a:buNone/>
            </a:pPr>
            <a:r>
              <a:rPr lang="en-US" sz="1900" b="1" u="sng"/>
              <a:t>At Risk Individuals </a:t>
            </a:r>
            <a:r>
              <a:rPr lang="en-US" sz="1900"/>
              <a:t>(supreme court ruled that people can be stopped and questioned based on skin color and accent):</a:t>
            </a:r>
          </a:p>
          <a:p>
            <a:pPr lvl="0"/>
            <a:r>
              <a:rPr lang="en-US" sz="1900"/>
              <a:t>Should have a copy of your paperwork on you (never provide false documents). </a:t>
            </a:r>
          </a:p>
          <a:p>
            <a:pPr lvl="1"/>
            <a:r>
              <a:rPr lang="en-US" sz="1900"/>
              <a:t>A trusted person who is less at risk should know where your originals are safely hidden.</a:t>
            </a:r>
          </a:p>
          <a:p>
            <a:pPr lvl="0"/>
            <a:r>
              <a:rPr lang="en-US" sz="1900"/>
              <a:t>Right to remain silent.</a:t>
            </a:r>
          </a:p>
          <a:p>
            <a:pPr lvl="0"/>
            <a:r>
              <a:rPr lang="en-US" sz="1900"/>
              <a:t>Right to an attorney. Memorize 24/7  number or write on your body.</a:t>
            </a:r>
          </a:p>
          <a:p>
            <a:pPr lvl="1"/>
            <a:r>
              <a:rPr lang="en-US" sz="1900"/>
              <a:t>For example the National Lawyers (612) 444-2654</a:t>
            </a:r>
          </a:p>
          <a:p>
            <a:pPr lvl="0"/>
            <a:r>
              <a:rPr lang="en-US" sz="1900"/>
              <a:t>Right to shelter in your home or a private space that you are welcomed. </a:t>
            </a:r>
          </a:p>
          <a:p>
            <a:pPr lvl="0"/>
            <a:r>
              <a:rPr lang="en-US" sz="1900"/>
              <a:t>Places that aren’t private: Rec Centers, places public can enter.</a:t>
            </a:r>
          </a:p>
          <a:p>
            <a:pPr lvl="0"/>
            <a:r>
              <a:rPr lang="en-US" sz="1900"/>
              <a:t>Don’t open the door. Review Warrant through the window. </a:t>
            </a:r>
          </a:p>
          <a:p>
            <a:pPr marL="0" indent="0">
              <a:buNone/>
            </a:pPr>
            <a:endParaRPr lang="en-US" sz="1900"/>
          </a:p>
        </p:txBody>
      </p:sp>
    </p:spTree>
    <p:extLst>
      <p:ext uri="{BB962C8B-B14F-4D97-AF65-F5344CB8AC3E}">
        <p14:creationId xmlns:p14="http://schemas.microsoft.com/office/powerpoint/2010/main" val="416466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FDBFB-C8D4-BFC4-8143-18C8E8578BB3}"/>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If I encounter ICE what can I do?</a:t>
            </a:r>
            <a:endParaRPr lang="en-US" sz="4000">
              <a:solidFill>
                <a:srgbClr val="FFFFFF"/>
              </a:solidFill>
            </a:endParaRPr>
          </a:p>
        </p:txBody>
      </p:sp>
      <p:sp>
        <p:nvSpPr>
          <p:cNvPr id="3" name="Content Placeholder 2">
            <a:extLst>
              <a:ext uri="{FF2B5EF4-FFF2-40B4-BE49-F238E27FC236}">
                <a16:creationId xmlns:a16="http://schemas.microsoft.com/office/drawing/2014/main" id="{5139CE41-C75E-AEDD-3330-75F9538EC3DF}"/>
              </a:ext>
            </a:extLst>
          </p:cNvPr>
          <p:cNvSpPr>
            <a:spLocks noGrp="1"/>
          </p:cNvSpPr>
          <p:nvPr>
            <p:ph idx="1"/>
          </p:nvPr>
        </p:nvSpPr>
        <p:spPr>
          <a:xfrm>
            <a:off x="4810259" y="649480"/>
            <a:ext cx="6555347" cy="5546047"/>
          </a:xfrm>
        </p:spPr>
        <p:txBody>
          <a:bodyPr anchor="ctr">
            <a:normAutofit/>
          </a:bodyPr>
          <a:lstStyle/>
          <a:p>
            <a:pPr marL="0" indent="0">
              <a:buNone/>
            </a:pPr>
            <a:r>
              <a:rPr lang="en-US" sz="2000"/>
              <a:t>Less at Risk Individuals</a:t>
            </a:r>
          </a:p>
          <a:p>
            <a:pPr lvl="0"/>
            <a:r>
              <a:rPr lang="en-US" sz="2000"/>
              <a:t>Do not obstruct.</a:t>
            </a:r>
          </a:p>
          <a:p>
            <a:pPr lvl="0"/>
            <a:r>
              <a:rPr lang="en-US" sz="2000"/>
              <a:t>You may be a constitutional observer- legally recognized but must not obstruct, stay 10 feet back and don’t engage.</a:t>
            </a:r>
          </a:p>
          <a:p>
            <a:pPr lvl="1"/>
            <a:r>
              <a:rPr lang="en-US" sz="2000"/>
              <a:t>Any documentation written or video that you take should be shared with that person’s family or with IDN.</a:t>
            </a:r>
          </a:p>
          <a:p>
            <a:pPr marL="0" indent="0">
              <a:buNone/>
            </a:pPr>
            <a:endParaRPr lang="en-US" sz="2000"/>
          </a:p>
        </p:txBody>
      </p:sp>
    </p:spTree>
    <p:extLst>
      <p:ext uri="{BB962C8B-B14F-4D97-AF65-F5344CB8AC3E}">
        <p14:creationId xmlns:p14="http://schemas.microsoft.com/office/powerpoint/2010/main" val="20961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C07D84-FEBD-B12B-F182-708BF6F30F2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CCE279-9E3A-3398-303A-BF4424620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9405679-B2E9-1466-3160-73EBCD29A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00CCD5-945F-F263-DE7F-CEAA47A5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F12B24-DF82-3095-35A1-D3F18BD90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B1060A-4684-C1A3-2004-95D6FE9D6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02A90C94-9796-8CE6-EFD0-37B616D2E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98D59729-0636-2A9E-0218-EA8D5F67A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CB56D-81F1-1BAC-F1D1-82615F75EDA8}"/>
              </a:ext>
            </a:extLst>
          </p:cNvPr>
          <p:cNvSpPr>
            <a:spLocks noGrp="1"/>
          </p:cNvSpPr>
          <p:nvPr>
            <p:ph type="title"/>
          </p:nvPr>
        </p:nvSpPr>
        <p:spPr>
          <a:xfrm>
            <a:off x="258812" y="420624"/>
            <a:ext cx="3520191" cy="1295160"/>
          </a:xfrm>
        </p:spPr>
        <p:txBody>
          <a:bodyPr anchor="b">
            <a:normAutofit/>
          </a:bodyPr>
          <a:lstStyle/>
          <a:p>
            <a:r>
              <a:rPr lang="en-US" sz="4000" b="1" dirty="0">
                <a:solidFill>
                  <a:srgbClr val="FFFFFF"/>
                </a:solidFill>
              </a:rPr>
              <a:t>Constitutional Observer </a:t>
            </a:r>
            <a:endParaRPr lang="en-US" sz="4000" dirty="0">
              <a:solidFill>
                <a:srgbClr val="FFFFFF"/>
              </a:solidFill>
            </a:endParaRPr>
          </a:p>
        </p:txBody>
      </p:sp>
      <p:sp>
        <p:nvSpPr>
          <p:cNvPr id="3" name="Content Placeholder 2">
            <a:extLst>
              <a:ext uri="{FF2B5EF4-FFF2-40B4-BE49-F238E27FC236}">
                <a16:creationId xmlns:a16="http://schemas.microsoft.com/office/drawing/2014/main" id="{869AB273-52DA-6377-2B75-E59B322B62A9}"/>
              </a:ext>
            </a:extLst>
          </p:cNvPr>
          <p:cNvSpPr>
            <a:spLocks noGrp="1"/>
          </p:cNvSpPr>
          <p:nvPr>
            <p:ph idx="1"/>
          </p:nvPr>
        </p:nvSpPr>
        <p:spPr>
          <a:xfrm>
            <a:off x="4296639" y="347472"/>
            <a:ext cx="7892314" cy="5848055"/>
          </a:xfrm>
        </p:spPr>
        <p:txBody>
          <a:bodyPr anchor="ctr">
            <a:normAutofit fontScale="25000" lnSpcReduction="20000"/>
          </a:bodyPr>
          <a:lstStyle/>
          <a:p>
            <a:pPr marL="0" indent="0">
              <a:buNone/>
            </a:pPr>
            <a:r>
              <a:rPr lang="en-US" sz="11200" dirty="0"/>
              <a:t>S.A.L.U.T.E.</a:t>
            </a:r>
          </a:p>
          <a:p>
            <a:pPr marL="0" indent="0">
              <a:buNone/>
            </a:pPr>
            <a:endParaRPr lang="en-US" sz="5600" dirty="0"/>
          </a:p>
          <a:p>
            <a:pPr marL="0" indent="0">
              <a:buNone/>
            </a:pPr>
            <a:r>
              <a:rPr lang="en-US" sz="5600" dirty="0"/>
              <a:t>When documenting, practice S.A.L.U.T.E.</a:t>
            </a:r>
          </a:p>
          <a:p>
            <a:pPr marL="0" indent="0">
              <a:buNone/>
            </a:pPr>
            <a:endParaRPr lang="en-US" sz="5600" dirty="0"/>
          </a:p>
          <a:p>
            <a:pPr marL="0" indent="0">
              <a:buNone/>
            </a:pPr>
            <a:r>
              <a:rPr lang="en-US" sz="11200" dirty="0"/>
              <a:t>S</a:t>
            </a:r>
            <a:r>
              <a:rPr lang="en-US" sz="5600" dirty="0"/>
              <a:t>ize: How many people and/or vehicles do you see?</a:t>
            </a:r>
          </a:p>
          <a:p>
            <a:pPr marL="0" indent="0">
              <a:buNone/>
            </a:pPr>
            <a:endParaRPr lang="en-US" sz="5600" dirty="0"/>
          </a:p>
          <a:p>
            <a:pPr marL="0" indent="0">
              <a:buNone/>
            </a:pPr>
            <a:r>
              <a:rPr lang="en-US" sz="11200" dirty="0"/>
              <a:t>A</a:t>
            </a:r>
            <a:r>
              <a:rPr lang="en-US" sz="5600" dirty="0"/>
              <a:t>ctivity: What, specifically, are they doing that’s suspicious?</a:t>
            </a:r>
          </a:p>
          <a:p>
            <a:pPr marL="0" indent="0">
              <a:buNone/>
            </a:pPr>
            <a:endParaRPr lang="en-US" sz="5600" dirty="0"/>
          </a:p>
          <a:p>
            <a:pPr marL="0" indent="0">
              <a:buNone/>
            </a:pPr>
            <a:r>
              <a:rPr lang="en-US" sz="11200" dirty="0"/>
              <a:t>L</a:t>
            </a:r>
            <a:r>
              <a:rPr lang="en-US" sz="5600" dirty="0"/>
              <a:t>ocation: What address, cross streets, or landmarks</a:t>
            </a:r>
          </a:p>
          <a:p>
            <a:pPr marL="0" indent="0">
              <a:buNone/>
            </a:pPr>
            <a:endParaRPr lang="en-US" sz="5600" dirty="0"/>
          </a:p>
          <a:p>
            <a:pPr marL="0" indent="0">
              <a:buNone/>
            </a:pPr>
            <a:r>
              <a:rPr lang="en-US" sz="11200" dirty="0"/>
              <a:t>U</a:t>
            </a:r>
            <a:r>
              <a:rPr lang="en-US" sz="5600" dirty="0"/>
              <a:t>niform: What are they wearing, whether it’s fatigues, nondescript</a:t>
            </a:r>
          </a:p>
          <a:p>
            <a:pPr marL="0" indent="0">
              <a:buNone/>
            </a:pPr>
            <a:r>
              <a:rPr lang="en-US" sz="5600" dirty="0"/>
              <a:t>civilian clothes, or something else entirely?</a:t>
            </a:r>
          </a:p>
          <a:p>
            <a:pPr marL="0" indent="0">
              <a:buNone/>
            </a:pPr>
            <a:endParaRPr lang="en-US" sz="5600" dirty="0"/>
          </a:p>
          <a:p>
            <a:pPr marL="0" indent="0">
              <a:buNone/>
            </a:pPr>
            <a:r>
              <a:rPr lang="en-US" sz="11200" dirty="0"/>
              <a:t>T</a:t>
            </a:r>
            <a:r>
              <a:rPr lang="en-US" sz="5600" dirty="0"/>
              <a:t>ime: What date and time did you observe them?</a:t>
            </a:r>
          </a:p>
          <a:p>
            <a:pPr marL="0" indent="0">
              <a:buNone/>
            </a:pPr>
            <a:endParaRPr lang="en-US" sz="5600" dirty="0"/>
          </a:p>
          <a:p>
            <a:pPr marL="0" indent="0">
              <a:buNone/>
            </a:pPr>
            <a:r>
              <a:rPr lang="en-US" sz="11200" dirty="0"/>
              <a:t>E</a:t>
            </a:r>
            <a:r>
              <a:rPr lang="en-US" sz="5600" dirty="0"/>
              <a:t>quipment: What guns, weapons, or devices do they appear to be</a:t>
            </a:r>
          </a:p>
          <a:p>
            <a:pPr marL="0" indent="0">
              <a:buNone/>
            </a:pPr>
            <a:r>
              <a:rPr lang="en-US" sz="5600" dirty="0"/>
              <a:t>carrying?</a:t>
            </a:r>
            <a:endParaRPr lang="en-US" sz="2000" dirty="0"/>
          </a:p>
        </p:txBody>
      </p:sp>
    </p:spTree>
    <p:extLst>
      <p:ext uri="{BB962C8B-B14F-4D97-AF65-F5344CB8AC3E}">
        <p14:creationId xmlns:p14="http://schemas.microsoft.com/office/powerpoint/2010/main" val="151697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BB6D4-C803-DDBE-EE05-781C2416AEC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What about Protesting</a:t>
            </a:r>
          </a:p>
        </p:txBody>
      </p:sp>
      <p:graphicFrame>
        <p:nvGraphicFramePr>
          <p:cNvPr id="5" name="Content Placeholder 2">
            <a:extLst>
              <a:ext uri="{FF2B5EF4-FFF2-40B4-BE49-F238E27FC236}">
                <a16:creationId xmlns:a16="http://schemas.microsoft.com/office/drawing/2014/main" id="{DA18A351-3ABB-EBB4-7365-15587E1DD2C3}"/>
              </a:ext>
            </a:extLst>
          </p:cNvPr>
          <p:cNvGraphicFramePr>
            <a:graphicFrameLocks noGrp="1"/>
          </p:cNvGraphicFramePr>
          <p:nvPr>
            <p:ph idx="1"/>
            <p:extLst>
              <p:ext uri="{D42A27DB-BD31-4B8C-83A1-F6EECF244321}">
                <p14:modId xmlns:p14="http://schemas.microsoft.com/office/powerpoint/2010/main" val="24283574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26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B8ED-D865-DAA1-9AC7-F8743BE9987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Resources</a:t>
            </a:r>
          </a:p>
        </p:txBody>
      </p:sp>
      <p:graphicFrame>
        <p:nvGraphicFramePr>
          <p:cNvPr id="7" name="Content Placeholder 2">
            <a:extLst>
              <a:ext uri="{FF2B5EF4-FFF2-40B4-BE49-F238E27FC236}">
                <a16:creationId xmlns:a16="http://schemas.microsoft.com/office/drawing/2014/main" id="{B994DE8B-0DB9-5C70-59C3-CEA7D98A0E3F}"/>
              </a:ext>
            </a:extLst>
          </p:cNvPr>
          <p:cNvGraphicFramePr>
            <a:graphicFrameLocks noGrp="1"/>
          </p:cNvGraphicFramePr>
          <p:nvPr>
            <p:ph idx="1"/>
            <p:extLst>
              <p:ext uri="{D42A27DB-BD31-4B8C-83A1-F6EECF244321}">
                <p14:modId xmlns:p14="http://schemas.microsoft.com/office/powerpoint/2010/main" val="8570909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68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TotalTime>
  <Words>669</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Your Rights &amp; Resources</vt:lpstr>
      <vt:lpstr>Your Rights</vt:lpstr>
      <vt:lpstr>4th Amendment</vt:lpstr>
      <vt:lpstr>Warrant-  Court, Judge’s Signature, correct name and spelling of individual, and correct address.</vt:lpstr>
      <vt:lpstr>If I encounter ICE what can I do?</vt:lpstr>
      <vt:lpstr>If I encounter ICE what can I do?</vt:lpstr>
      <vt:lpstr>Constitutional Observer </vt:lpstr>
      <vt:lpstr>What about Protesting</vt:lpstr>
      <vt:lpstr>Resources</vt:lpstr>
      <vt:lpstr>Ready Now!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Gretchen Nguyen</dc:creator>
  <cp:lastModifiedBy>Nguyen, Hao Q</cp:lastModifiedBy>
  <cp:revision>7</cp:revision>
  <dcterms:created xsi:type="dcterms:W3CDTF">2026-01-19T05:37:23Z</dcterms:created>
  <dcterms:modified xsi:type="dcterms:W3CDTF">2026-01-22T17:06:16Z</dcterms:modified>
</cp:coreProperties>
</file>