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49.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50.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5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52"/>
    <p:restoredTop sz="74836"/>
  </p:normalViewPr>
  <p:slideViewPr>
    <p:cSldViewPr snapToGrid="0">
      <p:cViewPr varScale="1">
        <p:scale>
          <a:sx n="83" d="100"/>
          <a:sy n="83" d="100"/>
        </p:scale>
        <p:origin x="1704" y="78"/>
      </p:cViewPr>
      <p:guideLst/>
    </p:cSldViewPr>
  </p:slideViewPr>
  <p:notesTextViewPr>
    <p:cViewPr>
      <p:scale>
        <a:sx n="1" d="1"/>
        <a:sy n="1" d="1"/>
      </p:scale>
      <p:origin x="0" y="0"/>
    </p:cViewPr>
  </p:notesTextViewPr>
  <p:notesViewPr>
    <p:cSldViewPr snapToGrid="0">
      <p:cViewPr varScale="1">
        <p:scale>
          <a:sx n="118" d="100"/>
          <a:sy n="118" d="100"/>
        </p:scale>
        <p:origin x="5160" y="21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ata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ata14.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diagrams/_rels/data15.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36.png"/><Relationship Id="rId7" Type="http://schemas.openxmlformats.org/officeDocument/2006/relationships/image" Target="../media/image84.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37.svg"/></Relationships>
</file>

<file path=ppt/diagrams/_rels/data16.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88.png"/><Relationship Id="rId7" Type="http://schemas.openxmlformats.org/officeDocument/2006/relationships/image" Target="../media/image67.png"/><Relationship Id="rId12" Type="http://schemas.openxmlformats.org/officeDocument/2006/relationships/image" Target="../media/image93.svg"/><Relationship Id="rId2" Type="http://schemas.openxmlformats.org/officeDocument/2006/relationships/image" Target="../media/image87.svg"/><Relationship Id="rId1" Type="http://schemas.openxmlformats.org/officeDocument/2006/relationships/image" Target="../media/image86.png"/><Relationship Id="rId6" Type="http://schemas.openxmlformats.org/officeDocument/2006/relationships/image" Target="../media/image91.svg"/><Relationship Id="rId11" Type="http://schemas.openxmlformats.org/officeDocument/2006/relationships/image" Target="../media/image92.png"/><Relationship Id="rId5" Type="http://schemas.openxmlformats.org/officeDocument/2006/relationships/image" Target="../media/image90.png"/><Relationship Id="rId10" Type="http://schemas.openxmlformats.org/officeDocument/2006/relationships/image" Target="../media/image81.svg"/><Relationship Id="rId4" Type="http://schemas.openxmlformats.org/officeDocument/2006/relationships/image" Target="../media/image89.svg"/><Relationship Id="rId9" Type="http://schemas.openxmlformats.org/officeDocument/2006/relationships/image" Target="../media/image80.png"/></Relationships>
</file>

<file path=ppt/diagrams/_rels/data17.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svg"/><Relationship Id="rId1" Type="http://schemas.openxmlformats.org/officeDocument/2006/relationships/image" Target="../media/image95.png"/><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svg"/></Relationships>
</file>

<file path=ppt/diagrams/_rels/data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1.svg"/><Relationship Id="rId1" Type="http://schemas.openxmlformats.org/officeDocument/2006/relationships/image" Target="../media/image90.png"/><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ata2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svg"/><Relationship Id="rId1" Type="http://schemas.openxmlformats.org/officeDocument/2006/relationships/image" Target="../media/image106.png"/><Relationship Id="rId4" Type="http://schemas.openxmlformats.org/officeDocument/2006/relationships/image" Target="../media/image109.svg"/></Relationships>
</file>

<file path=ppt/diagrams/_rels/data21.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svg"/><Relationship Id="rId1" Type="http://schemas.openxmlformats.org/officeDocument/2006/relationships/image" Target="../media/image111.png"/><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s>
</file>

<file path=ppt/diagrams/_rels/data23.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120.svg"/><Relationship Id="rId1" Type="http://schemas.openxmlformats.org/officeDocument/2006/relationships/image" Target="../media/image119.png"/><Relationship Id="rId6" Type="http://schemas.openxmlformats.org/officeDocument/2006/relationships/image" Target="../media/image124.svg"/><Relationship Id="rId5" Type="http://schemas.openxmlformats.org/officeDocument/2006/relationships/image" Target="../media/image123.png"/><Relationship Id="rId10" Type="http://schemas.openxmlformats.org/officeDocument/2006/relationships/image" Target="../media/image128.svg"/><Relationship Id="rId4" Type="http://schemas.openxmlformats.org/officeDocument/2006/relationships/image" Target="../media/image122.svg"/><Relationship Id="rId9" Type="http://schemas.openxmlformats.org/officeDocument/2006/relationships/image" Target="../media/image127.png"/></Relationships>
</file>

<file path=ppt/diagrams/_rels/data24.xml.rels><?xml version="1.0" encoding="UTF-8" standalone="yes"?>
<Relationships xmlns="http://schemas.openxmlformats.org/package/2006/relationships"><Relationship Id="rId8" Type="http://schemas.openxmlformats.org/officeDocument/2006/relationships/image" Target="../media/image138.sv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2.svg"/><Relationship Id="rId1" Type="http://schemas.openxmlformats.org/officeDocument/2006/relationships/image" Target="../media/image131.png"/><Relationship Id="rId6" Type="http://schemas.openxmlformats.org/officeDocument/2006/relationships/image" Target="../media/image136.svg"/><Relationship Id="rId5" Type="http://schemas.openxmlformats.org/officeDocument/2006/relationships/image" Target="../media/image135.png"/><Relationship Id="rId10" Type="http://schemas.openxmlformats.org/officeDocument/2006/relationships/image" Target="../media/image140.svg"/><Relationship Id="rId4" Type="http://schemas.openxmlformats.org/officeDocument/2006/relationships/image" Target="../media/image134.svg"/><Relationship Id="rId9" Type="http://schemas.openxmlformats.org/officeDocument/2006/relationships/image" Target="../media/image139.png"/></Relationships>
</file>

<file path=ppt/diagrams/_rels/data25.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svg"/><Relationship Id="rId1" Type="http://schemas.openxmlformats.org/officeDocument/2006/relationships/image" Target="../media/image141.png"/><Relationship Id="rId6" Type="http://schemas.openxmlformats.org/officeDocument/2006/relationships/image" Target="../media/image146.svg"/><Relationship Id="rId5" Type="http://schemas.openxmlformats.org/officeDocument/2006/relationships/image" Target="../media/image145.png"/><Relationship Id="rId10" Type="http://schemas.openxmlformats.org/officeDocument/2006/relationships/image" Target="../media/image150.svg"/><Relationship Id="rId4" Type="http://schemas.openxmlformats.org/officeDocument/2006/relationships/image" Target="../media/image144.svg"/><Relationship Id="rId9" Type="http://schemas.openxmlformats.org/officeDocument/2006/relationships/image" Target="../media/image149.png"/></Relationships>
</file>

<file path=ppt/diagrams/_rels/data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svg"/></Relationships>
</file>

<file path=ppt/diagrams/_rels/data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ata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ata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ata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rawing14.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diagrams/_rels/drawing15.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36.png"/><Relationship Id="rId7" Type="http://schemas.openxmlformats.org/officeDocument/2006/relationships/image" Target="../media/image84.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37.svg"/></Relationships>
</file>

<file path=ppt/diagrams/_rels/drawing16.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88.png"/><Relationship Id="rId7" Type="http://schemas.openxmlformats.org/officeDocument/2006/relationships/image" Target="../media/image67.png"/><Relationship Id="rId12" Type="http://schemas.openxmlformats.org/officeDocument/2006/relationships/image" Target="../media/image93.svg"/><Relationship Id="rId2" Type="http://schemas.openxmlformats.org/officeDocument/2006/relationships/image" Target="../media/image87.svg"/><Relationship Id="rId1" Type="http://schemas.openxmlformats.org/officeDocument/2006/relationships/image" Target="../media/image86.png"/><Relationship Id="rId6" Type="http://schemas.openxmlformats.org/officeDocument/2006/relationships/image" Target="../media/image91.svg"/><Relationship Id="rId11" Type="http://schemas.openxmlformats.org/officeDocument/2006/relationships/image" Target="../media/image92.png"/><Relationship Id="rId5" Type="http://schemas.openxmlformats.org/officeDocument/2006/relationships/image" Target="../media/image90.png"/><Relationship Id="rId10" Type="http://schemas.openxmlformats.org/officeDocument/2006/relationships/image" Target="../media/image81.svg"/><Relationship Id="rId4" Type="http://schemas.openxmlformats.org/officeDocument/2006/relationships/image" Target="../media/image89.svg"/><Relationship Id="rId9" Type="http://schemas.openxmlformats.org/officeDocument/2006/relationships/image" Target="../media/image80.png"/></Relationships>
</file>

<file path=ppt/diagrams/_rels/drawing17.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svg"/><Relationship Id="rId1" Type="http://schemas.openxmlformats.org/officeDocument/2006/relationships/image" Target="../media/image95.png"/><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svg"/></Relationships>
</file>

<file path=ppt/diagrams/_rels/drawing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1.svg"/><Relationship Id="rId1" Type="http://schemas.openxmlformats.org/officeDocument/2006/relationships/image" Target="../media/image90.png"/><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rawing2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svg"/><Relationship Id="rId1" Type="http://schemas.openxmlformats.org/officeDocument/2006/relationships/image" Target="../media/image106.png"/><Relationship Id="rId4" Type="http://schemas.openxmlformats.org/officeDocument/2006/relationships/image" Target="../media/image109.svg"/></Relationships>
</file>

<file path=ppt/diagrams/_rels/drawing21.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svg"/><Relationship Id="rId1" Type="http://schemas.openxmlformats.org/officeDocument/2006/relationships/image" Target="../media/image111.png"/><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s>
</file>

<file path=ppt/diagrams/_rels/drawing23.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120.svg"/><Relationship Id="rId1" Type="http://schemas.openxmlformats.org/officeDocument/2006/relationships/image" Target="../media/image119.png"/><Relationship Id="rId6" Type="http://schemas.openxmlformats.org/officeDocument/2006/relationships/image" Target="../media/image124.svg"/><Relationship Id="rId5" Type="http://schemas.openxmlformats.org/officeDocument/2006/relationships/image" Target="../media/image123.png"/><Relationship Id="rId10" Type="http://schemas.openxmlformats.org/officeDocument/2006/relationships/image" Target="../media/image128.svg"/><Relationship Id="rId4" Type="http://schemas.openxmlformats.org/officeDocument/2006/relationships/image" Target="../media/image122.svg"/><Relationship Id="rId9" Type="http://schemas.openxmlformats.org/officeDocument/2006/relationships/image" Target="../media/image127.png"/></Relationships>
</file>

<file path=ppt/diagrams/_rels/drawing24.xml.rels><?xml version="1.0" encoding="UTF-8" standalone="yes"?>
<Relationships xmlns="http://schemas.openxmlformats.org/package/2006/relationships"><Relationship Id="rId8" Type="http://schemas.openxmlformats.org/officeDocument/2006/relationships/image" Target="../media/image138.sv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2.svg"/><Relationship Id="rId1" Type="http://schemas.openxmlformats.org/officeDocument/2006/relationships/image" Target="../media/image131.png"/><Relationship Id="rId6" Type="http://schemas.openxmlformats.org/officeDocument/2006/relationships/image" Target="../media/image136.svg"/><Relationship Id="rId5" Type="http://schemas.openxmlformats.org/officeDocument/2006/relationships/image" Target="../media/image135.png"/><Relationship Id="rId10" Type="http://schemas.openxmlformats.org/officeDocument/2006/relationships/image" Target="../media/image140.svg"/><Relationship Id="rId4" Type="http://schemas.openxmlformats.org/officeDocument/2006/relationships/image" Target="../media/image134.svg"/><Relationship Id="rId9" Type="http://schemas.openxmlformats.org/officeDocument/2006/relationships/image" Target="../media/image139.png"/></Relationships>
</file>

<file path=ppt/diagrams/_rels/drawing25.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svg"/><Relationship Id="rId1" Type="http://schemas.openxmlformats.org/officeDocument/2006/relationships/image" Target="../media/image141.png"/><Relationship Id="rId6" Type="http://schemas.openxmlformats.org/officeDocument/2006/relationships/image" Target="../media/image146.svg"/><Relationship Id="rId5" Type="http://schemas.openxmlformats.org/officeDocument/2006/relationships/image" Target="../media/image145.png"/><Relationship Id="rId10" Type="http://schemas.openxmlformats.org/officeDocument/2006/relationships/image" Target="../media/image150.svg"/><Relationship Id="rId4" Type="http://schemas.openxmlformats.org/officeDocument/2006/relationships/image" Target="../media/image144.svg"/><Relationship Id="rId9" Type="http://schemas.openxmlformats.org/officeDocument/2006/relationships/image" Target="../media/image149.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rawing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F5D9A3-F614-4D75-B84A-851961A02DD8}"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2407C2FB-576B-4B31-B5B9-BD95CD9D274B}">
      <dgm:prSet/>
      <dgm:spPr/>
      <dgm:t>
        <a:bodyPr/>
        <a:lstStyle/>
        <a:p>
          <a:pPr>
            <a:lnSpc>
              <a:spcPct val="100000"/>
            </a:lnSpc>
          </a:pPr>
          <a:r>
            <a:rPr lang="en-US"/>
            <a:t>Flexibility and customization for tailored models.</a:t>
          </a:r>
        </a:p>
      </dgm:t>
    </dgm:pt>
    <dgm:pt modelId="{C4AF8D14-953D-499D-B684-DDBF435F71ED}" type="parTrans" cxnId="{04213B26-F966-49EE-8135-9D06B604F5CD}">
      <dgm:prSet/>
      <dgm:spPr/>
      <dgm:t>
        <a:bodyPr/>
        <a:lstStyle/>
        <a:p>
          <a:endParaRPr lang="en-US"/>
        </a:p>
      </dgm:t>
    </dgm:pt>
    <dgm:pt modelId="{FEC5C435-4D8B-4B81-8832-427FAD3EE9DF}" type="sibTrans" cxnId="{04213B26-F966-49EE-8135-9D06B604F5CD}">
      <dgm:prSet/>
      <dgm:spPr/>
      <dgm:t>
        <a:bodyPr/>
        <a:lstStyle/>
        <a:p>
          <a:endParaRPr lang="en-US"/>
        </a:p>
      </dgm:t>
    </dgm:pt>
    <dgm:pt modelId="{C24183F5-FA74-482B-B686-5CB5D1EB6CC5}">
      <dgm:prSet/>
      <dgm:spPr/>
      <dgm:t>
        <a:bodyPr/>
        <a:lstStyle/>
        <a:p>
          <a:pPr>
            <a:lnSpc>
              <a:spcPct val="100000"/>
            </a:lnSpc>
          </a:pPr>
          <a:r>
            <a:rPr lang="en-US"/>
            <a:t>Cost efficiency with substantial long-term benefits.</a:t>
          </a:r>
        </a:p>
      </dgm:t>
    </dgm:pt>
    <dgm:pt modelId="{BAF0FFF0-7DE6-4244-982E-043C68A7893B}" type="parTrans" cxnId="{92611AFA-DCA5-468B-8FE1-78254725AEB5}">
      <dgm:prSet/>
      <dgm:spPr/>
      <dgm:t>
        <a:bodyPr/>
        <a:lstStyle/>
        <a:p>
          <a:endParaRPr lang="en-US"/>
        </a:p>
      </dgm:t>
    </dgm:pt>
    <dgm:pt modelId="{767F50D1-6538-45A5-953D-AEE6DDEB818C}" type="sibTrans" cxnId="{92611AFA-DCA5-468B-8FE1-78254725AEB5}">
      <dgm:prSet/>
      <dgm:spPr/>
      <dgm:t>
        <a:bodyPr/>
        <a:lstStyle/>
        <a:p>
          <a:endParaRPr lang="en-US"/>
        </a:p>
      </dgm:t>
    </dgm:pt>
    <dgm:pt modelId="{26386A80-F878-4EF4-89B7-7F9B89D2EAFC}">
      <dgm:prSet/>
      <dgm:spPr/>
      <dgm:t>
        <a:bodyPr/>
        <a:lstStyle/>
        <a:p>
          <a:pPr>
            <a:lnSpc>
              <a:spcPct val="100000"/>
            </a:lnSpc>
          </a:pPr>
          <a:r>
            <a:rPr lang="en-US"/>
            <a:t>Data privacy through self-hosting, crucial in the digital landscape.</a:t>
          </a:r>
        </a:p>
      </dgm:t>
    </dgm:pt>
    <dgm:pt modelId="{E272F68B-F4D6-42FA-B76A-E127C94BCAD3}" type="parTrans" cxnId="{E68BC387-9565-4703-9C69-00A6C14C6B4C}">
      <dgm:prSet/>
      <dgm:spPr/>
      <dgm:t>
        <a:bodyPr/>
        <a:lstStyle/>
        <a:p>
          <a:endParaRPr lang="en-US"/>
        </a:p>
      </dgm:t>
    </dgm:pt>
    <dgm:pt modelId="{84F5271F-9776-4B7C-9177-066ADEBD2DB0}" type="sibTrans" cxnId="{E68BC387-9565-4703-9C69-00A6C14C6B4C}">
      <dgm:prSet/>
      <dgm:spPr/>
      <dgm:t>
        <a:bodyPr/>
        <a:lstStyle/>
        <a:p>
          <a:endParaRPr lang="en-US"/>
        </a:p>
      </dgm:t>
    </dgm:pt>
    <dgm:pt modelId="{03A02165-01A0-4651-BCF0-603D4865E0F4}" type="pres">
      <dgm:prSet presAssocID="{F7F5D9A3-F614-4D75-B84A-851961A02DD8}" presName="root" presStyleCnt="0">
        <dgm:presLayoutVars>
          <dgm:dir/>
          <dgm:resizeHandles val="exact"/>
        </dgm:presLayoutVars>
      </dgm:prSet>
      <dgm:spPr/>
    </dgm:pt>
    <dgm:pt modelId="{C4243E96-9BD1-4D08-A725-76DB1A8C22F3}" type="pres">
      <dgm:prSet presAssocID="{2407C2FB-576B-4B31-B5B9-BD95CD9D274B}" presName="compNode" presStyleCnt="0"/>
      <dgm:spPr/>
    </dgm:pt>
    <dgm:pt modelId="{CF1223F9-30BD-4C57-B7E0-330A3BA5FAD3}" type="pres">
      <dgm:prSet presAssocID="{2407C2FB-576B-4B31-B5B9-BD95CD9D274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ears"/>
        </a:ext>
      </dgm:extLst>
    </dgm:pt>
    <dgm:pt modelId="{C3D1D3B1-2589-453B-A51D-F15E209246BE}" type="pres">
      <dgm:prSet presAssocID="{2407C2FB-576B-4B31-B5B9-BD95CD9D274B}" presName="spaceRect" presStyleCnt="0"/>
      <dgm:spPr/>
    </dgm:pt>
    <dgm:pt modelId="{89F3B678-DAD9-4C05-A6D0-04AF7BADC5ED}" type="pres">
      <dgm:prSet presAssocID="{2407C2FB-576B-4B31-B5B9-BD95CD9D274B}" presName="textRect" presStyleLbl="revTx" presStyleIdx="0" presStyleCnt="3">
        <dgm:presLayoutVars>
          <dgm:chMax val="1"/>
          <dgm:chPref val="1"/>
        </dgm:presLayoutVars>
      </dgm:prSet>
      <dgm:spPr/>
    </dgm:pt>
    <dgm:pt modelId="{1B17E237-B277-479E-BD42-0DCFF7CD7326}" type="pres">
      <dgm:prSet presAssocID="{FEC5C435-4D8B-4B81-8832-427FAD3EE9DF}" presName="sibTrans" presStyleCnt="0"/>
      <dgm:spPr/>
    </dgm:pt>
    <dgm:pt modelId="{AFB0DD86-6D34-4CF4-B1CD-B6C2E07147B9}" type="pres">
      <dgm:prSet presAssocID="{C24183F5-FA74-482B-B686-5CB5D1EB6CC5}" presName="compNode" presStyleCnt="0"/>
      <dgm:spPr/>
    </dgm:pt>
    <dgm:pt modelId="{6D9568B2-3C5C-4290-967E-DBC8206E268C}" type="pres">
      <dgm:prSet presAssocID="{C24183F5-FA74-482B-B686-5CB5D1EB6CC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oney"/>
        </a:ext>
      </dgm:extLst>
    </dgm:pt>
    <dgm:pt modelId="{2CD6783C-96BE-4922-9F62-E80A2405F6CF}" type="pres">
      <dgm:prSet presAssocID="{C24183F5-FA74-482B-B686-5CB5D1EB6CC5}" presName="spaceRect" presStyleCnt="0"/>
      <dgm:spPr/>
    </dgm:pt>
    <dgm:pt modelId="{390C38DB-A493-4E52-9210-166178E30B03}" type="pres">
      <dgm:prSet presAssocID="{C24183F5-FA74-482B-B686-5CB5D1EB6CC5}" presName="textRect" presStyleLbl="revTx" presStyleIdx="1" presStyleCnt="3">
        <dgm:presLayoutVars>
          <dgm:chMax val="1"/>
          <dgm:chPref val="1"/>
        </dgm:presLayoutVars>
      </dgm:prSet>
      <dgm:spPr/>
    </dgm:pt>
    <dgm:pt modelId="{E484424C-D42C-4576-9EC2-E81262B4131E}" type="pres">
      <dgm:prSet presAssocID="{767F50D1-6538-45A5-953D-AEE6DDEB818C}" presName="sibTrans" presStyleCnt="0"/>
      <dgm:spPr/>
    </dgm:pt>
    <dgm:pt modelId="{9FC8523D-A0A5-4A9E-9899-6B81D9D4D901}" type="pres">
      <dgm:prSet presAssocID="{26386A80-F878-4EF4-89B7-7F9B89D2EAFC}" presName="compNode" presStyleCnt="0"/>
      <dgm:spPr/>
    </dgm:pt>
    <dgm:pt modelId="{1B818668-5BCD-4AA1-A89B-FDDEAD1872CB}" type="pres">
      <dgm:prSet presAssocID="{26386A80-F878-4EF4-89B7-7F9B89D2EAF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ecurity Camera Sign"/>
        </a:ext>
      </dgm:extLst>
    </dgm:pt>
    <dgm:pt modelId="{699BF4A6-30F8-4783-85BA-E4ADDB32A5A4}" type="pres">
      <dgm:prSet presAssocID="{26386A80-F878-4EF4-89B7-7F9B89D2EAFC}" presName="spaceRect" presStyleCnt="0"/>
      <dgm:spPr/>
    </dgm:pt>
    <dgm:pt modelId="{678CC1BF-FF49-452B-B842-5141D104EC29}" type="pres">
      <dgm:prSet presAssocID="{26386A80-F878-4EF4-89B7-7F9B89D2EAFC}" presName="textRect" presStyleLbl="revTx" presStyleIdx="2" presStyleCnt="3">
        <dgm:presLayoutVars>
          <dgm:chMax val="1"/>
          <dgm:chPref val="1"/>
        </dgm:presLayoutVars>
      </dgm:prSet>
      <dgm:spPr/>
    </dgm:pt>
  </dgm:ptLst>
  <dgm:cxnLst>
    <dgm:cxn modelId="{F5F1850F-4C93-4136-8725-8BB86B65632C}" type="presOf" srcId="{F7F5D9A3-F614-4D75-B84A-851961A02DD8}" destId="{03A02165-01A0-4651-BCF0-603D4865E0F4}" srcOrd="0" destOrd="0" presId="urn:microsoft.com/office/officeart/2018/2/layout/IconLabelList"/>
    <dgm:cxn modelId="{04213B26-F966-49EE-8135-9D06B604F5CD}" srcId="{F7F5D9A3-F614-4D75-B84A-851961A02DD8}" destId="{2407C2FB-576B-4B31-B5B9-BD95CD9D274B}" srcOrd="0" destOrd="0" parTransId="{C4AF8D14-953D-499D-B684-DDBF435F71ED}" sibTransId="{FEC5C435-4D8B-4B81-8832-427FAD3EE9DF}"/>
    <dgm:cxn modelId="{D4144F64-0080-4FAE-B6EF-8B85A82C2637}" type="presOf" srcId="{26386A80-F878-4EF4-89B7-7F9B89D2EAFC}" destId="{678CC1BF-FF49-452B-B842-5141D104EC29}" srcOrd="0" destOrd="0" presId="urn:microsoft.com/office/officeart/2018/2/layout/IconLabelList"/>
    <dgm:cxn modelId="{E68BC387-9565-4703-9C69-00A6C14C6B4C}" srcId="{F7F5D9A3-F614-4D75-B84A-851961A02DD8}" destId="{26386A80-F878-4EF4-89B7-7F9B89D2EAFC}" srcOrd="2" destOrd="0" parTransId="{E272F68B-F4D6-42FA-B76A-E127C94BCAD3}" sibTransId="{84F5271F-9776-4B7C-9177-066ADEBD2DB0}"/>
    <dgm:cxn modelId="{504E24C5-0D71-4EA4-BC6E-C7BB017A5DE4}" type="presOf" srcId="{2407C2FB-576B-4B31-B5B9-BD95CD9D274B}" destId="{89F3B678-DAD9-4C05-A6D0-04AF7BADC5ED}" srcOrd="0" destOrd="0" presId="urn:microsoft.com/office/officeart/2018/2/layout/IconLabelList"/>
    <dgm:cxn modelId="{92611AFA-DCA5-468B-8FE1-78254725AEB5}" srcId="{F7F5D9A3-F614-4D75-B84A-851961A02DD8}" destId="{C24183F5-FA74-482B-B686-5CB5D1EB6CC5}" srcOrd="1" destOrd="0" parTransId="{BAF0FFF0-7DE6-4244-982E-043C68A7893B}" sibTransId="{767F50D1-6538-45A5-953D-AEE6DDEB818C}"/>
    <dgm:cxn modelId="{78C620FD-D8F2-4BF7-B8A1-23B170AC9D74}" type="presOf" srcId="{C24183F5-FA74-482B-B686-5CB5D1EB6CC5}" destId="{390C38DB-A493-4E52-9210-166178E30B03}" srcOrd="0" destOrd="0" presId="urn:microsoft.com/office/officeart/2018/2/layout/IconLabelList"/>
    <dgm:cxn modelId="{81F751BE-CAF4-4551-BFBC-9B502357FB21}" type="presParOf" srcId="{03A02165-01A0-4651-BCF0-603D4865E0F4}" destId="{C4243E96-9BD1-4D08-A725-76DB1A8C22F3}" srcOrd="0" destOrd="0" presId="urn:microsoft.com/office/officeart/2018/2/layout/IconLabelList"/>
    <dgm:cxn modelId="{AB94AB1A-BF38-465B-9E70-8B4384B782A7}" type="presParOf" srcId="{C4243E96-9BD1-4D08-A725-76DB1A8C22F3}" destId="{CF1223F9-30BD-4C57-B7E0-330A3BA5FAD3}" srcOrd="0" destOrd="0" presId="urn:microsoft.com/office/officeart/2018/2/layout/IconLabelList"/>
    <dgm:cxn modelId="{FF4CE752-DAF4-45CB-93B4-EC81D5737BFE}" type="presParOf" srcId="{C4243E96-9BD1-4D08-A725-76DB1A8C22F3}" destId="{C3D1D3B1-2589-453B-A51D-F15E209246BE}" srcOrd="1" destOrd="0" presId="urn:microsoft.com/office/officeart/2018/2/layout/IconLabelList"/>
    <dgm:cxn modelId="{AA7B4770-E8F0-4C1A-B46A-322C945B0D9B}" type="presParOf" srcId="{C4243E96-9BD1-4D08-A725-76DB1A8C22F3}" destId="{89F3B678-DAD9-4C05-A6D0-04AF7BADC5ED}" srcOrd="2" destOrd="0" presId="urn:microsoft.com/office/officeart/2018/2/layout/IconLabelList"/>
    <dgm:cxn modelId="{C0EFE904-8D25-43B5-B6A6-86709E7ABEFF}" type="presParOf" srcId="{03A02165-01A0-4651-BCF0-603D4865E0F4}" destId="{1B17E237-B277-479E-BD42-0DCFF7CD7326}" srcOrd="1" destOrd="0" presId="urn:microsoft.com/office/officeart/2018/2/layout/IconLabelList"/>
    <dgm:cxn modelId="{C434348C-54D0-4BDE-830D-9A8CA5EE87F6}" type="presParOf" srcId="{03A02165-01A0-4651-BCF0-603D4865E0F4}" destId="{AFB0DD86-6D34-4CF4-B1CD-B6C2E07147B9}" srcOrd="2" destOrd="0" presId="urn:microsoft.com/office/officeart/2018/2/layout/IconLabelList"/>
    <dgm:cxn modelId="{35DDFF98-BCC1-4A2E-8F76-A3FF01181793}" type="presParOf" srcId="{AFB0DD86-6D34-4CF4-B1CD-B6C2E07147B9}" destId="{6D9568B2-3C5C-4290-967E-DBC8206E268C}" srcOrd="0" destOrd="0" presId="urn:microsoft.com/office/officeart/2018/2/layout/IconLabelList"/>
    <dgm:cxn modelId="{7F66091B-69F3-4CF4-85C2-206352F6EAAD}" type="presParOf" srcId="{AFB0DD86-6D34-4CF4-B1CD-B6C2E07147B9}" destId="{2CD6783C-96BE-4922-9F62-E80A2405F6CF}" srcOrd="1" destOrd="0" presId="urn:microsoft.com/office/officeart/2018/2/layout/IconLabelList"/>
    <dgm:cxn modelId="{DCB9E0B5-3E7E-4114-9C95-9DD984CCDBFC}" type="presParOf" srcId="{AFB0DD86-6D34-4CF4-B1CD-B6C2E07147B9}" destId="{390C38DB-A493-4E52-9210-166178E30B03}" srcOrd="2" destOrd="0" presId="urn:microsoft.com/office/officeart/2018/2/layout/IconLabelList"/>
    <dgm:cxn modelId="{17196C9F-21B2-47BB-BAE6-9C2D276D407A}" type="presParOf" srcId="{03A02165-01A0-4651-BCF0-603D4865E0F4}" destId="{E484424C-D42C-4576-9EC2-E81262B4131E}" srcOrd="3" destOrd="0" presId="urn:microsoft.com/office/officeart/2018/2/layout/IconLabelList"/>
    <dgm:cxn modelId="{49B3B8A1-8BEB-464D-B7F1-198CD219DB93}" type="presParOf" srcId="{03A02165-01A0-4651-BCF0-603D4865E0F4}" destId="{9FC8523D-A0A5-4A9E-9899-6B81D9D4D901}" srcOrd="4" destOrd="0" presId="urn:microsoft.com/office/officeart/2018/2/layout/IconLabelList"/>
    <dgm:cxn modelId="{365251AB-A12B-4227-86AE-9F8306F4A1CD}" type="presParOf" srcId="{9FC8523D-A0A5-4A9E-9899-6B81D9D4D901}" destId="{1B818668-5BCD-4AA1-A89B-FDDEAD1872CB}" srcOrd="0" destOrd="0" presId="urn:microsoft.com/office/officeart/2018/2/layout/IconLabelList"/>
    <dgm:cxn modelId="{8BFCE505-2A5F-418A-B27D-C35C55675118}" type="presParOf" srcId="{9FC8523D-A0A5-4A9E-9899-6B81D9D4D901}" destId="{699BF4A6-30F8-4783-85BA-E4ADDB32A5A4}" srcOrd="1" destOrd="0" presId="urn:microsoft.com/office/officeart/2018/2/layout/IconLabelList"/>
    <dgm:cxn modelId="{F4A781A5-ABE8-4579-BD36-333DB845AC17}" type="presParOf" srcId="{9FC8523D-A0A5-4A9E-9899-6B81D9D4D901}" destId="{678CC1BF-FF49-452B-B842-5141D104EC29}"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A7B0954-D47C-4058-94A4-23338014ECC8}" type="doc">
      <dgm:prSet loTypeId="urn:microsoft.com/office/officeart/2005/8/layout/process4" loCatId="process" qsTypeId="urn:microsoft.com/office/officeart/2005/8/quickstyle/simple4" qsCatId="simple" csTypeId="urn:microsoft.com/office/officeart/2005/8/colors/colorful1" csCatId="colorful"/>
      <dgm:spPr/>
      <dgm:t>
        <a:bodyPr/>
        <a:lstStyle/>
        <a:p>
          <a:endParaRPr lang="en-US"/>
        </a:p>
      </dgm:t>
    </dgm:pt>
    <dgm:pt modelId="{5F6B0508-86D2-4D4B-8317-C672EB243B43}">
      <dgm:prSet/>
      <dgm:spPr/>
      <dgm:t>
        <a:bodyPr/>
        <a:lstStyle/>
        <a:p>
          <a:r>
            <a:rPr lang="en-US"/>
            <a:t>LangChain translates LLM advantages into practical outcomes.</a:t>
          </a:r>
        </a:p>
      </dgm:t>
    </dgm:pt>
    <dgm:pt modelId="{9C3EA4C7-3F64-4A4B-B869-F1BB990E2FD0}" type="parTrans" cxnId="{B0FF5160-A1B9-420F-A1FF-5B27501FD433}">
      <dgm:prSet/>
      <dgm:spPr/>
      <dgm:t>
        <a:bodyPr/>
        <a:lstStyle/>
        <a:p>
          <a:endParaRPr lang="en-US"/>
        </a:p>
      </dgm:t>
    </dgm:pt>
    <dgm:pt modelId="{5B0C3D74-F005-4D01-AA08-FF8F76C9A32F}" type="sibTrans" cxnId="{B0FF5160-A1B9-420F-A1FF-5B27501FD433}">
      <dgm:prSet/>
      <dgm:spPr/>
      <dgm:t>
        <a:bodyPr/>
        <a:lstStyle/>
        <a:p>
          <a:endParaRPr lang="en-US"/>
        </a:p>
      </dgm:t>
    </dgm:pt>
    <dgm:pt modelId="{24D7494E-425B-482D-9132-40015E54FCB8}">
      <dgm:prSet/>
      <dgm:spPr/>
      <dgm:t>
        <a:bodyPr/>
        <a:lstStyle/>
        <a:p>
          <a:r>
            <a:rPr lang="en-US"/>
            <a:t>Legal firms can summarize documents rapidly, and customer support centers can offer real-time, context-aware chatbot responses.</a:t>
          </a:r>
        </a:p>
      </dgm:t>
    </dgm:pt>
    <dgm:pt modelId="{6BDCE4B6-D2FE-4FB7-80FB-100DAC007894}" type="parTrans" cxnId="{BD407CBC-2DCA-4B73-971D-CD8FF5F786C2}">
      <dgm:prSet/>
      <dgm:spPr/>
      <dgm:t>
        <a:bodyPr/>
        <a:lstStyle/>
        <a:p>
          <a:endParaRPr lang="en-US"/>
        </a:p>
      </dgm:t>
    </dgm:pt>
    <dgm:pt modelId="{0915D20C-8E7A-41F7-B2A9-D96D6E1DF456}" type="sibTrans" cxnId="{BD407CBC-2DCA-4B73-971D-CD8FF5F786C2}">
      <dgm:prSet/>
      <dgm:spPr/>
      <dgm:t>
        <a:bodyPr/>
        <a:lstStyle/>
        <a:p>
          <a:endParaRPr lang="en-US"/>
        </a:p>
      </dgm:t>
    </dgm:pt>
    <dgm:pt modelId="{59E8E24C-531D-4896-8408-4D71E7FE196A}">
      <dgm:prSet/>
      <dgm:spPr/>
      <dgm:t>
        <a:bodyPr/>
        <a:lstStyle/>
        <a:p>
          <a:r>
            <a:rPr lang="en-US"/>
            <a:t>The potential applications are diverse and extensive.</a:t>
          </a:r>
        </a:p>
      </dgm:t>
    </dgm:pt>
    <dgm:pt modelId="{82B55A06-E3FE-49B8-822B-3BFE0A440F03}" type="parTrans" cxnId="{7F3AA0DD-3C63-44BD-92CE-718D4CE7688B}">
      <dgm:prSet/>
      <dgm:spPr/>
      <dgm:t>
        <a:bodyPr/>
        <a:lstStyle/>
        <a:p>
          <a:endParaRPr lang="en-US"/>
        </a:p>
      </dgm:t>
    </dgm:pt>
    <dgm:pt modelId="{D67117B7-CAB5-49BB-BEA0-6CA88C5420A1}" type="sibTrans" cxnId="{7F3AA0DD-3C63-44BD-92CE-718D4CE7688B}">
      <dgm:prSet/>
      <dgm:spPr/>
      <dgm:t>
        <a:bodyPr/>
        <a:lstStyle/>
        <a:p>
          <a:endParaRPr lang="en-US"/>
        </a:p>
      </dgm:t>
    </dgm:pt>
    <dgm:pt modelId="{560AF64F-BD22-7A4D-9548-073CEC99098D}" type="pres">
      <dgm:prSet presAssocID="{2A7B0954-D47C-4058-94A4-23338014ECC8}" presName="Name0" presStyleCnt="0">
        <dgm:presLayoutVars>
          <dgm:dir/>
          <dgm:animLvl val="lvl"/>
          <dgm:resizeHandles val="exact"/>
        </dgm:presLayoutVars>
      </dgm:prSet>
      <dgm:spPr/>
    </dgm:pt>
    <dgm:pt modelId="{A819B3DA-79D6-C64C-9EDE-5D81816C60B8}" type="pres">
      <dgm:prSet presAssocID="{59E8E24C-531D-4896-8408-4D71E7FE196A}" presName="boxAndChildren" presStyleCnt="0"/>
      <dgm:spPr/>
    </dgm:pt>
    <dgm:pt modelId="{A14FB975-BAA7-4241-9726-CECAFCE98318}" type="pres">
      <dgm:prSet presAssocID="{59E8E24C-531D-4896-8408-4D71E7FE196A}" presName="parentTextBox" presStyleLbl="node1" presStyleIdx="0" presStyleCnt="3"/>
      <dgm:spPr/>
    </dgm:pt>
    <dgm:pt modelId="{FA01DEAD-3183-D347-8BDD-ED83D5A14396}" type="pres">
      <dgm:prSet presAssocID="{0915D20C-8E7A-41F7-B2A9-D96D6E1DF456}" presName="sp" presStyleCnt="0"/>
      <dgm:spPr/>
    </dgm:pt>
    <dgm:pt modelId="{757DFB7D-693F-9442-B7A9-FC9404B51766}" type="pres">
      <dgm:prSet presAssocID="{24D7494E-425B-482D-9132-40015E54FCB8}" presName="arrowAndChildren" presStyleCnt="0"/>
      <dgm:spPr/>
    </dgm:pt>
    <dgm:pt modelId="{36FFDAC4-0B3D-DD4F-BD7D-356F57911FDE}" type="pres">
      <dgm:prSet presAssocID="{24D7494E-425B-482D-9132-40015E54FCB8}" presName="parentTextArrow" presStyleLbl="node1" presStyleIdx="1" presStyleCnt="3"/>
      <dgm:spPr/>
    </dgm:pt>
    <dgm:pt modelId="{C03098E8-C535-1142-AD0B-7FBC24964C74}" type="pres">
      <dgm:prSet presAssocID="{5B0C3D74-F005-4D01-AA08-FF8F76C9A32F}" presName="sp" presStyleCnt="0"/>
      <dgm:spPr/>
    </dgm:pt>
    <dgm:pt modelId="{8A041A47-5BDC-D44E-A9FD-0400B209FCAA}" type="pres">
      <dgm:prSet presAssocID="{5F6B0508-86D2-4D4B-8317-C672EB243B43}" presName="arrowAndChildren" presStyleCnt="0"/>
      <dgm:spPr/>
    </dgm:pt>
    <dgm:pt modelId="{47E96E8C-C00E-C342-9E37-486E89A8C683}" type="pres">
      <dgm:prSet presAssocID="{5F6B0508-86D2-4D4B-8317-C672EB243B43}" presName="parentTextArrow" presStyleLbl="node1" presStyleIdx="2" presStyleCnt="3"/>
      <dgm:spPr/>
    </dgm:pt>
  </dgm:ptLst>
  <dgm:cxnLst>
    <dgm:cxn modelId="{7FABFC1A-C340-1D44-AE9F-7A2C3E096D27}" type="presOf" srcId="{24D7494E-425B-482D-9132-40015E54FCB8}" destId="{36FFDAC4-0B3D-DD4F-BD7D-356F57911FDE}" srcOrd="0" destOrd="0" presId="urn:microsoft.com/office/officeart/2005/8/layout/process4"/>
    <dgm:cxn modelId="{B0FF5160-A1B9-420F-A1FF-5B27501FD433}" srcId="{2A7B0954-D47C-4058-94A4-23338014ECC8}" destId="{5F6B0508-86D2-4D4B-8317-C672EB243B43}" srcOrd="0" destOrd="0" parTransId="{9C3EA4C7-3F64-4A4B-B869-F1BB990E2FD0}" sibTransId="{5B0C3D74-F005-4D01-AA08-FF8F76C9A32F}"/>
    <dgm:cxn modelId="{DC38A36F-A943-3C4C-9BDE-BBA67DA760C0}" type="presOf" srcId="{2A7B0954-D47C-4058-94A4-23338014ECC8}" destId="{560AF64F-BD22-7A4D-9548-073CEC99098D}" srcOrd="0" destOrd="0" presId="urn:microsoft.com/office/officeart/2005/8/layout/process4"/>
    <dgm:cxn modelId="{FDC1B2B2-2283-BA4E-8E0F-504A21CD92F9}" type="presOf" srcId="{59E8E24C-531D-4896-8408-4D71E7FE196A}" destId="{A14FB975-BAA7-4241-9726-CECAFCE98318}" srcOrd="0" destOrd="0" presId="urn:microsoft.com/office/officeart/2005/8/layout/process4"/>
    <dgm:cxn modelId="{BD407CBC-2DCA-4B73-971D-CD8FF5F786C2}" srcId="{2A7B0954-D47C-4058-94A4-23338014ECC8}" destId="{24D7494E-425B-482D-9132-40015E54FCB8}" srcOrd="1" destOrd="0" parTransId="{6BDCE4B6-D2FE-4FB7-80FB-100DAC007894}" sibTransId="{0915D20C-8E7A-41F7-B2A9-D96D6E1DF456}"/>
    <dgm:cxn modelId="{7F3AA0DD-3C63-44BD-92CE-718D4CE7688B}" srcId="{2A7B0954-D47C-4058-94A4-23338014ECC8}" destId="{59E8E24C-531D-4896-8408-4D71E7FE196A}" srcOrd="2" destOrd="0" parTransId="{82B55A06-E3FE-49B8-822B-3BFE0A440F03}" sibTransId="{D67117B7-CAB5-49BB-BEA0-6CA88C5420A1}"/>
    <dgm:cxn modelId="{98F79BE0-D5E3-8047-81C2-5874A3D655C0}" type="presOf" srcId="{5F6B0508-86D2-4D4B-8317-C672EB243B43}" destId="{47E96E8C-C00E-C342-9E37-486E89A8C683}" srcOrd="0" destOrd="0" presId="urn:microsoft.com/office/officeart/2005/8/layout/process4"/>
    <dgm:cxn modelId="{A4E93411-391E-154F-8DD6-A6B6A0205866}" type="presParOf" srcId="{560AF64F-BD22-7A4D-9548-073CEC99098D}" destId="{A819B3DA-79D6-C64C-9EDE-5D81816C60B8}" srcOrd="0" destOrd="0" presId="urn:microsoft.com/office/officeart/2005/8/layout/process4"/>
    <dgm:cxn modelId="{7840739E-177E-1347-9A9A-757D1FB2883F}" type="presParOf" srcId="{A819B3DA-79D6-C64C-9EDE-5D81816C60B8}" destId="{A14FB975-BAA7-4241-9726-CECAFCE98318}" srcOrd="0" destOrd="0" presId="urn:microsoft.com/office/officeart/2005/8/layout/process4"/>
    <dgm:cxn modelId="{C33E2921-31A4-4841-8F47-D40FCADEC2BF}" type="presParOf" srcId="{560AF64F-BD22-7A4D-9548-073CEC99098D}" destId="{FA01DEAD-3183-D347-8BDD-ED83D5A14396}" srcOrd="1" destOrd="0" presId="urn:microsoft.com/office/officeart/2005/8/layout/process4"/>
    <dgm:cxn modelId="{68214BE8-04DB-EE4C-8FAB-8F16F0F948DC}" type="presParOf" srcId="{560AF64F-BD22-7A4D-9548-073CEC99098D}" destId="{757DFB7D-693F-9442-B7A9-FC9404B51766}" srcOrd="2" destOrd="0" presId="urn:microsoft.com/office/officeart/2005/8/layout/process4"/>
    <dgm:cxn modelId="{60ED22EB-A353-F24E-880E-B89A5DC5FBCA}" type="presParOf" srcId="{757DFB7D-693F-9442-B7A9-FC9404B51766}" destId="{36FFDAC4-0B3D-DD4F-BD7D-356F57911FDE}" srcOrd="0" destOrd="0" presId="urn:microsoft.com/office/officeart/2005/8/layout/process4"/>
    <dgm:cxn modelId="{DBC333A9-CB0C-CA4E-9C06-655EA00221F4}" type="presParOf" srcId="{560AF64F-BD22-7A4D-9548-073CEC99098D}" destId="{C03098E8-C535-1142-AD0B-7FBC24964C74}" srcOrd="3" destOrd="0" presId="urn:microsoft.com/office/officeart/2005/8/layout/process4"/>
    <dgm:cxn modelId="{D9276D56-4552-5F47-8E4D-9D27DA2F9029}" type="presParOf" srcId="{560AF64F-BD22-7A4D-9548-073CEC99098D}" destId="{8A041A47-5BDC-D44E-A9FD-0400B209FCAA}" srcOrd="4" destOrd="0" presId="urn:microsoft.com/office/officeart/2005/8/layout/process4"/>
    <dgm:cxn modelId="{41080A03-19C7-FA4B-8E7B-2CC3A2BDFBA5}" type="presParOf" srcId="{8A041A47-5BDC-D44E-A9FD-0400B209FCAA}" destId="{47E96E8C-C00E-C342-9E37-486E89A8C683}"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E30DF5B-8403-4E08-9018-96435C94B3E1}"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EF17174B-552B-48B9-9DDA-5CE4C7293C50}">
      <dgm:prSet/>
      <dgm:spPr/>
      <dgm:t>
        <a:bodyPr/>
        <a:lstStyle/>
        <a:p>
          <a:pPr>
            <a:lnSpc>
              <a:spcPct val="100000"/>
            </a:lnSpc>
          </a:pPr>
          <a:r>
            <a:rPr lang="en-US"/>
            <a:t>In the evolving AI landscape, staying updated is crucial.</a:t>
          </a:r>
        </a:p>
      </dgm:t>
    </dgm:pt>
    <dgm:pt modelId="{BF204916-92B6-4829-8C4C-ACB9F55C63D3}" type="parTrans" cxnId="{2B31507E-6D4E-4161-95E9-A583B3A871F2}">
      <dgm:prSet/>
      <dgm:spPr/>
      <dgm:t>
        <a:bodyPr/>
        <a:lstStyle/>
        <a:p>
          <a:endParaRPr lang="en-US"/>
        </a:p>
      </dgm:t>
    </dgm:pt>
    <dgm:pt modelId="{ED9D07A6-DC6E-4D78-B0A6-0D8FB9119267}" type="sibTrans" cxnId="{2B31507E-6D4E-4161-95E9-A583B3A871F2}">
      <dgm:prSet/>
      <dgm:spPr/>
      <dgm:t>
        <a:bodyPr/>
        <a:lstStyle/>
        <a:p>
          <a:endParaRPr lang="en-US"/>
        </a:p>
      </dgm:t>
    </dgm:pt>
    <dgm:pt modelId="{22443D33-6328-48B6-9A42-BB91BBDD3EC0}">
      <dgm:prSet/>
      <dgm:spPr/>
      <dgm:t>
        <a:bodyPr/>
        <a:lstStyle/>
        <a:p>
          <a:pPr>
            <a:lnSpc>
              <a:spcPct val="100000"/>
            </a:lnSpc>
          </a:pPr>
          <a:r>
            <a:rPr lang="en-US"/>
            <a:t>Mastery of LangChain provides an advantage in adapting and thriving.</a:t>
          </a:r>
        </a:p>
      </dgm:t>
    </dgm:pt>
    <dgm:pt modelId="{F33A383E-2156-4518-8875-7DB873FB4638}" type="parTrans" cxnId="{9D14B4AA-5199-4B50-AE8A-91CA9DD4097A}">
      <dgm:prSet/>
      <dgm:spPr/>
      <dgm:t>
        <a:bodyPr/>
        <a:lstStyle/>
        <a:p>
          <a:endParaRPr lang="en-US"/>
        </a:p>
      </dgm:t>
    </dgm:pt>
    <dgm:pt modelId="{BB52DCBF-28EA-4A5B-B175-EB0298A0F1E9}" type="sibTrans" cxnId="{9D14B4AA-5199-4B50-AE8A-91CA9DD4097A}">
      <dgm:prSet/>
      <dgm:spPr/>
      <dgm:t>
        <a:bodyPr/>
        <a:lstStyle/>
        <a:p>
          <a:endParaRPr lang="en-US"/>
        </a:p>
      </dgm:t>
    </dgm:pt>
    <dgm:pt modelId="{2A27A03C-19C5-461B-984C-04BEEADCD25D}">
      <dgm:prSet/>
      <dgm:spPr/>
      <dgm:t>
        <a:bodyPr/>
        <a:lstStyle/>
        <a:p>
          <a:pPr>
            <a:lnSpc>
              <a:spcPct val="100000"/>
            </a:lnSpc>
          </a:pPr>
          <a:r>
            <a:rPr lang="en-US"/>
            <a:t>Empowers learners to navigate the dynamic AI environment effectively.</a:t>
          </a:r>
        </a:p>
      </dgm:t>
    </dgm:pt>
    <dgm:pt modelId="{AED97304-F06A-424A-990C-95FC0D1E1788}" type="parTrans" cxnId="{013251A3-B256-4EB4-BF6E-517BB0C87963}">
      <dgm:prSet/>
      <dgm:spPr/>
      <dgm:t>
        <a:bodyPr/>
        <a:lstStyle/>
        <a:p>
          <a:endParaRPr lang="en-US"/>
        </a:p>
      </dgm:t>
    </dgm:pt>
    <dgm:pt modelId="{7BAE9B17-AF67-48CC-B1F1-B28F9820B1F4}" type="sibTrans" cxnId="{013251A3-B256-4EB4-BF6E-517BB0C87963}">
      <dgm:prSet/>
      <dgm:spPr/>
      <dgm:t>
        <a:bodyPr/>
        <a:lstStyle/>
        <a:p>
          <a:endParaRPr lang="en-US"/>
        </a:p>
      </dgm:t>
    </dgm:pt>
    <dgm:pt modelId="{C34E51BD-58FE-459A-B657-766597861AA7}" type="pres">
      <dgm:prSet presAssocID="{0E30DF5B-8403-4E08-9018-96435C94B3E1}" presName="root" presStyleCnt="0">
        <dgm:presLayoutVars>
          <dgm:dir/>
          <dgm:resizeHandles val="exact"/>
        </dgm:presLayoutVars>
      </dgm:prSet>
      <dgm:spPr/>
    </dgm:pt>
    <dgm:pt modelId="{03D701E3-425D-4BA5-A6EB-C229266F44D2}" type="pres">
      <dgm:prSet presAssocID="{EF17174B-552B-48B9-9DDA-5CE4C7293C50}" presName="compNode" presStyleCnt="0"/>
      <dgm:spPr/>
    </dgm:pt>
    <dgm:pt modelId="{2B1C689B-515F-4373-8C83-81F74D29E5E1}" type="pres">
      <dgm:prSet presAssocID="{EF17174B-552B-48B9-9DDA-5CE4C7293C5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305F48FB-488A-46E0-8B91-677CFA3CE8A8}" type="pres">
      <dgm:prSet presAssocID="{EF17174B-552B-48B9-9DDA-5CE4C7293C50}" presName="spaceRect" presStyleCnt="0"/>
      <dgm:spPr/>
    </dgm:pt>
    <dgm:pt modelId="{4675500A-9D76-40D0-9240-00BAB6F08342}" type="pres">
      <dgm:prSet presAssocID="{EF17174B-552B-48B9-9DDA-5CE4C7293C50}" presName="textRect" presStyleLbl="revTx" presStyleIdx="0" presStyleCnt="3">
        <dgm:presLayoutVars>
          <dgm:chMax val="1"/>
          <dgm:chPref val="1"/>
        </dgm:presLayoutVars>
      </dgm:prSet>
      <dgm:spPr/>
    </dgm:pt>
    <dgm:pt modelId="{6D8512B5-2A26-4A5B-943E-E1E2034B271A}" type="pres">
      <dgm:prSet presAssocID="{ED9D07A6-DC6E-4D78-B0A6-0D8FB9119267}" presName="sibTrans" presStyleCnt="0"/>
      <dgm:spPr/>
    </dgm:pt>
    <dgm:pt modelId="{CD74CCED-6D1E-4379-9B91-945ABCAF25BD}" type="pres">
      <dgm:prSet presAssocID="{22443D33-6328-48B6-9A42-BB91BBDD3EC0}" presName="compNode" presStyleCnt="0"/>
      <dgm:spPr/>
    </dgm:pt>
    <dgm:pt modelId="{3D3E5151-8325-4F1B-B960-8CA0AF693393}" type="pres">
      <dgm:prSet presAssocID="{22443D33-6328-48B6-9A42-BB91BBDD3EC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ight Bulb and Gear"/>
        </a:ext>
      </dgm:extLst>
    </dgm:pt>
    <dgm:pt modelId="{B6C81A48-5AFE-4DC6-AD8D-4967E81DE3EC}" type="pres">
      <dgm:prSet presAssocID="{22443D33-6328-48B6-9A42-BB91BBDD3EC0}" presName="spaceRect" presStyleCnt="0"/>
      <dgm:spPr/>
    </dgm:pt>
    <dgm:pt modelId="{5B57791D-787D-49BB-93F1-C9EAC28A677B}" type="pres">
      <dgm:prSet presAssocID="{22443D33-6328-48B6-9A42-BB91BBDD3EC0}" presName="textRect" presStyleLbl="revTx" presStyleIdx="1" presStyleCnt="3">
        <dgm:presLayoutVars>
          <dgm:chMax val="1"/>
          <dgm:chPref val="1"/>
        </dgm:presLayoutVars>
      </dgm:prSet>
      <dgm:spPr/>
    </dgm:pt>
    <dgm:pt modelId="{16EE707F-AA92-4941-B336-CD80B17D780C}" type="pres">
      <dgm:prSet presAssocID="{BB52DCBF-28EA-4A5B-B175-EB0298A0F1E9}" presName="sibTrans" presStyleCnt="0"/>
      <dgm:spPr/>
    </dgm:pt>
    <dgm:pt modelId="{39999416-C237-4F2F-88A1-593723CBC247}" type="pres">
      <dgm:prSet presAssocID="{2A27A03C-19C5-461B-984C-04BEEADCD25D}" presName="compNode" presStyleCnt="0"/>
      <dgm:spPr/>
    </dgm:pt>
    <dgm:pt modelId="{59A3FF02-5498-4C32-BE97-001155AD9B35}" type="pres">
      <dgm:prSet presAssocID="{2A27A03C-19C5-461B-984C-04BEEADCD25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Brainstorm"/>
        </a:ext>
      </dgm:extLst>
    </dgm:pt>
    <dgm:pt modelId="{4CA601E3-58DA-4478-AD0C-241F4E2E3484}" type="pres">
      <dgm:prSet presAssocID="{2A27A03C-19C5-461B-984C-04BEEADCD25D}" presName="spaceRect" presStyleCnt="0"/>
      <dgm:spPr/>
    </dgm:pt>
    <dgm:pt modelId="{A20EA3C5-4F07-46AA-959A-210A1E1B2AE5}" type="pres">
      <dgm:prSet presAssocID="{2A27A03C-19C5-461B-984C-04BEEADCD25D}" presName="textRect" presStyleLbl="revTx" presStyleIdx="2" presStyleCnt="3">
        <dgm:presLayoutVars>
          <dgm:chMax val="1"/>
          <dgm:chPref val="1"/>
        </dgm:presLayoutVars>
      </dgm:prSet>
      <dgm:spPr/>
    </dgm:pt>
  </dgm:ptLst>
  <dgm:cxnLst>
    <dgm:cxn modelId="{57799401-89AC-414C-A9F0-5397E9FBCE94}" type="presOf" srcId="{22443D33-6328-48B6-9A42-BB91BBDD3EC0}" destId="{5B57791D-787D-49BB-93F1-C9EAC28A677B}" srcOrd="0" destOrd="0" presId="urn:microsoft.com/office/officeart/2018/2/layout/IconLabelList"/>
    <dgm:cxn modelId="{32CDD373-A354-4906-8DB8-4E37125F029C}" type="presOf" srcId="{2A27A03C-19C5-461B-984C-04BEEADCD25D}" destId="{A20EA3C5-4F07-46AA-959A-210A1E1B2AE5}" srcOrd="0" destOrd="0" presId="urn:microsoft.com/office/officeart/2018/2/layout/IconLabelList"/>
    <dgm:cxn modelId="{2B31507E-6D4E-4161-95E9-A583B3A871F2}" srcId="{0E30DF5B-8403-4E08-9018-96435C94B3E1}" destId="{EF17174B-552B-48B9-9DDA-5CE4C7293C50}" srcOrd="0" destOrd="0" parTransId="{BF204916-92B6-4829-8C4C-ACB9F55C63D3}" sibTransId="{ED9D07A6-DC6E-4D78-B0A6-0D8FB9119267}"/>
    <dgm:cxn modelId="{013251A3-B256-4EB4-BF6E-517BB0C87963}" srcId="{0E30DF5B-8403-4E08-9018-96435C94B3E1}" destId="{2A27A03C-19C5-461B-984C-04BEEADCD25D}" srcOrd="2" destOrd="0" parTransId="{AED97304-F06A-424A-990C-95FC0D1E1788}" sibTransId="{7BAE9B17-AF67-48CC-B1F1-B28F9820B1F4}"/>
    <dgm:cxn modelId="{FB4028AA-90C9-44FE-B82B-135EB9E3D4AD}" type="presOf" srcId="{EF17174B-552B-48B9-9DDA-5CE4C7293C50}" destId="{4675500A-9D76-40D0-9240-00BAB6F08342}" srcOrd="0" destOrd="0" presId="urn:microsoft.com/office/officeart/2018/2/layout/IconLabelList"/>
    <dgm:cxn modelId="{9D14B4AA-5199-4B50-AE8A-91CA9DD4097A}" srcId="{0E30DF5B-8403-4E08-9018-96435C94B3E1}" destId="{22443D33-6328-48B6-9A42-BB91BBDD3EC0}" srcOrd="1" destOrd="0" parTransId="{F33A383E-2156-4518-8875-7DB873FB4638}" sibTransId="{BB52DCBF-28EA-4A5B-B175-EB0298A0F1E9}"/>
    <dgm:cxn modelId="{6949BDB5-5B3E-46C4-B0B8-44FA72E31F6E}" type="presOf" srcId="{0E30DF5B-8403-4E08-9018-96435C94B3E1}" destId="{C34E51BD-58FE-459A-B657-766597861AA7}" srcOrd="0" destOrd="0" presId="urn:microsoft.com/office/officeart/2018/2/layout/IconLabelList"/>
    <dgm:cxn modelId="{DB3C8904-DEDC-424C-BCB2-44A27E394261}" type="presParOf" srcId="{C34E51BD-58FE-459A-B657-766597861AA7}" destId="{03D701E3-425D-4BA5-A6EB-C229266F44D2}" srcOrd="0" destOrd="0" presId="urn:microsoft.com/office/officeart/2018/2/layout/IconLabelList"/>
    <dgm:cxn modelId="{174A2D37-3649-4AE0-AA75-51E52FC77499}" type="presParOf" srcId="{03D701E3-425D-4BA5-A6EB-C229266F44D2}" destId="{2B1C689B-515F-4373-8C83-81F74D29E5E1}" srcOrd="0" destOrd="0" presId="urn:microsoft.com/office/officeart/2018/2/layout/IconLabelList"/>
    <dgm:cxn modelId="{3F3D834E-6A3E-4E37-9585-DBE8982D3C09}" type="presParOf" srcId="{03D701E3-425D-4BA5-A6EB-C229266F44D2}" destId="{305F48FB-488A-46E0-8B91-677CFA3CE8A8}" srcOrd="1" destOrd="0" presId="urn:microsoft.com/office/officeart/2018/2/layout/IconLabelList"/>
    <dgm:cxn modelId="{C0BA4663-2EF5-42E5-82E6-5BED8C4A16D1}" type="presParOf" srcId="{03D701E3-425D-4BA5-A6EB-C229266F44D2}" destId="{4675500A-9D76-40D0-9240-00BAB6F08342}" srcOrd="2" destOrd="0" presId="urn:microsoft.com/office/officeart/2018/2/layout/IconLabelList"/>
    <dgm:cxn modelId="{B8406FDB-F8D6-49C4-B885-086FD5D6A93D}" type="presParOf" srcId="{C34E51BD-58FE-459A-B657-766597861AA7}" destId="{6D8512B5-2A26-4A5B-943E-E1E2034B271A}" srcOrd="1" destOrd="0" presId="urn:microsoft.com/office/officeart/2018/2/layout/IconLabelList"/>
    <dgm:cxn modelId="{91161311-46C0-4327-8024-AFD0A1A881D1}" type="presParOf" srcId="{C34E51BD-58FE-459A-B657-766597861AA7}" destId="{CD74CCED-6D1E-4379-9B91-945ABCAF25BD}" srcOrd="2" destOrd="0" presId="urn:microsoft.com/office/officeart/2018/2/layout/IconLabelList"/>
    <dgm:cxn modelId="{870CFF94-1FEB-4898-8AD4-B2F94BAB5D4C}" type="presParOf" srcId="{CD74CCED-6D1E-4379-9B91-945ABCAF25BD}" destId="{3D3E5151-8325-4F1B-B960-8CA0AF693393}" srcOrd="0" destOrd="0" presId="urn:microsoft.com/office/officeart/2018/2/layout/IconLabelList"/>
    <dgm:cxn modelId="{A1CB6787-DD7F-4EC0-9325-05BE142BB3C0}" type="presParOf" srcId="{CD74CCED-6D1E-4379-9B91-945ABCAF25BD}" destId="{B6C81A48-5AFE-4DC6-AD8D-4967E81DE3EC}" srcOrd="1" destOrd="0" presId="urn:microsoft.com/office/officeart/2018/2/layout/IconLabelList"/>
    <dgm:cxn modelId="{756D301B-AE7B-4624-B816-C25C07D3E885}" type="presParOf" srcId="{CD74CCED-6D1E-4379-9B91-945ABCAF25BD}" destId="{5B57791D-787D-49BB-93F1-C9EAC28A677B}" srcOrd="2" destOrd="0" presId="urn:microsoft.com/office/officeart/2018/2/layout/IconLabelList"/>
    <dgm:cxn modelId="{E766ABF3-F167-4670-84C2-06081F6F1410}" type="presParOf" srcId="{C34E51BD-58FE-459A-B657-766597861AA7}" destId="{16EE707F-AA92-4941-B336-CD80B17D780C}" srcOrd="3" destOrd="0" presId="urn:microsoft.com/office/officeart/2018/2/layout/IconLabelList"/>
    <dgm:cxn modelId="{BBAF693F-F666-4EB0-99A3-3482A4DD8310}" type="presParOf" srcId="{C34E51BD-58FE-459A-B657-766597861AA7}" destId="{39999416-C237-4F2F-88A1-593723CBC247}" srcOrd="4" destOrd="0" presId="urn:microsoft.com/office/officeart/2018/2/layout/IconLabelList"/>
    <dgm:cxn modelId="{5C5C58C3-5719-45BE-9852-8402E95BBC5A}" type="presParOf" srcId="{39999416-C237-4F2F-88A1-593723CBC247}" destId="{59A3FF02-5498-4C32-BE97-001155AD9B35}" srcOrd="0" destOrd="0" presId="urn:microsoft.com/office/officeart/2018/2/layout/IconLabelList"/>
    <dgm:cxn modelId="{916429AF-9E0A-4A63-BD6E-B13929AA237F}" type="presParOf" srcId="{39999416-C237-4F2F-88A1-593723CBC247}" destId="{4CA601E3-58DA-4478-AD0C-241F4E2E3484}" srcOrd="1" destOrd="0" presId="urn:microsoft.com/office/officeart/2018/2/layout/IconLabelList"/>
    <dgm:cxn modelId="{6948BEA7-2285-437C-998A-32D75962D396}" type="presParOf" srcId="{39999416-C237-4F2F-88A1-593723CBC247}" destId="{A20EA3C5-4F07-46AA-959A-210A1E1B2AE5}"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6ECD3D9-ED1C-491F-8949-57DCC1898316}"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FB9E2E2B-BF96-4C76-B896-574014D39A01}">
      <dgm:prSet/>
      <dgm:spPr/>
      <dgm:t>
        <a:bodyPr/>
        <a:lstStyle/>
        <a:p>
          <a:r>
            <a:rPr lang="en-US"/>
            <a:t>Model I/O</a:t>
          </a:r>
        </a:p>
      </dgm:t>
    </dgm:pt>
    <dgm:pt modelId="{3917E88C-E6F7-4AE3-8580-768F1CAD059A}" type="parTrans" cxnId="{7640DA0F-338B-4E05-91B4-729EB79853A0}">
      <dgm:prSet/>
      <dgm:spPr/>
      <dgm:t>
        <a:bodyPr/>
        <a:lstStyle/>
        <a:p>
          <a:endParaRPr lang="en-US"/>
        </a:p>
      </dgm:t>
    </dgm:pt>
    <dgm:pt modelId="{343AECF8-8584-460F-91B2-B9831A915219}" type="sibTrans" cxnId="{7640DA0F-338B-4E05-91B4-729EB79853A0}">
      <dgm:prSet/>
      <dgm:spPr/>
      <dgm:t>
        <a:bodyPr/>
        <a:lstStyle/>
        <a:p>
          <a:endParaRPr lang="en-US"/>
        </a:p>
      </dgm:t>
    </dgm:pt>
    <dgm:pt modelId="{CA086333-5ADA-4888-9149-F306F0D14971}">
      <dgm:prSet/>
      <dgm:spPr/>
      <dgm:t>
        <a:bodyPr/>
        <a:lstStyle/>
        <a:p>
          <a:r>
            <a:rPr lang="en-US"/>
            <a:t>Retrieval</a:t>
          </a:r>
        </a:p>
      </dgm:t>
    </dgm:pt>
    <dgm:pt modelId="{213A80F1-2B39-4DB3-80C6-24D0F55C9C55}" type="parTrans" cxnId="{68965331-90DB-475F-90A8-E2B842854052}">
      <dgm:prSet/>
      <dgm:spPr/>
      <dgm:t>
        <a:bodyPr/>
        <a:lstStyle/>
        <a:p>
          <a:endParaRPr lang="en-US"/>
        </a:p>
      </dgm:t>
    </dgm:pt>
    <dgm:pt modelId="{05FF0658-3401-42CA-B0BD-9F88825B9D20}" type="sibTrans" cxnId="{68965331-90DB-475F-90A8-E2B842854052}">
      <dgm:prSet/>
      <dgm:spPr/>
      <dgm:t>
        <a:bodyPr/>
        <a:lstStyle/>
        <a:p>
          <a:endParaRPr lang="en-US"/>
        </a:p>
      </dgm:t>
    </dgm:pt>
    <dgm:pt modelId="{183DB86A-E9FA-4FE0-A5CC-0226B9F4307D}">
      <dgm:prSet/>
      <dgm:spPr/>
      <dgm:t>
        <a:bodyPr/>
        <a:lstStyle/>
        <a:p>
          <a:r>
            <a:rPr lang="en-US"/>
            <a:t>Chains</a:t>
          </a:r>
        </a:p>
      </dgm:t>
    </dgm:pt>
    <dgm:pt modelId="{F57CAD58-E40A-4EF5-B69D-77570456DD29}" type="parTrans" cxnId="{5D83B281-5E3A-41EE-82B1-258BBD6B8E0F}">
      <dgm:prSet/>
      <dgm:spPr/>
      <dgm:t>
        <a:bodyPr/>
        <a:lstStyle/>
        <a:p>
          <a:endParaRPr lang="en-US"/>
        </a:p>
      </dgm:t>
    </dgm:pt>
    <dgm:pt modelId="{80CA0E40-2041-48D0-9880-8713EEE27652}" type="sibTrans" cxnId="{5D83B281-5E3A-41EE-82B1-258BBD6B8E0F}">
      <dgm:prSet/>
      <dgm:spPr/>
      <dgm:t>
        <a:bodyPr/>
        <a:lstStyle/>
        <a:p>
          <a:endParaRPr lang="en-US"/>
        </a:p>
      </dgm:t>
    </dgm:pt>
    <dgm:pt modelId="{8195D2D7-40A9-4A4B-B729-C03C788A4F7A}">
      <dgm:prSet/>
      <dgm:spPr/>
      <dgm:t>
        <a:bodyPr/>
        <a:lstStyle/>
        <a:p>
          <a:r>
            <a:rPr lang="en-US"/>
            <a:t>Memory</a:t>
          </a:r>
        </a:p>
      </dgm:t>
    </dgm:pt>
    <dgm:pt modelId="{873AA7E1-3161-47F7-9CDF-EE7378D6FBDD}" type="parTrans" cxnId="{56FAE62E-7941-4A4D-B952-BAB5A1032D09}">
      <dgm:prSet/>
      <dgm:spPr/>
      <dgm:t>
        <a:bodyPr/>
        <a:lstStyle/>
        <a:p>
          <a:endParaRPr lang="en-US"/>
        </a:p>
      </dgm:t>
    </dgm:pt>
    <dgm:pt modelId="{92AF6E42-6553-4B28-B127-DA8ED341FE22}" type="sibTrans" cxnId="{56FAE62E-7941-4A4D-B952-BAB5A1032D09}">
      <dgm:prSet/>
      <dgm:spPr/>
      <dgm:t>
        <a:bodyPr/>
        <a:lstStyle/>
        <a:p>
          <a:endParaRPr lang="en-US"/>
        </a:p>
      </dgm:t>
    </dgm:pt>
    <dgm:pt modelId="{BCB51BF1-ED30-4F79-BF47-6CE01B8ADE9B}">
      <dgm:prSet/>
      <dgm:spPr/>
      <dgm:t>
        <a:bodyPr/>
        <a:lstStyle/>
        <a:p>
          <a:r>
            <a:rPr lang="en-US"/>
            <a:t>Agents</a:t>
          </a:r>
        </a:p>
      </dgm:t>
    </dgm:pt>
    <dgm:pt modelId="{801732DE-B03B-467B-8819-C5AEC4D2E0C6}" type="parTrans" cxnId="{959BE64E-67A2-4AAC-BA5F-E2C6C9DAF710}">
      <dgm:prSet/>
      <dgm:spPr/>
      <dgm:t>
        <a:bodyPr/>
        <a:lstStyle/>
        <a:p>
          <a:endParaRPr lang="en-US"/>
        </a:p>
      </dgm:t>
    </dgm:pt>
    <dgm:pt modelId="{C0B9D0FF-56B8-4D09-8B9C-85EB3A0DC533}" type="sibTrans" cxnId="{959BE64E-67A2-4AAC-BA5F-E2C6C9DAF710}">
      <dgm:prSet/>
      <dgm:spPr/>
      <dgm:t>
        <a:bodyPr/>
        <a:lstStyle/>
        <a:p>
          <a:endParaRPr lang="en-US"/>
        </a:p>
      </dgm:t>
    </dgm:pt>
    <dgm:pt modelId="{1D3A62A3-C8CE-4844-A0A1-261EEF317670}">
      <dgm:prSet/>
      <dgm:spPr/>
      <dgm:t>
        <a:bodyPr/>
        <a:lstStyle/>
        <a:p>
          <a:r>
            <a:rPr lang="en-US"/>
            <a:t>Callbacks</a:t>
          </a:r>
        </a:p>
      </dgm:t>
    </dgm:pt>
    <dgm:pt modelId="{240FBC79-257E-44B8-B009-BF7F648286CB}" type="parTrans" cxnId="{FD47F8C3-0471-476B-A5FF-23827D28680E}">
      <dgm:prSet/>
      <dgm:spPr/>
      <dgm:t>
        <a:bodyPr/>
        <a:lstStyle/>
        <a:p>
          <a:endParaRPr lang="en-US"/>
        </a:p>
      </dgm:t>
    </dgm:pt>
    <dgm:pt modelId="{6D9A75AD-7D96-4B49-8E04-53EC321CA364}" type="sibTrans" cxnId="{FD47F8C3-0471-476B-A5FF-23827D28680E}">
      <dgm:prSet/>
      <dgm:spPr/>
      <dgm:t>
        <a:bodyPr/>
        <a:lstStyle/>
        <a:p>
          <a:endParaRPr lang="en-US"/>
        </a:p>
      </dgm:t>
    </dgm:pt>
    <dgm:pt modelId="{DDFD5383-9E1C-0947-819B-A15D2B038AD8}" type="pres">
      <dgm:prSet presAssocID="{66ECD3D9-ED1C-491F-8949-57DCC1898316}" presName="diagram" presStyleCnt="0">
        <dgm:presLayoutVars>
          <dgm:dir/>
          <dgm:resizeHandles val="exact"/>
        </dgm:presLayoutVars>
      </dgm:prSet>
      <dgm:spPr/>
    </dgm:pt>
    <dgm:pt modelId="{ED658209-905B-7C4E-A220-E4BB8D131F51}" type="pres">
      <dgm:prSet presAssocID="{FB9E2E2B-BF96-4C76-B896-574014D39A01}" presName="node" presStyleLbl="node1" presStyleIdx="0" presStyleCnt="6">
        <dgm:presLayoutVars>
          <dgm:bulletEnabled val="1"/>
        </dgm:presLayoutVars>
      </dgm:prSet>
      <dgm:spPr/>
    </dgm:pt>
    <dgm:pt modelId="{8F1C8353-4576-B140-81A6-D4E5367B6089}" type="pres">
      <dgm:prSet presAssocID="{343AECF8-8584-460F-91B2-B9831A915219}" presName="sibTrans" presStyleCnt="0"/>
      <dgm:spPr/>
    </dgm:pt>
    <dgm:pt modelId="{9A05F74B-A272-3649-8005-4AB4D8A95772}" type="pres">
      <dgm:prSet presAssocID="{CA086333-5ADA-4888-9149-F306F0D14971}" presName="node" presStyleLbl="node1" presStyleIdx="1" presStyleCnt="6">
        <dgm:presLayoutVars>
          <dgm:bulletEnabled val="1"/>
        </dgm:presLayoutVars>
      </dgm:prSet>
      <dgm:spPr/>
    </dgm:pt>
    <dgm:pt modelId="{46BF5C2B-6FC0-EF4B-9C26-2120C1FC1746}" type="pres">
      <dgm:prSet presAssocID="{05FF0658-3401-42CA-B0BD-9F88825B9D20}" presName="sibTrans" presStyleCnt="0"/>
      <dgm:spPr/>
    </dgm:pt>
    <dgm:pt modelId="{94369E84-9513-1E47-BB55-D996765E8D59}" type="pres">
      <dgm:prSet presAssocID="{183DB86A-E9FA-4FE0-A5CC-0226B9F4307D}" presName="node" presStyleLbl="node1" presStyleIdx="2" presStyleCnt="6">
        <dgm:presLayoutVars>
          <dgm:bulletEnabled val="1"/>
        </dgm:presLayoutVars>
      </dgm:prSet>
      <dgm:spPr/>
    </dgm:pt>
    <dgm:pt modelId="{7FC2E0BB-BC7D-9149-8647-1BAF0E74AFC7}" type="pres">
      <dgm:prSet presAssocID="{80CA0E40-2041-48D0-9880-8713EEE27652}" presName="sibTrans" presStyleCnt="0"/>
      <dgm:spPr/>
    </dgm:pt>
    <dgm:pt modelId="{DDEC3D9F-0C51-EE41-8C48-FC67B3B153FF}" type="pres">
      <dgm:prSet presAssocID="{8195D2D7-40A9-4A4B-B729-C03C788A4F7A}" presName="node" presStyleLbl="node1" presStyleIdx="3" presStyleCnt="6">
        <dgm:presLayoutVars>
          <dgm:bulletEnabled val="1"/>
        </dgm:presLayoutVars>
      </dgm:prSet>
      <dgm:spPr/>
    </dgm:pt>
    <dgm:pt modelId="{0EECEA8A-53AD-C947-9D63-76888F43A9A4}" type="pres">
      <dgm:prSet presAssocID="{92AF6E42-6553-4B28-B127-DA8ED341FE22}" presName="sibTrans" presStyleCnt="0"/>
      <dgm:spPr/>
    </dgm:pt>
    <dgm:pt modelId="{5ED78194-397F-6E4C-96B7-0607884EE022}" type="pres">
      <dgm:prSet presAssocID="{BCB51BF1-ED30-4F79-BF47-6CE01B8ADE9B}" presName="node" presStyleLbl="node1" presStyleIdx="4" presStyleCnt="6">
        <dgm:presLayoutVars>
          <dgm:bulletEnabled val="1"/>
        </dgm:presLayoutVars>
      </dgm:prSet>
      <dgm:spPr/>
    </dgm:pt>
    <dgm:pt modelId="{FA8207B2-CCB8-B843-9F33-CC16248A2A9E}" type="pres">
      <dgm:prSet presAssocID="{C0B9D0FF-56B8-4D09-8B9C-85EB3A0DC533}" presName="sibTrans" presStyleCnt="0"/>
      <dgm:spPr/>
    </dgm:pt>
    <dgm:pt modelId="{A01F7D09-1B26-E34F-8CAD-3101E19A806D}" type="pres">
      <dgm:prSet presAssocID="{1D3A62A3-C8CE-4844-A0A1-261EEF317670}" presName="node" presStyleLbl="node1" presStyleIdx="5" presStyleCnt="6">
        <dgm:presLayoutVars>
          <dgm:bulletEnabled val="1"/>
        </dgm:presLayoutVars>
      </dgm:prSet>
      <dgm:spPr/>
    </dgm:pt>
  </dgm:ptLst>
  <dgm:cxnLst>
    <dgm:cxn modelId="{7640DA0F-338B-4E05-91B4-729EB79853A0}" srcId="{66ECD3D9-ED1C-491F-8949-57DCC1898316}" destId="{FB9E2E2B-BF96-4C76-B896-574014D39A01}" srcOrd="0" destOrd="0" parTransId="{3917E88C-E6F7-4AE3-8580-768F1CAD059A}" sibTransId="{343AECF8-8584-460F-91B2-B9831A915219}"/>
    <dgm:cxn modelId="{56FAE62E-7941-4A4D-B952-BAB5A1032D09}" srcId="{66ECD3D9-ED1C-491F-8949-57DCC1898316}" destId="{8195D2D7-40A9-4A4B-B729-C03C788A4F7A}" srcOrd="3" destOrd="0" parTransId="{873AA7E1-3161-47F7-9CDF-EE7378D6FBDD}" sibTransId="{92AF6E42-6553-4B28-B127-DA8ED341FE22}"/>
    <dgm:cxn modelId="{68965331-90DB-475F-90A8-E2B842854052}" srcId="{66ECD3D9-ED1C-491F-8949-57DCC1898316}" destId="{CA086333-5ADA-4888-9149-F306F0D14971}" srcOrd="1" destOrd="0" parTransId="{213A80F1-2B39-4DB3-80C6-24D0F55C9C55}" sibTransId="{05FF0658-3401-42CA-B0BD-9F88825B9D20}"/>
    <dgm:cxn modelId="{3B36E75F-8165-4E44-9141-896E2AA6A4D1}" type="presOf" srcId="{CA086333-5ADA-4888-9149-F306F0D14971}" destId="{9A05F74B-A272-3649-8005-4AB4D8A95772}" srcOrd="0" destOrd="0" presId="urn:microsoft.com/office/officeart/2005/8/layout/default"/>
    <dgm:cxn modelId="{959BE64E-67A2-4AAC-BA5F-E2C6C9DAF710}" srcId="{66ECD3D9-ED1C-491F-8949-57DCC1898316}" destId="{BCB51BF1-ED30-4F79-BF47-6CE01B8ADE9B}" srcOrd="4" destOrd="0" parTransId="{801732DE-B03B-467B-8819-C5AEC4D2E0C6}" sibTransId="{C0B9D0FF-56B8-4D09-8B9C-85EB3A0DC533}"/>
    <dgm:cxn modelId="{5A3DFA4E-894D-514F-BCCE-3014D8573BD2}" type="presOf" srcId="{FB9E2E2B-BF96-4C76-B896-574014D39A01}" destId="{ED658209-905B-7C4E-A220-E4BB8D131F51}" srcOrd="0" destOrd="0" presId="urn:microsoft.com/office/officeart/2005/8/layout/default"/>
    <dgm:cxn modelId="{5D83B281-5E3A-41EE-82B1-258BBD6B8E0F}" srcId="{66ECD3D9-ED1C-491F-8949-57DCC1898316}" destId="{183DB86A-E9FA-4FE0-A5CC-0226B9F4307D}" srcOrd="2" destOrd="0" parTransId="{F57CAD58-E40A-4EF5-B69D-77570456DD29}" sibTransId="{80CA0E40-2041-48D0-9880-8713EEE27652}"/>
    <dgm:cxn modelId="{2AFD2184-0C21-F440-9707-575243576DA1}" type="presOf" srcId="{BCB51BF1-ED30-4F79-BF47-6CE01B8ADE9B}" destId="{5ED78194-397F-6E4C-96B7-0607884EE022}" srcOrd="0" destOrd="0" presId="urn:microsoft.com/office/officeart/2005/8/layout/default"/>
    <dgm:cxn modelId="{FD47F8C3-0471-476B-A5FF-23827D28680E}" srcId="{66ECD3D9-ED1C-491F-8949-57DCC1898316}" destId="{1D3A62A3-C8CE-4844-A0A1-261EEF317670}" srcOrd="5" destOrd="0" parTransId="{240FBC79-257E-44B8-B009-BF7F648286CB}" sibTransId="{6D9A75AD-7D96-4B49-8E04-53EC321CA364}"/>
    <dgm:cxn modelId="{3F96E8C6-24B6-E742-958F-FAAB58AFD052}" type="presOf" srcId="{183DB86A-E9FA-4FE0-A5CC-0226B9F4307D}" destId="{94369E84-9513-1E47-BB55-D996765E8D59}" srcOrd="0" destOrd="0" presId="urn:microsoft.com/office/officeart/2005/8/layout/default"/>
    <dgm:cxn modelId="{F8D7A2C7-0479-9B44-A5DE-3A06502DCB54}" type="presOf" srcId="{1D3A62A3-C8CE-4844-A0A1-261EEF317670}" destId="{A01F7D09-1B26-E34F-8CAD-3101E19A806D}" srcOrd="0" destOrd="0" presId="urn:microsoft.com/office/officeart/2005/8/layout/default"/>
    <dgm:cxn modelId="{86656BD7-F09F-B042-8970-9A348C6E93D5}" type="presOf" srcId="{66ECD3D9-ED1C-491F-8949-57DCC1898316}" destId="{DDFD5383-9E1C-0947-819B-A15D2B038AD8}" srcOrd="0" destOrd="0" presId="urn:microsoft.com/office/officeart/2005/8/layout/default"/>
    <dgm:cxn modelId="{A8EB91FB-2243-4646-8596-8E122EEE7681}" type="presOf" srcId="{8195D2D7-40A9-4A4B-B729-C03C788A4F7A}" destId="{DDEC3D9F-0C51-EE41-8C48-FC67B3B153FF}" srcOrd="0" destOrd="0" presId="urn:microsoft.com/office/officeart/2005/8/layout/default"/>
    <dgm:cxn modelId="{4D9BA8D4-4B9D-C046-BED9-4862687B9452}" type="presParOf" srcId="{DDFD5383-9E1C-0947-819B-A15D2B038AD8}" destId="{ED658209-905B-7C4E-A220-E4BB8D131F51}" srcOrd="0" destOrd="0" presId="urn:microsoft.com/office/officeart/2005/8/layout/default"/>
    <dgm:cxn modelId="{73C5F22E-BF88-AF45-AAC8-D3E603B4B1BA}" type="presParOf" srcId="{DDFD5383-9E1C-0947-819B-A15D2B038AD8}" destId="{8F1C8353-4576-B140-81A6-D4E5367B6089}" srcOrd="1" destOrd="0" presId="urn:microsoft.com/office/officeart/2005/8/layout/default"/>
    <dgm:cxn modelId="{F6AC0289-F89C-9E40-A34F-CA4C24BA2D71}" type="presParOf" srcId="{DDFD5383-9E1C-0947-819B-A15D2B038AD8}" destId="{9A05F74B-A272-3649-8005-4AB4D8A95772}" srcOrd="2" destOrd="0" presId="urn:microsoft.com/office/officeart/2005/8/layout/default"/>
    <dgm:cxn modelId="{B004F1A4-0949-8746-8428-7E9D3FDF4FB1}" type="presParOf" srcId="{DDFD5383-9E1C-0947-819B-A15D2B038AD8}" destId="{46BF5C2B-6FC0-EF4B-9C26-2120C1FC1746}" srcOrd="3" destOrd="0" presId="urn:microsoft.com/office/officeart/2005/8/layout/default"/>
    <dgm:cxn modelId="{101FF425-D78C-3749-AABE-CE83555E2564}" type="presParOf" srcId="{DDFD5383-9E1C-0947-819B-A15D2B038AD8}" destId="{94369E84-9513-1E47-BB55-D996765E8D59}" srcOrd="4" destOrd="0" presId="urn:microsoft.com/office/officeart/2005/8/layout/default"/>
    <dgm:cxn modelId="{7DACA28F-98B6-184F-9A25-7729DA0A71F7}" type="presParOf" srcId="{DDFD5383-9E1C-0947-819B-A15D2B038AD8}" destId="{7FC2E0BB-BC7D-9149-8647-1BAF0E74AFC7}" srcOrd="5" destOrd="0" presId="urn:microsoft.com/office/officeart/2005/8/layout/default"/>
    <dgm:cxn modelId="{4C6CB1BA-B214-2949-A136-9E7D671802BE}" type="presParOf" srcId="{DDFD5383-9E1C-0947-819B-A15D2B038AD8}" destId="{DDEC3D9F-0C51-EE41-8C48-FC67B3B153FF}" srcOrd="6" destOrd="0" presId="urn:microsoft.com/office/officeart/2005/8/layout/default"/>
    <dgm:cxn modelId="{94E6C470-BFFD-064E-A7AC-2E61CC0722E1}" type="presParOf" srcId="{DDFD5383-9E1C-0947-819B-A15D2B038AD8}" destId="{0EECEA8A-53AD-C947-9D63-76888F43A9A4}" srcOrd="7" destOrd="0" presId="urn:microsoft.com/office/officeart/2005/8/layout/default"/>
    <dgm:cxn modelId="{04ED4EEA-FFBA-B04D-A364-C5F6C28CA31B}" type="presParOf" srcId="{DDFD5383-9E1C-0947-819B-A15D2B038AD8}" destId="{5ED78194-397F-6E4C-96B7-0607884EE022}" srcOrd="8" destOrd="0" presId="urn:microsoft.com/office/officeart/2005/8/layout/default"/>
    <dgm:cxn modelId="{5FEC4E12-071D-9D44-BEAC-6E1D84AE7760}" type="presParOf" srcId="{DDFD5383-9E1C-0947-819B-A15D2B038AD8}" destId="{FA8207B2-CCB8-B843-9F33-CC16248A2A9E}" srcOrd="9" destOrd="0" presId="urn:microsoft.com/office/officeart/2005/8/layout/default"/>
    <dgm:cxn modelId="{2C9C4A46-9BCD-404D-8F00-555524540DE0}" type="presParOf" srcId="{DDFD5383-9E1C-0947-819B-A15D2B038AD8}" destId="{A01F7D09-1B26-E34F-8CAD-3101E19A806D}"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B58879B-2BAA-4B97-BE04-7B7B1408B2A0}"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A91FFBD8-9046-42A0-A67D-1E33859CFE39}">
      <dgm:prSet/>
      <dgm:spPr/>
      <dgm:t>
        <a:bodyPr/>
        <a:lstStyle/>
        <a:p>
          <a:pPr>
            <a:lnSpc>
              <a:spcPct val="100000"/>
            </a:lnSpc>
          </a:pPr>
          <a:r>
            <a:rPr lang="en-US"/>
            <a:t>Prompts for managing prompt messages.</a:t>
          </a:r>
        </a:p>
      </dgm:t>
    </dgm:pt>
    <dgm:pt modelId="{573672DA-A6A1-42DA-AB8F-369C7C9A4AA3}" type="parTrans" cxnId="{234A44CD-4A84-4624-91C5-FCDBB24E0C29}">
      <dgm:prSet/>
      <dgm:spPr/>
      <dgm:t>
        <a:bodyPr/>
        <a:lstStyle/>
        <a:p>
          <a:endParaRPr lang="en-US"/>
        </a:p>
      </dgm:t>
    </dgm:pt>
    <dgm:pt modelId="{E09CE2D3-51AC-41BD-9A23-E7431F358F38}" type="sibTrans" cxnId="{234A44CD-4A84-4624-91C5-FCDBB24E0C29}">
      <dgm:prSet/>
      <dgm:spPr/>
      <dgm:t>
        <a:bodyPr/>
        <a:lstStyle/>
        <a:p>
          <a:endParaRPr lang="en-US"/>
        </a:p>
      </dgm:t>
    </dgm:pt>
    <dgm:pt modelId="{F3A212FF-01E0-42A9-A8A2-1B52F1166C67}">
      <dgm:prSet/>
      <dgm:spPr/>
      <dgm:t>
        <a:bodyPr/>
        <a:lstStyle/>
        <a:p>
          <a:pPr>
            <a:lnSpc>
              <a:spcPct val="100000"/>
            </a:lnSpc>
          </a:pPr>
          <a:r>
            <a:rPr lang="en-US"/>
            <a:t>Interfaces for calling different types of models.</a:t>
          </a:r>
        </a:p>
      </dgm:t>
    </dgm:pt>
    <dgm:pt modelId="{F05E81FF-4C7A-415D-A8E0-81CEA895F380}" type="parTrans" cxnId="{DF7D484B-659F-4686-A628-6F898F30C15E}">
      <dgm:prSet/>
      <dgm:spPr/>
      <dgm:t>
        <a:bodyPr/>
        <a:lstStyle/>
        <a:p>
          <a:endParaRPr lang="en-US"/>
        </a:p>
      </dgm:t>
    </dgm:pt>
    <dgm:pt modelId="{8D52514E-A16E-4923-93D4-2AB9D324D12A}" type="sibTrans" cxnId="{DF7D484B-659F-4686-A628-6F898F30C15E}">
      <dgm:prSet/>
      <dgm:spPr/>
      <dgm:t>
        <a:bodyPr/>
        <a:lstStyle/>
        <a:p>
          <a:endParaRPr lang="en-US"/>
        </a:p>
      </dgm:t>
    </dgm:pt>
    <dgm:pt modelId="{298C448F-A84C-4D13-952B-A2E5E8EAC671}">
      <dgm:prSet/>
      <dgm:spPr/>
      <dgm:t>
        <a:bodyPr/>
        <a:lstStyle/>
        <a:p>
          <a:pPr>
            <a:lnSpc>
              <a:spcPct val="100000"/>
            </a:lnSpc>
          </a:pPr>
          <a:r>
            <a:rPr lang="en-US"/>
            <a:t>Output parsers for extracting structured information from free-form model outputs.</a:t>
          </a:r>
        </a:p>
      </dgm:t>
    </dgm:pt>
    <dgm:pt modelId="{D106B326-0514-4D0B-9273-AB035A824203}" type="parTrans" cxnId="{84B140C2-291C-463E-91D6-B6103382F2B1}">
      <dgm:prSet/>
      <dgm:spPr/>
      <dgm:t>
        <a:bodyPr/>
        <a:lstStyle/>
        <a:p>
          <a:endParaRPr lang="en-US"/>
        </a:p>
      </dgm:t>
    </dgm:pt>
    <dgm:pt modelId="{4E055970-1FDA-406D-8E5B-EEB4EF4D8E86}" type="sibTrans" cxnId="{84B140C2-291C-463E-91D6-B6103382F2B1}">
      <dgm:prSet/>
      <dgm:spPr/>
      <dgm:t>
        <a:bodyPr/>
        <a:lstStyle/>
        <a:p>
          <a:endParaRPr lang="en-US"/>
        </a:p>
      </dgm:t>
    </dgm:pt>
    <dgm:pt modelId="{2D593402-6899-4791-ACFA-B4593B6BDC22}" type="pres">
      <dgm:prSet presAssocID="{DB58879B-2BAA-4B97-BE04-7B7B1408B2A0}" presName="root" presStyleCnt="0">
        <dgm:presLayoutVars>
          <dgm:dir/>
          <dgm:resizeHandles val="exact"/>
        </dgm:presLayoutVars>
      </dgm:prSet>
      <dgm:spPr/>
    </dgm:pt>
    <dgm:pt modelId="{0C51653A-02D9-409C-BEE3-4F7A85FFDE11}" type="pres">
      <dgm:prSet presAssocID="{A91FFBD8-9046-42A0-A67D-1E33859CFE39}" presName="compNode" presStyleCnt="0"/>
      <dgm:spPr/>
    </dgm:pt>
    <dgm:pt modelId="{EA9035DE-8C76-412D-8F9A-8EB63E1CD6CA}" type="pres">
      <dgm:prSet presAssocID="{A91FFBD8-9046-42A0-A67D-1E33859CFE3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at Bubble"/>
        </a:ext>
      </dgm:extLst>
    </dgm:pt>
    <dgm:pt modelId="{C153D492-A9AA-4512-B20A-CE10FBBFD810}" type="pres">
      <dgm:prSet presAssocID="{A91FFBD8-9046-42A0-A67D-1E33859CFE39}" presName="spaceRect" presStyleCnt="0"/>
      <dgm:spPr/>
    </dgm:pt>
    <dgm:pt modelId="{7F6495C8-7341-4F7C-B401-5253FB426EB0}" type="pres">
      <dgm:prSet presAssocID="{A91FFBD8-9046-42A0-A67D-1E33859CFE39}" presName="textRect" presStyleLbl="revTx" presStyleIdx="0" presStyleCnt="3">
        <dgm:presLayoutVars>
          <dgm:chMax val="1"/>
          <dgm:chPref val="1"/>
        </dgm:presLayoutVars>
      </dgm:prSet>
      <dgm:spPr/>
    </dgm:pt>
    <dgm:pt modelId="{2F730CA4-33AC-43D3-981E-E1AE43A1E4DE}" type="pres">
      <dgm:prSet presAssocID="{E09CE2D3-51AC-41BD-9A23-E7431F358F38}" presName="sibTrans" presStyleCnt="0"/>
      <dgm:spPr/>
    </dgm:pt>
    <dgm:pt modelId="{E9A97276-293D-4AA8-98E6-7EDDE0EBED41}" type="pres">
      <dgm:prSet presAssocID="{F3A212FF-01E0-42A9-A8A2-1B52F1166C67}" presName="compNode" presStyleCnt="0"/>
      <dgm:spPr/>
    </dgm:pt>
    <dgm:pt modelId="{342EB085-B078-481C-BA6D-CC317806E93A}" type="pres">
      <dgm:prSet presAssocID="{F3A212FF-01E0-42A9-A8A2-1B52F1166C6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all center"/>
        </a:ext>
      </dgm:extLst>
    </dgm:pt>
    <dgm:pt modelId="{26737891-17CE-4626-A281-42CEDA709E21}" type="pres">
      <dgm:prSet presAssocID="{F3A212FF-01E0-42A9-A8A2-1B52F1166C67}" presName="spaceRect" presStyleCnt="0"/>
      <dgm:spPr/>
    </dgm:pt>
    <dgm:pt modelId="{731131B9-96E0-44A1-84DC-EE3E831E6E27}" type="pres">
      <dgm:prSet presAssocID="{F3A212FF-01E0-42A9-A8A2-1B52F1166C67}" presName="textRect" presStyleLbl="revTx" presStyleIdx="1" presStyleCnt="3">
        <dgm:presLayoutVars>
          <dgm:chMax val="1"/>
          <dgm:chPref val="1"/>
        </dgm:presLayoutVars>
      </dgm:prSet>
      <dgm:spPr/>
    </dgm:pt>
    <dgm:pt modelId="{B4D0FE0F-F7E7-45A7-AFD8-93B32EC7F799}" type="pres">
      <dgm:prSet presAssocID="{8D52514E-A16E-4923-93D4-2AB9D324D12A}" presName="sibTrans" presStyleCnt="0"/>
      <dgm:spPr/>
    </dgm:pt>
    <dgm:pt modelId="{3EC9AE15-43C7-47F5-B0FE-76A9687F7167}" type="pres">
      <dgm:prSet presAssocID="{298C448F-A84C-4D13-952B-A2E5E8EAC671}" presName="compNode" presStyleCnt="0"/>
      <dgm:spPr/>
    </dgm:pt>
    <dgm:pt modelId="{1A685ECE-1092-4296-97D8-D71A872F565F}" type="pres">
      <dgm:prSet presAssocID="{298C448F-A84C-4D13-952B-A2E5E8EAC67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lowchart"/>
        </a:ext>
      </dgm:extLst>
    </dgm:pt>
    <dgm:pt modelId="{64B84E48-88C4-4FBD-A85E-BC61FA57D382}" type="pres">
      <dgm:prSet presAssocID="{298C448F-A84C-4D13-952B-A2E5E8EAC671}" presName="spaceRect" presStyleCnt="0"/>
      <dgm:spPr/>
    </dgm:pt>
    <dgm:pt modelId="{752B127D-4350-4A43-BB85-A63A9759F918}" type="pres">
      <dgm:prSet presAssocID="{298C448F-A84C-4D13-952B-A2E5E8EAC671}" presName="textRect" presStyleLbl="revTx" presStyleIdx="2" presStyleCnt="3">
        <dgm:presLayoutVars>
          <dgm:chMax val="1"/>
          <dgm:chPref val="1"/>
        </dgm:presLayoutVars>
      </dgm:prSet>
      <dgm:spPr/>
    </dgm:pt>
  </dgm:ptLst>
  <dgm:cxnLst>
    <dgm:cxn modelId="{DF7D484B-659F-4686-A628-6F898F30C15E}" srcId="{DB58879B-2BAA-4B97-BE04-7B7B1408B2A0}" destId="{F3A212FF-01E0-42A9-A8A2-1B52F1166C67}" srcOrd="1" destOrd="0" parTransId="{F05E81FF-4C7A-415D-A8E0-81CEA895F380}" sibTransId="{8D52514E-A16E-4923-93D4-2AB9D324D12A}"/>
    <dgm:cxn modelId="{9BCE0D4C-8F4A-4D4D-9F62-2CD5A6101CFE}" type="presOf" srcId="{F3A212FF-01E0-42A9-A8A2-1B52F1166C67}" destId="{731131B9-96E0-44A1-84DC-EE3E831E6E27}" srcOrd="0" destOrd="0" presId="urn:microsoft.com/office/officeart/2018/2/layout/IconLabelList"/>
    <dgm:cxn modelId="{08F89186-D8B2-4D67-B17A-04931D866BC7}" type="presOf" srcId="{298C448F-A84C-4D13-952B-A2E5E8EAC671}" destId="{752B127D-4350-4A43-BB85-A63A9759F918}" srcOrd="0" destOrd="0" presId="urn:microsoft.com/office/officeart/2018/2/layout/IconLabelList"/>
    <dgm:cxn modelId="{84B140C2-291C-463E-91D6-B6103382F2B1}" srcId="{DB58879B-2BAA-4B97-BE04-7B7B1408B2A0}" destId="{298C448F-A84C-4D13-952B-A2E5E8EAC671}" srcOrd="2" destOrd="0" parTransId="{D106B326-0514-4D0B-9273-AB035A824203}" sibTransId="{4E055970-1FDA-406D-8E5B-EEB4EF4D8E86}"/>
    <dgm:cxn modelId="{8833CFC3-4891-4183-B180-F723BC37855E}" type="presOf" srcId="{A91FFBD8-9046-42A0-A67D-1E33859CFE39}" destId="{7F6495C8-7341-4F7C-B401-5253FB426EB0}" srcOrd="0" destOrd="0" presId="urn:microsoft.com/office/officeart/2018/2/layout/IconLabelList"/>
    <dgm:cxn modelId="{234A44CD-4A84-4624-91C5-FCDBB24E0C29}" srcId="{DB58879B-2BAA-4B97-BE04-7B7B1408B2A0}" destId="{A91FFBD8-9046-42A0-A67D-1E33859CFE39}" srcOrd="0" destOrd="0" parTransId="{573672DA-A6A1-42DA-AB8F-369C7C9A4AA3}" sibTransId="{E09CE2D3-51AC-41BD-9A23-E7431F358F38}"/>
    <dgm:cxn modelId="{A4FB3CE0-8DE9-4DC5-9F4F-73E03B365C65}" type="presOf" srcId="{DB58879B-2BAA-4B97-BE04-7B7B1408B2A0}" destId="{2D593402-6899-4791-ACFA-B4593B6BDC22}" srcOrd="0" destOrd="0" presId="urn:microsoft.com/office/officeart/2018/2/layout/IconLabelList"/>
    <dgm:cxn modelId="{A3E357EB-0740-484C-B57B-6A705C06423C}" type="presParOf" srcId="{2D593402-6899-4791-ACFA-B4593B6BDC22}" destId="{0C51653A-02D9-409C-BEE3-4F7A85FFDE11}" srcOrd="0" destOrd="0" presId="urn:microsoft.com/office/officeart/2018/2/layout/IconLabelList"/>
    <dgm:cxn modelId="{63B43C53-1827-4DA0-9CE4-C993D2EABB01}" type="presParOf" srcId="{0C51653A-02D9-409C-BEE3-4F7A85FFDE11}" destId="{EA9035DE-8C76-412D-8F9A-8EB63E1CD6CA}" srcOrd="0" destOrd="0" presId="urn:microsoft.com/office/officeart/2018/2/layout/IconLabelList"/>
    <dgm:cxn modelId="{5E8EDA33-23C5-4A79-B634-84D67C004CF3}" type="presParOf" srcId="{0C51653A-02D9-409C-BEE3-4F7A85FFDE11}" destId="{C153D492-A9AA-4512-B20A-CE10FBBFD810}" srcOrd="1" destOrd="0" presId="urn:microsoft.com/office/officeart/2018/2/layout/IconLabelList"/>
    <dgm:cxn modelId="{F8ACD92D-C2A6-444A-90E0-6D8747AD146B}" type="presParOf" srcId="{0C51653A-02D9-409C-BEE3-4F7A85FFDE11}" destId="{7F6495C8-7341-4F7C-B401-5253FB426EB0}" srcOrd="2" destOrd="0" presId="urn:microsoft.com/office/officeart/2018/2/layout/IconLabelList"/>
    <dgm:cxn modelId="{1E3135B7-20DF-4F55-8016-35F6E63E17D0}" type="presParOf" srcId="{2D593402-6899-4791-ACFA-B4593B6BDC22}" destId="{2F730CA4-33AC-43D3-981E-E1AE43A1E4DE}" srcOrd="1" destOrd="0" presId="urn:microsoft.com/office/officeart/2018/2/layout/IconLabelList"/>
    <dgm:cxn modelId="{0ABA0F48-5110-4996-A1BE-FF841F2CDAF4}" type="presParOf" srcId="{2D593402-6899-4791-ACFA-B4593B6BDC22}" destId="{E9A97276-293D-4AA8-98E6-7EDDE0EBED41}" srcOrd="2" destOrd="0" presId="urn:microsoft.com/office/officeart/2018/2/layout/IconLabelList"/>
    <dgm:cxn modelId="{53915AC1-8CD4-44B0-BF4F-37558DEE3A23}" type="presParOf" srcId="{E9A97276-293D-4AA8-98E6-7EDDE0EBED41}" destId="{342EB085-B078-481C-BA6D-CC317806E93A}" srcOrd="0" destOrd="0" presId="urn:microsoft.com/office/officeart/2018/2/layout/IconLabelList"/>
    <dgm:cxn modelId="{029AB9A1-EE79-40F9-89DD-EE159678E701}" type="presParOf" srcId="{E9A97276-293D-4AA8-98E6-7EDDE0EBED41}" destId="{26737891-17CE-4626-A281-42CEDA709E21}" srcOrd="1" destOrd="0" presId="urn:microsoft.com/office/officeart/2018/2/layout/IconLabelList"/>
    <dgm:cxn modelId="{90EEE015-8B7B-4D93-BCDD-50D3DAF4537F}" type="presParOf" srcId="{E9A97276-293D-4AA8-98E6-7EDDE0EBED41}" destId="{731131B9-96E0-44A1-84DC-EE3E831E6E27}" srcOrd="2" destOrd="0" presId="urn:microsoft.com/office/officeart/2018/2/layout/IconLabelList"/>
    <dgm:cxn modelId="{B3E327DD-19AE-4F2E-9970-0D2FB12B3E7C}" type="presParOf" srcId="{2D593402-6899-4791-ACFA-B4593B6BDC22}" destId="{B4D0FE0F-F7E7-45A7-AFD8-93B32EC7F799}" srcOrd="3" destOrd="0" presId="urn:microsoft.com/office/officeart/2018/2/layout/IconLabelList"/>
    <dgm:cxn modelId="{3FF0EA15-7AF7-46AE-8582-5C3AED0FB760}" type="presParOf" srcId="{2D593402-6899-4791-ACFA-B4593B6BDC22}" destId="{3EC9AE15-43C7-47F5-B0FE-76A9687F7167}" srcOrd="4" destOrd="0" presId="urn:microsoft.com/office/officeart/2018/2/layout/IconLabelList"/>
    <dgm:cxn modelId="{28FE21B4-2997-4B63-A7E1-08EED90F4EB3}" type="presParOf" srcId="{3EC9AE15-43C7-47F5-B0FE-76A9687F7167}" destId="{1A685ECE-1092-4296-97D8-D71A872F565F}" srcOrd="0" destOrd="0" presId="urn:microsoft.com/office/officeart/2018/2/layout/IconLabelList"/>
    <dgm:cxn modelId="{9B8FC6CC-D220-49D1-BF34-F651AE38C35A}" type="presParOf" srcId="{3EC9AE15-43C7-47F5-B0FE-76A9687F7167}" destId="{64B84E48-88C4-4FBD-A85E-BC61FA57D382}" srcOrd="1" destOrd="0" presId="urn:microsoft.com/office/officeart/2018/2/layout/IconLabelList"/>
    <dgm:cxn modelId="{FEE4DF59-93F3-472F-AA52-499A4D5AC822}" type="presParOf" srcId="{3EC9AE15-43C7-47F5-B0FE-76A9687F7167}" destId="{752B127D-4350-4A43-BB85-A63A9759F918}"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B87CDE5-6238-459F-9E9E-0B9A65563BF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DE50AB9-6BC2-486A-8832-2D3534126F01}">
      <dgm:prSet/>
      <dgm:spPr/>
      <dgm:t>
        <a:bodyPr/>
        <a:lstStyle/>
        <a:p>
          <a:r>
            <a:rPr lang="en-US"/>
            <a:t>Agents module creates AI agents for natural conversations and actions.</a:t>
          </a:r>
        </a:p>
      </dgm:t>
    </dgm:pt>
    <dgm:pt modelId="{15A4E39D-EF42-4794-887B-B986EF208193}" type="parTrans" cxnId="{D1946558-0240-417F-A40B-00401E39C5CB}">
      <dgm:prSet/>
      <dgm:spPr/>
      <dgm:t>
        <a:bodyPr/>
        <a:lstStyle/>
        <a:p>
          <a:endParaRPr lang="en-US"/>
        </a:p>
      </dgm:t>
    </dgm:pt>
    <dgm:pt modelId="{7C72E14D-5DB2-46E2-9D5B-CB1154713375}" type="sibTrans" cxnId="{D1946558-0240-417F-A40B-00401E39C5CB}">
      <dgm:prSet/>
      <dgm:spPr/>
      <dgm:t>
        <a:bodyPr/>
        <a:lstStyle/>
        <a:p>
          <a:endParaRPr lang="en-US"/>
        </a:p>
      </dgm:t>
    </dgm:pt>
    <dgm:pt modelId="{55525E40-6209-46AB-AE30-5C57075766E3}">
      <dgm:prSet/>
      <dgm:spPr/>
      <dgm:t>
        <a:bodyPr/>
        <a:lstStyle/>
        <a:p>
          <a:r>
            <a:rPr lang="en-US"/>
            <a:t>Manages conversation flow, tool integration, and memory.</a:t>
          </a:r>
        </a:p>
      </dgm:t>
    </dgm:pt>
    <dgm:pt modelId="{56B7610B-0ED1-4CF1-A51B-04FE5ECB44DE}" type="parTrans" cxnId="{0452ECF4-2E91-49C5-B3B1-46246E65144E}">
      <dgm:prSet/>
      <dgm:spPr/>
      <dgm:t>
        <a:bodyPr/>
        <a:lstStyle/>
        <a:p>
          <a:endParaRPr lang="en-US"/>
        </a:p>
      </dgm:t>
    </dgm:pt>
    <dgm:pt modelId="{2941AC61-D888-46DC-9402-6BACAEAA4735}" type="sibTrans" cxnId="{0452ECF4-2E91-49C5-B3B1-46246E65144E}">
      <dgm:prSet/>
      <dgm:spPr/>
      <dgm:t>
        <a:bodyPr/>
        <a:lstStyle/>
        <a:p>
          <a:endParaRPr lang="en-US"/>
        </a:p>
      </dgm:t>
    </dgm:pt>
    <dgm:pt modelId="{385C0FB5-D06D-4588-A3CE-DF556D26A26A}">
      <dgm:prSet/>
      <dgm:spPr/>
      <dgm:t>
        <a:bodyPr/>
        <a:lstStyle/>
        <a:p>
          <a:r>
            <a:rPr lang="en-US"/>
            <a:t>Combines language model capabilities with executable tools.</a:t>
          </a:r>
        </a:p>
      </dgm:t>
    </dgm:pt>
    <dgm:pt modelId="{AB144C96-CEFB-4610-98E1-C3CA5ACE32BA}" type="parTrans" cxnId="{DB041802-0412-443A-9A85-C729A2A95884}">
      <dgm:prSet/>
      <dgm:spPr/>
      <dgm:t>
        <a:bodyPr/>
        <a:lstStyle/>
        <a:p>
          <a:endParaRPr lang="en-US"/>
        </a:p>
      </dgm:t>
    </dgm:pt>
    <dgm:pt modelId="{4B06A134-4CD3-465F-AB2D-216D79477FEB}" type="sibTrans" cxnId="{DB041802-0412-443A-9A85-C729A2A95884}">
      <dgm:prSet/>
      <dgm:spPr/>
      <dgm:t>
        <a:bodyPr/>
        <a:lstStyle/>
        <a:p>
          <a:endParaRPr lang="en-US"/>
        </a:p>
      </dgm:t>
    </dgm:pt>
    <dgm:pt modelId="{FCAA3E09-A4B7-4028-BDC6-2EDD3E0B461E}">
      <dgm:prSet/>
      <dgm:spPr/>
      <dgm:t>
        <a:bodyPr/>
        <a:lstStyle/>
        <a:p>
          <a:r>
            <a:rPr lang="en-US"/>
            <a:t>Core components: base agent, tool abstractions, agent executor, conversational agent.</a:t>
          </a:r>
        </a:p>
      </dgm:t>
    </dgm:pt>
    <dgm:pt modelId="{9D49C0C7-E20A-4010-BEE2-447740ACD86B}" type="parTrans" cxnId="{6B7374A7-B586-421C-98AC-37CD4BE473F2}">
      <dgm:prSet/>
      <dgm:spPr/>
      <dgm:t>
        <a:bodyPr/>
        <a:lstStyle/>
        <a:p>
          <a:endParaRPr lang="en-US"/>
        </a:p>
      </dgm:t>
    </dgm:pt>
    <dgm:pt modelId="{CF596548-76B6-4752-B604-7241DF456C1F}" type="sibTrans" cxnId="{6B7374A7-B586-421C-98AC-37CD4BE473F2}">
      <dgm:prSet/>
      <dgm:spPr/>
      <dgm:t>
        <a:bodyPr/>
        <a:lstStyle/>
        <a:p>
          <a:endParaRPr lang="en-US"/>
        </a:p>
      </dgm:t>
    </dgm:pt>
    <dgm:pt modelId="{39C09711-2EFE-4725-A682-517A5C284B2B}" type="pres">
      <dgm:prSet presAssocID="{2B87CDE5-6238-459F-9E9E-0B9A65563BFB}" presName="root" presStyleCnt="0">
        <dgm:presLayoutVars>
          <dgm:dir/>
          <dgm:resizeHandles val="exact"/>
        </dgm:presLayoutVars>
      </dgm:prSet>
      <dgm:spPr/>
    </dgm:pt>
    <dgm:pt modelId="{D4BF2B61-1D5A-4696-822B-A6AEAE3819AC}" type="pres">
      <dgm:prSet presAssocID="{7DE50AB9-6BC2-486A-8832-2D3534126F01}" presName="compNode" presStyleCnt="0"/>
      <dgm:spPr/>
    </dgm:pt>
    <dgm:pt modelId="{0A026650-AEA6-4293-AE87-13BBAF0A79E5}" type="pres">
      <dgm:prSet presAssocID="{7DE50AB9-6BC2-486A-8832-2D3534126F01}" presName="bgRect" presStyleLbl="bgShp" presStyleIdx="0" presStyleCnt="4"/>
      <dgm:spPr/>
    </dgm:pt>
    <dgm:pt modelId="{E28AAC2B-98EF-4F8F-95F2-0B344498B2A1}" type="pres">
      <dgm:prSet presAssocID="{7DE50AB9-6BC2-486A-8832-2D3534126F0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obot"/>
        </a:ext>
      </dgm:extLst>
    </dgm:pt>
    <dgm:pt modelId="{E0BB030C-0BA2-420E-9E37-C1B08385A6BD}" type="pres">
      <dgm:prSet presAssocID="{7DE50AB9-6BC2-486A-8832-2D3534126F01}" presName="spaceRect" presStyleCnt="0"/>
      <dgm:spPr/>
    </dgm:pt>
    <dgm:pt modelId="{F8CF3C0B-E0BA-4348-9D50-3EDECEF156F3}" type="pres">
      <dgm:prSet presAssocID="{7DE50AB9-6BC2-486A-8832-2D3534126F01}" presName="parTx" presStyleLbl="revTx" presStyleIdx="0" presStyleCnt="4">
        <dgm:presLayoutVars>
          <dgm:chMax val="0"/>
          <dgm:chPref val="0"/>
        </dgm:presLayoutVars>
      </dgm:prSet>
      <dgm:spPr/>
    </dgm:pt>
    <dgm:pt modelId="{2E55A331-4EFC-4AB7-BA81-91B48ADB4895}" type="pres">
      <dgm:prSet presAssocID="{7C72E14D-5DB2-46E2-9D5B-CB1154713375}" presName="sibTrans" presStyleCnt="0"/>
      <dgm:spPr/>
    </dgm:pt>
    <dgm:pt modelId="{EC324DEE-D07E-4D51-B58F-7003B2185890}" type="pres">
      <dgm:prSet presAssocID="{55525E40-6209-46AB-AE30-5C57075766E3}" presName="compNode" presStyleCnt="0"/>
      <dgm:spPr/>
    </dgm:pt>
    <dgm:pt modelId="{C4F74083-592C-4909-9BB1-A9CAE6A2D7EA}" type="pres">
      <dgm:prSet presAssocID="{55525E40-6209-46AB-AE30-5C57075766E3}" presName="bgRect" presStyleLbl="bgShp" presStyleIdx="1" presStyleCnt="4"/>
      <dgm:spPr/>
    </dgm:pt>
    <dgm:pt modelId="{A6C210AF-02C8-44C4-A5D9-95CD6866AB2C}" type="pres">
      <dgm:prSet presAssocID="{55525E40-6209-46AB-AE30-5C57075766E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ars"/>
        </a:ext>
      </dgm:extLst>
    </dgm:pt>
    <dgm:pt modelId="{68FC456C-18B4-40F7-8462-C4518F7E4A3C}" type="pres">
      <dgm:prSet presAssocID="{55525E40-6209-46AB-AE30-5C57075766E3}" presName="spaceRect" presStyleCnt="0"/>
      <dgm:spPr/>
    </dgm:pt>
    <dgm:pt modelId="{E65734F6-45C1-41E4-811B-F0A8FB8F7B75}" type="pres">
      <dgm:prSet presAssocID="{55525E40-6209-46AB-AE30-5C57075766E3}" presName="parTx" presStyleLbl="revTx" presStyleIdx="1" presStyleCnt="4">
        <dgm:presLayoutVars>
          <dgm:chMax val="0"/>
          <dgm:chPref val="0"/>
        </dgm:presLayoutVars>
      </dgm:prSet>
      <dgm:spPr/>
    </dgm:pt>
    <dgm:pt modelId="{EDD866DE-5BA5-4FC6-9A01-86E6C919B8FE}" type="pres">
      <dgm:prSet presAssocID="{2941AC61-D888-46DC-9402-6BACAEAA4735}" presName="sibTrans" presStyleCnt="0"/>
      <dgm:spPr/>
    </dgm:pt>
    <dgm:pt modelId="{74953AAD-B770-4717-8E0D-710394C9F0C2}" type="pres">
      <dgm:prSet presAssocID="{385C0FB5-D06D-4588-A3CE-DF556D26A26A}" presName="compNode" presStyleCnt="0"/>
      <dgm:spPr/>
    </dgm:pt>
    <dgm:pt modelId="{3BEBFA2F-AFD6-4364-8030-ED5C693973F2}" type="pres">
      <dgm:prSet presAssocID="{385C0FB5-D06D-4588-A3CE-DF556D26A26A}" presName="bgRect" presStyleLbl="bgShp" presStyleIdx="2" presStyleCnt="4"/>
      <dgm:spPr/>
    </dgm:pt>
    <dgm:pt modelId="{D56AF692-B61B-4345-A9CB-E5D25D94BBAF}" type="pres">
      <dgm:prSet presAssocID="{385C0FB5-D06D-4588-A3CE-DF556D26A26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ols"/>
        </a:ext>
      </dgm:extLst>
    </dgm:pt>
    <dgm:pt modelId="{77ACF409-E21A-4EED-B38D-75BF924BBD2F}" type="pres">
      <dgm:prSet presAssocID="{385C0FB5-D06D-4588-A3CE-DF556D26A26A}" presName="spaceRect" presStyleCnt="0"/>
      <dgm:spPr/>
    </dgm:pt>
    <dgm:pt modelId="{158A9C70-264C-4470-BC87-F9B70BA0CCE5}" type="pres">
      <dgm:prSet presAssocID="{385C0FB5-D06D-4588-A3CE-DF556D26A26A}" presName="parTx" presStyleLbl="revTx" presStyleIdx="2" presStyleCnt="4">
        <dgm:presLayoutVars>
          <dgm:chMax val="0"/>
          <dgm:chPref val="0"/>
        </dgm:presLayoutVars>
      </dgm:prSet>
      <dgm:spPr/>
    </dgm:pt>
    <dgm:pt modelId="{F353A1F2-EE15-4D5E-BCE2-D8122FA2C6DE}" type="pres">
      <dgm:prSet presAssocID="{4B06A134-4CD3-465F-AB2D-216D79477FEB}" presName="sibTrans" presStyleCnt="0"/>
      <dgm:spPr/>
    </dgm:pt>
    <dgm:pt modelId="{E528D664-1724-4B0F-BFBF-47C636743FD1}" type="pres">
      <dgm:prSet presAssocID="{FCAA3E09-A4B7-4028-BDC6-2EDD3E0B461E}" presName="compNode" presStyleCnt="0"/>
      <dgm:spPr/>
    </dgm:pt>
    <dgm:pt modelId="{D1F37262-C290-4654-BA1B-BF72036A0150}" type="pres">
      <dgm:prSet presAssocID="{FCAA3E09-A4B7-4028-BDC6-2EDD3E0B461E}" presName="bgRect" presStyleLbl="bgShp" presStyleIdx="3" presStyleCnt="4"/>
      <dgm:spPr/>
    </dgm:pt>
    <dgm:pt modelId="{0C6EDF30-2D96-4DC3-925E-C5045F2D7BFB}" type="pres">
      <dgm:prSet presAssocID="{FCAA3E09-A4B7-4028-BDC6-2EDD3E0B461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isconnected"/>
        </a:ext>
      </dgm:extLst>
    </dgm:pt>
    <dgm:pt modelId="{D6BF12DB-1389-43C2-8B2C-BAC6D83E7B6C}" type="pres">
      <dgm:prSet presAssocID="{FCAA3E09-A4B7-4028-BDC6-2EDD3E0B461E}" presName="spaceRect" presStyleCnt="0"/>
      <dgm:spPr/>
    </dgm:pt>
    <dgm:pt modelId="{37AF935F-C57C-43F2-81D4-9E5B1C647705}" type="pres">
      <dgm:prSet presAssocID="{FCAA3E09-A4B7-4028-BDC6-2EDD3E0B461E}" presName="parTx" presStyleLbl="revTx" presStyleIdx="3" presStyleCnt="4">
        <dgm:presLayoutVars>
          <dgm:chMax val="0"/>
          <dgm:chPref val="0"/>
        </dgm:presLayoutVars>
      </dgm:prSet>
      <dgm:spPr/>
    </dgm:pt>
  </dgm:ptLst>
  <dgm:cxnLst>
    <dgm:cxn modelId="{DB041802-0412-443A-9A85-C729A2A95884}" srcId="{2B87CDE5-6238-459F-9E9E-0B9A65563BFB}" destId="{385C0FB5-D06D-4588-A3CE-DF556D26A26A}" srcOrd="2" destOrd="0" parTransId="{AB144C96-CEFB-4610-98E1-C3CA5ACE32BA}" sibTransId="{4B06A134-4CD3-465F-AB2D-216D79477FEB}"/>
    <dgm:cxn modelId="{3A7D2204-ED47-4711-AD80-D8C61980571F}" type="presOf" srcId="{2B87CDE5-6238-459F-9E9E-0B9A65563BFB}" destId="{39C09711-2EFE-4725-A682-517A5C284B2B}" srcOrd="0" destOrd="0" presId="urn:microsoft.com/office/officeart/2018/2/layout/IconVerticalSolidList"/>
    <dgm:cxn modelId="{15C6681A-BF48-4260-8F66-807E9A966A52}" type="presOf" srcId="{7DE50AB9-6BC2-486A-8832-2D3534126F01}" destId="{F8CF3C0B-E0BA-4348-9D50-3EDECEF156F3}" srcOrd="0" destOrd="0" presId="urn:microsoft.com/office/officeart/2018/2/layout/IconVerticalSolidList"/>
    <dgm:cxn modelId="{D1946558-0240-417F-A40B-00401E39C5CB}" srcId="{2B87CDE5-6238-459F-9E9E-0B9A65563BFB}" destId="{7DE50AB9-6BC2-486A-8832-2D3534126F01}" srcOrd="0" destOrd="0" parTransId="{15A4E39D-EF42-4794-887B-B986EF208193}" sibTransId="{7C72E14D-5DB2-46E2-9D5B-CB1154713375}"/>
    <dgm:cxn modelId="{6B7374A7-B586-421C-98AC-37CD4BE473F2}" srcId="{2B87CDE5-6238-459F-9E9E-0B9A65563BFB}" destId="{FCAA3E09-A4B7-4028-BDC6-2EDD3E0B461E}" srcOrd="3" destOrd="0" parTransId="{9D49C0C7-E20A-4010-BEE2-447740ACD86B}" sibTransId="{CF596548-76B6-4752-B604-7241DF456C1F}"/>
    <dgm:cxn modelId="{FAFD5FAF-4EE8-415D-8904-E66790896347}" type="presOf" srcId="{385C0FB5-D06D-4588-A3CE-DF556D26A26A}" destId="{158A9C70-264C-4470-BC87-F9B70BA0CCE5}" srcOrd="0" destOrd="0" presId="urn:microsoft.com/office/officeart/2018/2/layout/IconVerticalSolidList"/>
    <dgm:cxn modelId="{4C595FE7-DDD5-48AF-B95E-C1DB3AAC007F}" type="presOf" srcId="{FCAA3E09-A4B7-4028-BDC6-2EDD3E0B461E}" destId="{37AF935F-C57C-43F2-81D4-9E5B1C647705}" srcOrd="0" destOrd="0" presId="urn:microsoft.com/office/officeart/2018/2/layout/IconVerticalSolidList"/>
    <dgm:cxn modelId="{0452ECF4-2E91-49C5-B3B1-46246E65144E}" srcId="{2B87CDE5-6238-459F-9E9E-0B9A65563BFB}" destId="{55525E40-6209-46AB-AE30-5C57075766E3}" srcOrd="1" destOrd="0" parTransId="{56B7610B-0ED1-4CF1-A51B-04FE5ECB44DE}" sibTransId="{2941AC61-D888-46DC-9402-6BACAEAA4735}"/>
    <dgm:cxn modelId="{85BAB2F6-CA43-4C5E-B2D8-DB249E522739}" type="presOf" srcId="{55525E40-6209-46AB-AE30-5C57075766E3}" destId="{E65734F6-45C1-41E4-811B-F0A8FB8F7B75}" srcOrd="0" destOrd="0" presId="urn:microsoft.com/office/officeart/2018/2/layout/IconVerticalSolidList"/>
    <dgm:cxn modelId="{40C06CB2-8667-45E8-A845-4115F7165B64}" type="presParOf" srcId="{39C09711-2EFE-4725-A682-517A5C284B2B}" destId="{D4BF2B61-1D5A-4696-822B-A6AEAE3819AC}" srcOrd="0" destOrd="0" presId="urn:microsoft.com/office/officeart/2018/2/layout/IconVerticalSolidList"/>
    <dgm:cxn modelId="{5E45436E-7005-4522-A949-514E18728D8C}" type="presParOf" srcId="{D4BF2B61-1D5A-4696-822B-A6AEAE3819AC}" destId="{0A026650-AEA6-4293-AE87-13BBAF0A79E5}" srcOrd="0" destOrd="0" presId="urn:microsoft.com/office/officeart/2018/2/layout/IconVerticalSolidList"/>
    <dgm:cxn modelId="{96609207-2E28-41B7-AA03-852681B62C0A}" type="presParOf" srcId="{D4BF2B61-1D5A-4696-822B-A6AEAE3819AC}" destId="{E28AAC2B-98EF-4F8F-95F2-0B344498B2A1}" srcOrd="1" destOrd="0" presId="urn:microsoft.com/office/officeart/2018/2/layout/IconVerticalSolidList"/>
    <dgm:cxn modelId="{4BE1CF32-0D71-4E4F-9150-F280CD1CE3D7}" type="presParOf" srcId="{D4BF2B61-1D5A-4696-822B-A6AEAE3819AC}" destId="{E0BB030C-0BA2-420E-9E37-C1B08385A6BD}" srcOrd="2" destOrd="0" presId="urn:microsoft.com/office/officeart/2018/2/layout/IconVerticalSolidList"/>
    <dgm:cxn modelId="{228034BF-5F87-487F-B0CA-90EE22198B78}" type="presParOf" srcId="{D4BF2B61-1D5A-4696-822B-A6AEAE3819AC}" destId="{F8CF3C0B-E0BA-4348-9D50-3EDECEF156F3}" srcOrd="3" destOrd="0" presId="urn:microsoft.com/office/officeart/2018/2/layout/IconVerticalSolidList"/>
    <dgm:cxn modelId="{6F2A8682-C132-4FE0-8702-D2DB7F89CE68}" type="presParOf" srcId="{39C09711-2EFE-4725-A682-517A5C284B2B}" destId="{2E55A331-4EFC-4AB7-BA81-91B48ADB4895}" srcOrd="1" destOrd="0" presId="urn:microsoft.com/office/officeart/2018/2/layout/IconVerticalSolidList"/>
    <dgm:cxn modelId="{F0DCBF6A-C200-4C2E-BC1E-7B683847C2AD}" type="presParOf" srcId="{39C09711-2EFE-4725-A682-517A5C284B2B}" destId="{EC324DEE-D07E-4D51-B58F-7003B2185890}" srcOrd="2" destOrd="0" presId="urn:microsoft.com/office/officeart/2018/2/layout/IconVerticalSolidList"/>
    <dgm:cxn modelId="{BCF0BCBB-D58D-4908-8182-639049635BB2}" type="presParOf" srcId="{EC324DEE-D07E-4D51-B58F-7003B2185890}" destId="{C4F74083-592C-4909-9BB1-A9CAE6A2D7EA}" srcOrd="0" destOrd="0" presId="urn:microsoft.com/office/officeart/2018/2/layout/IconVerticalSolidList"/>
    <dgm:cxn modelId="{B32125CF-1ED8-4230-89A5-6EB93E8C2DEE}" type="presParOf" srcId="{EC324DEE-D07E-4D51-B58F-7003B2185890}" destId="{A6C210AF-02C8-44C4-A5D9-95CD6866AB2C}" srcOrd="1" destOrd="0" presId="urn:microsoft.com/office/officeart/2018/2/layout/IconVerticalSolidList"/>
    <dgm:cxn modelId="{87E573E8-C30A-41D3-B205-C00BA3E5E528}" type="presParOf" srcId="{EC324DEE-D07E-4D51-B58F-7003B2185890}" destId="{68FC456C-18B4-40F7-8462-C4518F7E4A3C}" srcOrd="2" destOrd="0" presId="urn:microsoft.com/office/officeart/2018/2/layout/IconVerticalSolidList"/>
    <dgm:cxn modelId="{818C7F04-B7C3-4F9A-8A6A-5CA68E9EF5B8}" type="presParOf" srcId="{EC324DEE-D07E-4D51-B58F-7003B2185890}" destId="{E65734F6-45C1-41E4-811B-F0A8FB8F7B75}" srcOrd="3" destOrd="0" presId="urn:microsoft.com/office/officeart/2018/2/layout/IconVerticalSolidList"/>
    <dgm:cxn modelId="{5F647732-25E1-4E83-A039-5C54CC6D827B}" type="presParOf" srcId="{39C09711-2EFE-4725-A682-517A5C284B2B}" destId="{EDD866DE-5BA5-4FC6-9A01-86E6C919B8FE}" srcOrd="3" destOrd="0" presId="urn:microsoft.com/office/officeart/2018/2/layout/IconVerticalSolidList"/>
    <dgm:cxn modelId="{33D5B9D6-5BC9-46BE-B739-7A887A6526A7}" type="presParOf" srcId="{39C09711-2EFE-4725-A682-517A5C284B2B}" destId="{74953AAD-B770-4717-8E0D-710394C9F0C2}" srcOrd="4" destOrd="0" presId="urn:microsoft.com/office/officeart/2018/2/layout/IconVerticalSolidList"/>
    <dgm:cxn modelId="{4D6496D2-409C-41C4-AA19-7175A3E9D814}" type="presParOf" srcId="{74953AAD-B770-4717-8E0D-710394C9F0C2}" destId="{3BEBFA2F-AFD6-4364-8030-ED5C693973F2}" srcOrd="0" destOrd="0" presId="urn:microsoft.com/office/officeart/2018/2/layout/IconVerticalSolidList"/>
    <dgm:cxn modelId="{E2799D81-D7C9-42C7-912E-63EBD3243822}" type="presParOf" srcId="{74953AAD-B770-4717-8E0D-710394C9F0C2}" destId="{D56AF692-B61B-4345-A9CB-E5D25D94BBAF}" srcOrd="1" destOrd="0" presId="urn:microsoft.com/office/officeart/2018/2/layout/IconVerticalSolidList"/>
    <dgm:cxn modelId="{0798B628-CF88-417E-8295-5BA98C606516}" type="presParOf" srcId="{74953AAD-B770-4717-8E0D-710394C9F0C2}" destId="{77ACF409-E21A-4EED-B38D-75BF924BBD2F}" srcOrd="2" destOrd="0" presId="urn:microsoft.com/office/officeart/2018/2/layout/IconVerticalSolidList"/>
    <dgm:cxn modelId="{AF27A729-6260-4097-B940-714660CCC4A3}" type="presParOf" srcId="{74953AAD-B770-4717-8E0D-710394C9F0C2}" destId="{158A9C70-264C-4470-BC87-F9B70BA0CCE5}" srcOrd="3" destOrd="0" presId="urn:microsoft.com/office/officeart/2018/2/layout/IconVerticalSolidList"/>
    <dgm:cxn modelId="{51921375-1D08-4C25-B23D-BFA0B5CE6B6F}" type="presParOf" srcId="{39C09711-2EFE-4725-A682-517A5C284B2B}" destId="{F353A1F2-EE15-4D5E-BCE2-D8122FA2C6DE}" srcOrd="5" destOrd="0" presId="urn:microsoft.com/office/officeart/2018/2/layout/IconVerticalSolidList"/>
    <dgm:cxn modelId="{DC3BD925-A90F-4EF3-A738-3607B76D0DFF}" type="presParOf" srcId="{39C09711-2EFE-4725-A682-517A5C284B2B}" destId="{E528D664-1724-4B0F-BFBF-47C636743FD1}" srcOrd="6" destOrd="0" presId="urn:microsoft.com/office/officeart/2018/2/layout/IconVerticalSolidList"/>
    <dgm:cxn modelId="{0F5F6781-F31A-4CEF-A46E-45576477FD57}" type="presParOf" srcId="{E528D664-1724-4B0F-BFBF-47C636743FD1}" destId="{D1F37262-C290-4654-BA1B-BF72036A0150}" srcOrd="0" destOrd="0" presId="urn:microsoft.com/office/officeart/2018/2/layout/IconVerticalSolidList"/>
    <dgm:cxn modelId="{A2AA148E-0CBE-4064-8034-F6D96DA29823}" type="presParOf" srcId="{E528D664-1724-4B0F-BFBF-47C636743FD1}" destId="{0C6EDF30-2D96-4DC3-925E-C5045F2D7BFB}" srcOrd="1" destOrd="0" presId="urn:microsoft.com/office/officeart/2018/2/layout/IconVerticalSolidList"/>
    <dgm:cxn modelId="{5A386893-AE05-424E-AD9D-89BA00E9389F}" type="presParOf" srcId="{E528D664-1724-4B0F-BFBF-47C636743FD1}" destId="{D6BF12DB-1389-43C2-8B2C-BAC6D83E7B6C}" srcOrd="2" destOrd="0" presId="urn:microsoft.com/office/officeart/2018/2/layout/IconVerticalSolidList"/>
    <dgm:cxn modelId="{B5F03053-A526-4B28-97F6-C09BCC76DCCF}" type="presParOf" srcId="{E528D664-1724-4B0F-BFBF-47C636743FD1}" destId="{37AF935F-C57C-43F2-81D4-9E5B1C647705}"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263F15F-A0EB-4202-9586-553E367CED28}"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2EF51C6-4580-4834-AC47-42E2E0EBD38F}">
      <dgm:prSet/>
      <dgm:spPr/>
      <dgm:t>
        <a:bodyPr/>
        <a:lstStyle/>
        <a:p>
          <a:pPr>
            <a:lnSpc>
              <a:spcPct val="100000"/>
            </a:lnSpc>
          </a:pPr>
          <a:r>
            <a:rPr lang="en-US"/>
            <a:t>Memory module maintains context for LangChain agents.</a:t>
          </a:r>
        </a:p>
      </dgm:t>
    </dgm:pt>
    <dgm:pt modelId="{67E016DD-3FC5-41CB-9A16-4E1E1589AECD}" type="parTrans" cxnId="{BE917393-8A09-4184-9737-85D578A4055F}">
      <dgm:prSet/>
      <dgm:spPr/>
      <dgm:t>
        <a:bodyPr/>
        <a:lstStyle/>
        <a:p>
          <a:endParaRPr lang="en-US"/>
        </a:p>
      </dgm:t>
    </dgm:pt>
    <dgm:pt modelId="{48E808C3-8FDC-4DD5-9E54-9D4699F5E6F8}" type="sibTrans" cxnId="{BE917393-8A09-4184-9737-85D578A4055F}">
      <dgm:prSet/>
      <dgm:spPr/>
      <dgm:t>
        <a:bodyPr/>
        <a:lstStyle/>
        <a:p>
          <a:endParaRPr lang="en-US"/>
        </a:p>
      </dgm:t>
    </dgm:pt>
    <dgm:pt modelId="{8CF070D9-1225-479E-A2D2-B227DDD1DC6D}">
      <dgm:prSet/>
      <dgm:spPr/>
      <dgm:t>
        <a:bodyPr/>
        <a:lstStyle/>
        <a:p>
          <a:pPr>
            <a:lnSpc>
              <a:spcPct val="100000"/>
            </a:lnSpc>
          </a:pPr>
          <a:r>
            <a:rPr lang="en-US"/>
            <a:t>Interfaces for storing agent states across multiple inferences.</a:t>
          </a:r>
        </a:p>
      </dgm:t>
    </dgm:pt>
    <dgm:pt modelId="{42D8651D-F183-4D02-9247-8A39BBA1CCEB}" type="parTrans" cxnId="{FC471CF3-D4FC-474B-9735-EC0CACF3CC37}">
      <dgm:prSet/>
      <dgm:spPr/>
      <dgm:t>
        <a:bodyPr/>
        <a:lstStyle/>
        <a:p>
          <a:endParaRPr lang="en-US"/>
        </a:p>
      </dgm:t>
    </dgm:pt>
    <dgm:pt modelId="{D73D149E-F304-4864-8343-8E9F05FE2BC2}" type="sibTrans" cxnId="{FC471CF3-D4FC-474B-9735-EC0CACF3CC37}">
      <dgm:prSet/>
      <dgm:spPr/>
      <dgm:t>
        <a:bodyPr/>
        <a:lstStyle/>
        <a:p>
          <a:endParaRPr lang="en-US"/>
        </a:p>
      </dgm:t>
    </dgm:pt>
    <dgm:pt modelId="{076007DD-AE8E-4CAB-BF07-81D6A1DB5266}">
      <dgm:prSet/>
      <dgm:spPr/>
      <dgm:t>
        <a:bodyPr/>
        <a:lstStyle/>
        <a:p>
          <a:pPr>
            <a:lnSpc>
              <a:spcPct val="100000"/>
            </a:lnSpc>
          </a:pPr>
          <a:r>
            <a:rPr lang="en-US"/>
            <a:t>Simplifies complex storage options through a unified API.</a:t>
          </a:r>
        </a:p>
      </dgm:t>
    </dgm:pt>
    <dgm:pt modelId="{0D12B8C0-134C-4AF5-860D-49A049D66581}" type="parTrans" cxnId="{F22B3762-588C-4451-85B5-285446120470}">
      <dgm:prSet/>
      <dgm:spPr/>
      <dgm:t>
        <a:bodyPr/>
        <a:lstStyle/>
        <a:p>
          <a:endParaRPr lang="en-US"/>
        </a:p>
      </dgm:t>
    </dgm:pt>
    <dgm:pt modelId="{758DD5D1-D4F6-47E7-B6F8-FE28595F7686}" type="sibTrans" cxnId="{F22B3762-588C-4451-85B5-285446120470}">
      <dgm:prSet/>
      <dgm:spPr/>
      <dgm:t>
        <a:bodyPr/>
        <a:lstStyle/>
        <a:p>
          <a:endParaRPr lang="en-US"/>
        </a:p>
      </dgm:t>
    </dgm:pt>
    <dgm:pt modelId="{02DD5AD6-FB52-4299-97D9-F8C4BBC64A3B}">
      <dgm:prSet/>
      <dgm:spPr/>
      <dgm:t>
        <a:bodyPr/>
        <a:lstStyle/>
        <a:p>
          <a:pPr>
            <a:lnSpc>
              <a:spcPct val="100000"/>
            </a:lnSpc>
          </a:pPr>
          <a:r>
            <a:rPr lang="en-US"/>
            <a:t>Essential for LangChain agents to maintain reasoning capabilities.</a:t>
          </a:r>
        </a:p>
      </dgm:t>
    </dgm:pt>
    <dgm:pt modelId="{992AD4EF-90B4-49F4-94E8-FBC53660D813}" type="parTrans" cxnId="{AA618E6F-CA36-4395-81D8-CBCAB1501B88}">
      <dgm:prSet/>
      <dgm:spPr/>
      <dgm:t>
        <a:bodyPr/>
        <a:lstStyle/>
        <a:p>
          <a:endParaRPr lang="en-US"/>
        </a:p>
      </dgm:t>
    </dgm:pt>
    <dgm:pt modelId="{FA5A8F43-DE77-4F83-9C09-8CD5EF6DB371}" type="sibTrans" cxnId="{AA618E6F-CA36-4395-81D8-CBCAB1501B88}">
      <dgm:prSet/>
      <dgm:spPr/>
      <dgm:t>
        <a:bodyPr/>
        <a:lstStyle/>
        <a:p>
          <a:endParaRPr lang="en-US"/>
        </a:p>
      </dgm:t>
    </dgm:pt>
    <dgm:pt modelId="{B48348EC-1AC2-43D2-955F-48B1753B8E8C}" type="pres">
      <dgm:prSet presAssocID="{F263F15F-A0EB-4202-9586-553E367CED28}" presName="root" presStyleCnt="0">
        <dgm:presLayoutVars>
          <dgm:dir/>
          <dgm:resizeHandles val="exact"/>
        </dgm:presLayoutVars>
      </dgm:prSet>
      <dgm:spPr/>
    </dgm:pt>
    <dgm:pt modelId="{C5CFB824-3733-413B-A17E-84C0D537BD86}" type="pres">
      <dgm:prSet presAssocID="{82EF51C6-4580-4834-AC47-42E2E0EBD38F}" presName="compNode" presStyleCnt="0"/>
      <dgm:spPr/>
    </dgm:pt>
    <dgm:pt modelId="{AEC7F43A-CE7C-4BBD-96F8-4DE5952B82D6}" type="pres">
      <dgm:prSet presAssocID="{82EF51C6-4580-4834-AC47-42E2E0EBD38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rain"/>
        </a:ext>
      </dgm:extLst>
    </dgm:pt>
    <dgm:pt modelId="{C8D92119-5046-49AF-BE92-6AA45E321C8B}" type="pres">
      <dgm:prSet presAssocID="{82EF51C6-4580-4834-AC47-42E2E0EBD38F}" presName="spaceRect" presStyleCnt="0"/>
      <dgm:spPr/>
    </dgm:pt>
    <dgm:pt modelId="{9F17F9EE-6D78-4ADE-9A36-0F3F738B1822}" type="pres">
      <dgm:prSet presAssocID="{82EF51C6-4580-4834-AC47-42E2E0EBD38F}" presName="textRect" presStyleLbl="revTx" presStyleIdx="0" presStyleCnt="4">
        <dgm:presLayoutVars>
          <dgm:chMax val="1"/>
          <dgm:chPref val="1"/>
        </dgm:presLayoutVars>
      </dgm:prSet>
      <dgm:spPr/>
    </dgm:pt>
    <dgm:pt modelId="{43FC4688-977B-45AB-8EED-72FEDD176913}" type="pres">
      <dgm:prSet presAssocID="{48E808C3-8FDC-4DD5-9E54-9D4699F5E6F8}" presName="sibTrans" presStyleCnt="0"/>
      <dgm:spPr/>
    </dgm:pt>
    <dgm:pt modelId="{7C380FC6-C049-46B5-B00B-8F99DFA00E0B}" type="pres">
      <dgm:prSet presAssocID="{8CF070D9-1225-479E-A2D2-B227DDD1DC6D}" presName="compNode" presStyleCnt="0"/>
      <dgm:spPr/>
    </dgm:pt>
    <dgm:pt modelId="{433389EE-1161-4B0C-B37F-C9CF8D1EC03E}" type="pres">
      <dgm:prSet presAssocID="{8CF070D9-1225-479E-A2D2-B227DDD1DC6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atabase"/>
        </a:ext>
      </dgm:extLst>
    </dgm:pt>
    <dgm:pt modelId="{5F601574-6CC5-4894-9195-B53BE085508A}" type="pres">
      <dgm:prSet presAssocID="{8CF070D9-1225-479E-A2D2-B227DDD1DC6D}" presName="spaceRect" presStyleCnt="0"/>
      <dgm:spPr/>
    </dgm:pt>
    <dgm:pt modelId="{E9349319-8522-4096-BB65-427B3B7FBDD5}" type="pres">
      <dgm:prSet presAssocID="{8CF070D9-1225-479E-A2D2-B227DDD1DC6D}" presName="textRect" presStyleLbl="revTx" presStyleIdx="1" presStyleCnt="4">
        <dgm:presLayoutVars>
          <dgm:chMax val="1"/>
          <dgm:chPref val="1"/>
        </dgm:presLayoutVars>
      </dgm:prSet>
      <dgm:spPr/>
    </dgm:pt>
    <dgm:pt modelId="{29374F7D-81B7-4F60-9C57-D504877FD216}" type="pres">
      <dgm:prSet presAssocID="{D73D149E-F304-4864-8343-8E9F05FE2BC2}" presName="sibTrans" presStyleCnt="0"/>
      <dgm:spPr/>
    </dgm:pt>
    <dgm:pt modelId="{5C54B218-3F6E-446F-92CD-EEBA34F04484}" type="pres">
      <dgm:prSet presAssocID="{076007DD-AE8E-4CAB-BF07-81D6A1DB5266}" presName="compNode" presStyleCnt="0"/>
      <dgm:spPr/>
    </dgm:pt>
    <dgm:pt modelId="{CA527772-6A19-41B8-8245-94F4C00BFC53}" type="pres">
      <dgm:prSet presAssocID="{076007DD-AE8E-4CAB-BF07-81D6A1DB526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able"/>
        </a:ext>
      </dgm:extLst>
    </dgm:pt>
    <dgm:pt modelId="{037401CF-3A0C-4785-8AAE-CD62F8AFC10B}" type="pres">
      <dgm:prSet presAssocID="{076007DD-AE8E-4CAB-BF07-81D6A1DB5266}" presName="spaceRect" presStyleCnt="0"/>
      <dgm:spPr/>
    </dgm:pt>
    <dgm:pt modelId="{7D340FE5-BB01-44FA-91B9-6FDCCC8F0615}" type="pres">
      <dgm:prSet presAssocID="{076007DD-AE8E-4CAB-BF07-81D6A1DB5266}" presName="textRect" presStyleLbl="revTx" presStyleIdx="2" presStyleCnt="4">
        <dgm:presLayoutVars>
          <dgm:chMax val="1"/>
          <dgm:chPref val="1"/>
        </dgm:presLayoutVars>
      </dgm:prSet>
      <dgm:spPr/>
    </dgm:pt>
    <dgm:pt modelId="{D2654CBF-24B3-475B-B1DD-0FAB5CAABD19}" type="pres">
      <dgm:prSet presAssocID="{758DD5D1-D4F6-47E7-B6F8-FE28595F7686}" presName="sibTrans" presStyleCnt="0"/>
      <dgm:spPr/>
    </dgm:pt>
    <dgm:pt modelId="{95EAE56F-A0AF-48F6-A8B1-FF8B0166DA04}" type="pres">
      <dgm:prSet presAssocID="{02DD5AD6-FB52-4299-97D9-F8C4BBC64A3B}" presName="compNode" presStyleCnt="0"/>
      <dgm:spPr/>
    </dgm:pt>
    <dgm:pt modelId="{AB5F9316-F360-40B4-873C-47F471F83626}" type="pres">
      <dgm:prSet presAssocID="{02DD5AD6-FB52-4299-97D9-F8C4BBC64A3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andshake"/>
        </a:ext>
      </dgm:extLst>
    </dgm:pt>
    <dgm:pt modelId="{9AF273B8-90AE-4676-A649-ABC873886979}" type="pres">
      <dgm:prSet presAssocID="{02DD5AD6-FB52-4299-97D9-F8C4BBC64A3B}" presName="spaceRect" presStyleCnt="0"/>
      <dgm:spPr/>
    </dgm:pt>
    <dgm:pt modelId="{1E28C3C0-A9A2-4B71-A9F5-52E67C43D076}" type="pres">
      <dgm:prSet presAssocID="{02DD5AD6-FB52-4299-97D9-F8C4BBC64A3B}" presName="textRect" presStyleLbl="revTx" presStyleIdx="3" presStyleCnt="4">
        <dgm:presLayoutVars>
          <dgm:chMax val="1"/>
          <dgm:chPref val="1"/>
        </dgm:presLayoutVars>
      </dgm:prSet>
      <dgm:spPr/>
    </dgm:pt>
  </dgm:ptLst>
  <dgm:cxnLst>
    <dgm:cxn modelId="{7CA43701-8909-4A6F-B419-4FC3DF11FC34}" type="presOf" srcId="{F263F15F-A0EB-4202-9586-553E367CED28}" destId="{B48348EC-1AC2-43D2-955F-48B1753B8E8C}" srcOrd="0" destOrd="0" presId="urn:microsoft.com/office/officeart/2018/2/layout/IconLabelList"/>
    <dgm:cxn modelId="{31FE0231-96C7-4F60-8341-4D0545257C94}" type="presOf" srcId="{8CF070D9-1225-479E-A2D2-B227DDD1DC6D}" destId="{E9349319-8522-4096-BB65-427B3B7FBDD5}" srcOrd="0" destOrd="0" presId="urn:microsoft.com/office/officeart/2018/2/layout/IconLabelList"/>
    <dgm:cxn modelId="{DE7D6A5E-7C2B-4596-A66D-E3C664A233DD}" type="presOf" srcId="{82EF51C6-4580-4834-AC47-42E2E0EBD38F}" destId="{9F17F9EE-6D78-4ADE-9A36-0F3F738B1822}" srcOrd="0" destOrd="0" presId="urn:microsoft.com/office/officeart/2018/2/layout/IconLabelList"/>
    <dgm:cxn modelId="{F22B3762-588C-4451-85B5-285446120470}" srcId="{F263F15F-A0EB-4202-9586-553E367CED28}" destId="{076007DD-AE8E-4CAB-BF07-81D6A1DB5266}" srcOrd="2" destOrd="0" parTransId="{0D12B8C0-134C-4AF5-860D-49A049D66581}" sibTransId="{758DD5D1-D4F6-47E7-B6F8-FE28595F7686}"/>
    <dgm:cxn modelId="{7B589F6C-0603-4E4D-8E7C-7643433C6FC0}" type="presOf" srcId="{076007DD-AE8E-4CAB-BF07-81D6A1DB5266}" destId="{7D340FE5-BB01-44FA-91B9-6FDCCC8F0615}" srcOrd="0" destOrd="0" presId="urn:microsoft.com/office/officeart/2018/2/layout/IconLabelList"/>
    <dgm:cxn modelId="{AA618E6F-CA36-4395-81D8-CBCAB1501B88}" srcId="{F263F15F-A0EB-4202-9586-553E367CED28}" destId="{02DD5AD6-FB52-4299-97D9-F8C4BBC64A3B}" srcOrd="3" destOrd="0" parTransId="{992AD4EF-90B4-49F4-94E8-FBC53660D813}" sibTransId="{FA5A8F43-DE77-4F83-9C09-8CD5EF6DB371}"/>
    <dgm:cxn modelId="{75D7CA8B-C453-4259-AD76-9A5852550655}" type="presOf" srcId="{02DD5AD6-FB52-4299-97D9-F8C4BBC64A3B}" destId="{1E28C3C0-A9A2-4B71-A9F5-52E67C43D076}" srcOrd="0" destOrd="0" presId="urn:microsoft.com/office/officeart/2018/2/layout/IconLabelList"/>
    <dgm:cxn modelId="{BE917393-8A09-4184-9737-85D578A4055F}" srcId="{F263F15F-A0EB-4202-9586-553E367CED28}" destId="{82EF51C6-4580-4834-AC47-42E2E0EBD38F}" srcOrd="0" destOrd="0" parTransId="{67E016DD-3FC5-41CB-9A16-4E1E1589AECD}" sibTransId="{48E808C3-8FDC-4DD5-9E54-9D4699F5E6F8}"/>
    <dgm:cxn modelId="{FC471CF3-D4FC-474B-9735-EC0CACF3CC37}" srcId="{F263F15F-A0EB-4202-9586-553E367CED28}" destId="{8CF070D9-1225-479E-A2D2-B227DDD1DC6D}" srcOrd="1" destOrd="0" parTransId="{42D8651D-F183-4D02-9247-8A39BBA1CCEB}" sibTransId="{D73D149E-F304-4864-8343-8E9F05FE2BC2}"/>
    <dgm:cxn modelId="{3C343CE9-F7DC-43D9-8FFD-BC211C6F23A2}" type="presParOf" srcId="{B48348EC-1AC2-43D2-955F-48B1753B8E8C}" destId="{C5CFB824-3733-413B-A17E-84C0D537BD86}" srcOrd="0" destOrd="0" presId="urn:microsoft.com/office/officeart/2018/2/layout/IconLabelList"/>
    <dgm:cxn modelId="{E58112B0-F314-4088-8CCD-9867A7E0460D}" type="presParOf" srcId="{C5CFB824-3733-413B-A17E-84C0D537BD86}" destId="{AEC7F43A-CE7C-4BBD-96F8-4DE5952B82D6}" srcOrd="0" destOrd="0" presId="urn:microsoft.com/office/officeart/2018/2/layout/IconLabelList"/>
    <dgm:cxn modelId="{C440D57F-149D-4434-9D55-257B154B7469}" type="presParOf" srcId="{C5CFB824-3733-413B-A17E-84C0D537BD86}" destId="{C8D92119-5046-49AF-BE92-6AA45E321C8B}" srcOrd="1" destOrd="0" presId="urn:microsoft.com/office/officeart/2018/2/layout/IconLabelList"/>
    <dgm:cxn modelId="{958A54F1-F54D-414F-8F2A-FAC7015775D1}" type="presParOf" srcId="{C5CFB824-3733-413B-A17E-84C0D537BD86}" destId="{9F17F9EE-6D78-4ADE-9A36-0F3F738B1822}" srcOrd="2" destOrd="0" presId="urn:microsoft.com/office/officeart/2018/2/layout/IconLabelList"/>
    <dgm:cxn modelId="{08FE9A1B-10D6-4D3A-A7C6-AE3ECE69776E}" type="presParOf" srcId="{B48348EC-1AC2-43D2-955F-48B1753B8E8C}" destId="{43FC4688-977B-45AB-8EED-72FEDD176913}" srcOrd="1" destOrd="0" presId="urn:microsoft.com/office/officeart/2018/2/layout/IconLabelList"/>
    <dgm:cxn modelId="{9028C527-5D5D-4DDD-A0A0-7FE79531B247}" type="presParOf" srcId="{B48348EC-1AC2-43D2-955F-48B1753B8E8C}" destId="{7C380FC6-C049-46B5-B00B-8F99DFA00E0B}" srcOrd="2" destOrd="0" presId="urn:microsoft.com/office/officeart/2018/2/layout/IconLabelList"/>
    <dgm:cxn modelId="{8DE1A4BA-AB4F-4277-A1B7-4482549FAFFB}" type="presParOf" srcId="{7C380FC6-C049-46B5-B00B-8F99DFA00E0B}" destId="{433389EE-1161-4B0C-B37F-C9CF8D1EC03E}" srcOrd="0" destOrd="0" presId="urn:microsoft.com/office/officeart/2018/2/layout/IconLabelList"/>
    <dgm:cxn modelId="{1105BDE0-2B85-45B9-B6F5-9B0BF828ECD0}" type="presParOf" srcId="{7C380FC6-C049-46B5-B00B-8F99DFA00E0B}" destId="{5F601574-6CC5-4894-9195-B53BE085508A}" srcOrd="1" destOrd="0" presId="urn:microsoft.com/office/officeart/2018/2/layout/IconLabelList"/>
    <dgm:cxn modelId="{08F61034-0879-489F-826A-A7F7A20F3CD1}" type="presParOf" srcId="{7C380FC6-C049-46B5-B00B-8F99DFA00E0B}" destId="{E9349319-8522-4096-BB65-427B3B7FBDD5}" srcOrd="2" destOrd="0" presId="urn:microsoft.com/office/officeart/2018/2/layout/IconLabelList"/>
    <dgm:cxn modelId="{099C2445-DB24-475B-AFCB-FFDCE28C25CF}" type="presParOf" srcId="{B48348EC-1AC2-43D2-955F-48B1753B8E8C}" destId="{29374F7D-81B7-4F60-9C57-D504877FD216}" srcOrd="3" destOrd="0" presId="urn:microsoft.com/office/officeart/2018/2/layout/IconLabelList"/>
    <dgm:cxn modelId="{627D7448-6266-43AD-AAD6-6D83D3DF170A}" type="presParOf" srcId="{B48348EC-1AC2-43D2-955F-48B1753B8E8C}" destId="{5C54B218-3F6E-446F-92CD-EEBA34F04484}" srcOrd="4" destOrd="0" presId="urn:microsoft.com/office/officeart/2018/2/layout/IconLabelList"/>
    <dgm:cxn modelId="{3C38501F-ABCA-4D99-9F17-F8237FE1C3E4}" type="presParOf" srcId="{5C54B218-3F6E-446F-92CD-EEBA34F04484}" destId="{CA527772-6A19-41B8-8245-94F4C00BFC53}" srcOrd="0" destOrd="0" presId="urn:microsoft.com/office/officeart/2018/2/layout/IconLabelList"/>
    <dgm:cxn modelId="{01AA795A-B0B6-403E-A048-F536A917EF0A}" type="presParOf" srcId="{5C54B218-3F6E-446F-92CD-EEBA34F04484}" destId="{037401CF-3A0C-4785-8AAE-CD62F8AFC10B}" srcOrd="1" destOrd="0" presId="urn:microsoft.com/office/officeart/2018/2/layout/IconLabelList"/>
    <dgm:cxn modelId="{10B87CCB-72C2-459B-A0A3-EF917FADC257}" type="presParOf" srcId="{5C54B218-3F6E-446F-92CD-EEBA34F04484}" destId="{7D340FE5-BB01-44FA-91B9-6FDCCC8F0615}" srcOrd="2" destOrd="0" presId="urn:microsoft.com/office/officeart/2018/2/layout/IconLabelList"/>
    <dgm:cxn modelId="{0E77769E-39D8-438C-8376-748C8E53957A}" type="presParOf" srcId="{B48348EC-1AC2-43D2-955F-48B1753B8E8C}" destId="{D2654CBF-24B3-475B-B1DD-0FAB5CAABD19}" srcOrd="5" destOrd="0" presId="urn:microsoft.com/office/officeart/2018/2/layout/IconLabelList"/>
    <dgm:cxn modelId="{73AEBCF9-4C13-4167-B9CA-24B94AB06EBA}" type="presParOf" srcId="{B48348EC-1AC2-43D2-955F-48B1753B8E8C}" destId="{95EAE56F-A0AF-48F6-A8B1-FF8B0166DA04}" srcOrd="6" destOrd="0" presId="urn:microsoft.com/office/officeart/2018/2/layout/IconLabelList"/>
    <dgm:cxn modelId="{FB40BB96-9980-4C08-A3C1-2384BC645CE7}" type="presParOf" srcId="{95EAE56F-A0AF-48F6-A8B1-FF8B0166DA04}" destId="{AB5F9316-F360-40B4-873C-47F471F83626}" srcOrd="0" destOrd="0" presId="urn:microsoft.com/office/officeart/2018/2/layout/IconLabelList"/>
    <dgm:cxn modelId="{24EA2647-D831-4B75-8BD2-64D7381FA027}" type="presParOf" srcId="{95EAE56F-A0AF-48F6-A8B1-FF8B0166DA04}" destId="{9AF273B8-90AE-4676-A649-ABC873886979}" srcOrd="1" destOrd="0" presId="urn:microsoft.com/office/officeart/2018/2/layout/IconLabelList"/>
    <dgm:cxn modelId="{7D5838EF-AB1C-4B7A-87E5-CB4322D205AF}" type="presParOf" srcId="{95EAE56F-A0AF-48F6-A8B1-FF8B0166DA04}" destId="{1E28C3C0-A9A2-4B71-A9F5-52E67C43D07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E09AF2A-47EB-469A-8D94-FC1CFACF9FF6}"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5263080D-639D-477E-8697-0477AEBCE526}">
      <dgm:prSet/>
      <dgm:spPr/>
      <dgm:t>
        <a:bodyPr/>
        <a:lstStyle/>
        <a:p>
          <a:pPr>
            <a:lnSpc>
              <a:spcPct val="100000"/>
            </a:lnSpc>
          </a:pPr>
          <a:r>
            <a:rPr lang="en-US"/>
            <a:t>Model I/O Module streamlines model integration.</a:t>
          </a:r>
        </a:p>
      </dgm:t>
    </dgm:pt>
    <dgm:pt modelId="{64440D2D-C0E6-4926-9DF1-E511D6679DC7}" type="parTrans" cxnId="{C27BF8F7-EE0D-4180-9DD5-6DB5D536B445}">
      <dgm:prSet/>
      <dgm:spPr/>
      <dgm:t>
        <a:bodyPr/>
        <a:lstStyle/>
        <a:p>
          <a:endParaRPr lang="en-US"/>
        </a:p>
      </dgm:t>
    </dgm:pt>
    <dgm:pt modelId="{0FBE17BE-AC2A-43C5-91E6-862E89D49D4F}" type="sibTrans" cxnId="{C27BF8F7-EE0D-4180-9DD5-6DB5D536B445}">
      <dgm:prSet/>
      <dgm:spPr/>
      <dgm:t>
        <a:bodyPr/>
        <a:lstStyle/>
        <a:p>
          <a:pPr>
            <a:lnSpc>
              <a:spcPct val="100000"/>
            </a:lnSpc>
          </a:pPr>
          <a:endParaRPr lang="en-US"/>
        </a:p>
      </dgm:t>
    </dgm:pt>
    <dgm:pt modelId="{3074C7C1-CBA8-4E88-B4E3-F392CA4E6B14}">
      <dgm:prSet/>
      <dgm:spPr/>
      <dgm:t>
        <a:bodyPr/>
        <a:lstStyle/>
        <a:p>
          <a:pPr>
            <a:lnSpc>
              <a:spcPct val="100000"/>
            </a:lnSpc>
          </a:pPr>
          <a:r>
            <a:rPr lang="en-US"/>
            <a:t>Retrieval Module ensures data enrichment,</a:t>
          </a:r>
        </a:p>
      </dgm:t>
    </dgm:pt>
    <dgm:pt modelId="{BC2EE8B2-753A-4F12-80BC-D1946AA4DF49}" type="parTrans" cxnId="{32AEE4BB-FFAD-43DA-9A83-42C88A3C2EEE}">
      <dgm:prSet/>
      <dgm:spPr/>
      <dgm:t>
        <a:bodyPr/>
        <a:lstStyle/>
        <a:p>
          <a:endParaRPr lang="en-US"/>
        </a:p>
      </dgm:t>
    </dgm:pt>
    <dgm:pt modelId="{98998348-BA5B-4000-8D1C-01D6FE65AF99}" type="sibTrans" cxnId="{32AEE4BB-FFAD-43DA-9A83-42C88A3C2EEE}">
      <dgm:prSet/>
      <dgm:spPr/>
      <dgm:t>
        <a:bodyPr/>
        <a:lstStyle/>
        <a:p>
          <a:pPr>
            <a:lnSpc>
              <a:spcPct val="100000"/>
            </a:lnSpc>
          </a:pPr>
          <a:endParaRPr lang="en-US"/>
        </a:p>
      </dgm:t>
    </dgm:pt>
    <dgm:pt modelId="{B1EB689C-90B7-4F51-9689-3F5995BED5AB}">
      <dgm:prSet/>
      <dgm:spPr/>
      <dgm:t>
        <a:bodyPr/>
        <a:lstStyle/>
        <a:p>
          <a:pPr>
            <a:lnSpc>
              <a:spcPct val="100000"/>
            </a:lnSpc>
          </a:pPr>
          <a:r>
            <a:rPr lang="en-US"/>
            <a:t>Chains Module simplifies complex app development,</a:t>
          </a:r>
        </a:p>
      </dgm:t>
    </dgm:pt>
    <dgm:pt modelId="{5CDC6778-B970-4035-9E0F-6E7ED11BCE67}" type="parTrans" cxnId="{B5F89906-B4CB-4810-A88E-69A192341E06}">
      <dgm:prSet/>
      <dgm:spPr/>
      <dgm:t>
        <a:bodyPr/>
        <a:lstStyle/>
        <a:p>
          <a:endParaRPr lang="en-US"/>
        </a:p>
      </dgm:t>
    </dgm:pt>
    <dgm:pt modelId="{51A6CE4B-71BB-443F-B743-C7C2AF40F696}" type="sibTrans" cxnId="{B5F89906-B4CB-4810-A88E-69A192341E06}">
      <dgm:prSet/>
      <dgm:spPr/>
      <dgm:t>
        <a:bodyPr/>
        <a:lstStyle/>
        <a:p>
          <a:pPr>
            <a:lnSpc>
              <a:spcPct val="100000"/>
            </a:lnSpc>
          </a:pPr>
          <a:endParaRPr lang="en-US"/>
        </a:p>
      </dgm:t>
    </dgm:pt>
    <dgm:pt modelId="{6935B615-88EA-48AC-9CF9-1868E270757F}">
      <dgm:prSet/>
      <dgm:spPr/>
      <dgm:t>
        <a:bodyPr/>
        <a:lstStyle/>
        <a:p>
          <a:pPr>
            <a:lnSpc>
              <a:spcPct val="100000"/>
            </a:lnSpc>
          </a:pPr>
          <a:r>
            <a:rPr lang="en-US"/>
            <a:t>Agents Module creates AI agents for natural interactions,</a:t>
          </a:r>
        </a:p>
      </dgm:t>
    </dgm:pt>
    <dgm:pt modelId="{06AA6CED-A21E-4708-ABC4-791F6E72F7B3}" type="parTrans" cxnId="{86956978-E660-4B62-91E8-5384F225B6E0}">
      <dgm:prSet/>
      <dgm:spPr/>
      <dgm:t>
        <a:bodyPr/>
        <a:lstStyle/>
        <a:p>
          <a:endParaRPr lang="en-US"/>
        </a:p>
      </dgm:t>
    </dgm:pt>
    <dgm:pt modelId="{8F448EFA-7B92-4B94-8511-88D8A157DB81}" type="sibTrans" cxnId="{86956978-E660-4B62-91E8-5384F225B6E0}">
      <dgm:prSet/>
      <dgm:spPr/>
      <dgm:t>
        <a:bodyPr/>
        <a:lstStyle/>
        <a:p>
          <a:pPr>
            <a:lnSpc>
              <a:spcPct val="100000"/>
            </a:lnSpc>
          </a:pPr>
          <a:endParaRPr lang="en-US"/>
        </a:p>
      </dgm:t>
    </dgm:pt>
    <dgm:pt modelId="{DD9F2920-6469-4A08-818D-74612BB32229}">
      <dgm:prSet/>
      <dgm:spPr/>
      <dgm:t>
        <a:bodyPr/>
        <a:lstStyle/>
        <a:p>
          <a:pPr>
            <a:lnSpc>
              <a:spcPct val="100000"/>
            </a:lnSpc>
          </a:pPr>
          <a:r>
            <a:rPr lang="en-US"/>
            <a:t>Memory Module helps maintain context, and</a:t>
          </a:r>
        </a:p>
      </dgm:t>
    </dgm:pt>
    <dgm:pt modelId="{E4814A77-84EF-4C56-9374-52407A70E930}" type="parTrans" cxnId="{2CFD9071-7459-47E8-882C-5C31EC64053B}">
      <dgm:prSet/>
      <dgm:spPr/>
      <dgm:t>
        <a:bodyPr/>
        <a:lstStyle/>
        <a:p>
          <a:endParaRPr lang="en-US"/>
        </a:p>
      </dgm:t>
    </dgm:pt>
    <dgm:pt modelId="{18675319-E93F-45EC-863A-382C8197E383}" type="sibTrans" cxnId="{2CFD9071-7459-47E8-882C-5C31EC64053B}">
      <dgm:prSet/>
      <dgm:spPr/>
      <dgm:t>
        <a:bodyPr/>
        <a:lstStyle/>
        <a:p>
          <a:pPr>
            <a:lnSpc>
              <a:spcPct val="100000"/>
            </a:lnSpc>
          </a:pPr>
          <a:endParaRPr lang="en-US"/>
        </a:p>
      </dgm:t>
    </dgm:pt>
    <dgm:pt modelId="{341AD4DB-2585-47F1-924B-07052CD3385D}">
      <dgm:prSet/>
      <dgm:spPr/>
      <dgm:t>
        <a:bodyPr/>
        <a:lstStyle/>
        <a:p>
          <a:pPr>
            <a:lnSpc>
              <a:spcPct val="100000"/>
            </a:lnSpc>
          </a:pPr>
          <a:r>
            <a:rPr lang="en-US"/>
            <a:t>Callbacks Module: Facilitates event integration for logging</a:t>
          </a:r>
        </a:p>
      </dgm:t>
    </dgm:pt>
    <dgm:pt modelId="{08F2AEBD-565F-4966-802F-CFA83EF94AE9}" type="parTrans" cxnId="{8143E9ED-8807-40C4-8073-88B5FA57761B}">
      <dgm:prSet/>
      <dgm:spPr/>
      <dgm:t>
        <a:bodyPr/>
        <a:lstStyle/>
        <a:p>
          <a:endParaRPr lang="en-US"/>
        </a:p>
      </dgm:t>
    </dgm:pt>
    <dgm:pt modelId="{C5C29029-5D99-4C2B-995E-49702EC7448D}" type="sibTrans" cxnId="{8143E9ED-8807-40C4-8073-88B5FA57761B}">
      <dgm:prSet/>
      <dgm:spPr/>
      <dgm:t>
        <a:bodyPr/>
        <a:lstStyle/>
        <a:p>
          <a:endParaRPr lang="en-US"/>
        </a:p>
      </dgm:t>
    </dgm:pt>
    <dgm:pt modelId="{A1188262-FD23-4B27-A188-ED60F120A04E}" type="pres">
      <dgm:prSet presAssocID="{5E09AF2A-47EB-469A-8D94-FC1CFACF9FF6}" presName="root" presStyleCnt="0">
        <dgm:presLayoutVars>
          <dgm:dir/>
          <dgm:resizeHandles val="exact"/>
        </dgm:presLayoutVars>
      </dgm:prSet>
      <dgm:spPr/>
    </dgm:pt>
    <dgm:pt modelId="{B3C802AC-2C9F-45E8-8B7F-940F37F2E341}" type="pres">
      <dgm:prSet presAssocID="{5E09AF2A-47EB-469A-8D94-FC1CFACF9FF6}" presName="container" presStyleCnt="0">
        <dgm:presLayoutVars>
          <dgm:dir/>
          <dgm:resizeHandles val="exact"/>
        </dgm:presLayoutVars>
      </dgm:prSet>
      <dgm:spPr/>
    </dgm:pt>
    <dgm:pt modelId="{004608F9-CB95-40E8-ADF8-2ED870AD7DFC}" type="pres">
      <dgm:prSet presAssocID="{5263080D-639D-477E-8697-0477AEBCE526}" presName="compNode" presStyleCnt="0"/>
      <dgm:spPr/>
    </dgm:pt>
    <dgm:pt modelId="{99D17DE7-FBC3-4818-A43C-A85C411238AC}" type="pres">
      <dgm:prSet presAssocID="{5263080D-639D-477E-8697-0477AEBCE526}" presName="iconBgRect" presStyleLbl="bgShp" presStyleIdx="0" presStyleCnt="6"/>
      <dgm:spPr/>
    </dgm:pt>
    <dgm:pt modelId="{4C9B6E33-9EB8-4CAB-B32D-4A4668B930AE}" type="pres">
      <dgm:prSet presAssocID="{5263080D-639D-477E-8697-0477AEBCE526}"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Network Diagram"/>
        </a:ext>
      </dgm:extLst>
    </dgm:pt>
    <dgm:pt modelId="{72CA17D1-876E-4572-810E-4E1BA7EBF9CE}" type="pres">
      <dgm:prSet presAssocID="{5263080D-639D-477E-8697-0477AEBCE526}" presName="spaceRect" presStyleCnt="0"/>
      <dgm:spPr/>
    </dgm:pt>
    <dgm:pt modelId="{CEBF3C12-0E6A-4877-B84F-009BED3C0D3A}" type="pres">
      <dgm:prSet presAssocID="{5263080D-639D-477E-8697-0477AEBCE526}" presName="textRect" presStyleLbl="revTx" presStyleIdx="0" presStyleCnt="6">
        <dgm:presLayoutVars>
          <dgm:chMax val="1"/>
          <dgm:chPref val="1"/>
        </dgm:presLayoutVars>
      </dgm:prSet>
      <dgm:spPr/>
    </dgm:pt>
    <dgm:pt modelId="{579CE72D-9239-47BC-880C-55FD7357C50F}" type="pres">
      <dgm:prSet presAssocID="{0FBE17BE-AC2A-43C5-91E6-862E89D49D4F}" presName="sibTrans" presStyleLbl="sibTrans2D1" presStyleIdx="0" presStyleCnt="0"/>
      <dgm:spPr/>
    </dgm:pt>
    <dgm:pt modelId="{28CE3BF1-7970-40B3-88F6-84853DBA6AFC}" type="pres">
      <dgm:prSet presAssocID="{3074C7C1-CBA8-4E88-B4E3-F392CA4E6B14}" presName="compNode" presStyleCnt="0"/>
      <dgm:spPr/>
    </dgm:pt>
    <dgm:pt modelId="{00BE5D68-D2F9-4A9B-A362-29549C03455C}" type="pres">
      <dgm:prSet presAssocID="{3074C7C1-CBA8-4E88-B4E3-F392CA4E6B14}" presName="iconBgRect" presStyleLbl="bgShp" presStyleIdx="1" presStyleCnt="6"/>
      <dgm:spPr/>
    </dgm:pt>
    <dgm:pt modelId="{6EF163D8-CB7D-4043-A9C0-0D1EFE76B014}" type="pres">
      <dgm:prSet presAssocID="{3074C7C1-CBA8-4E88-B4E3-F392CA4E6B14}"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erver"/>
        </a:ext>
      </dgm:extLst>
    </dgm:pt>
    <dgm:pt modelId="{B3418F29-13EB-4A6B-9891-DDF573984D0F}" type="pres">
      <dgm:prSet presAssocID="{3074C7C1-CBA8-4E88-B4E3-F392CA4E6B14}" presName="spaceRect" presStyleCnt="0"/>
      <dgm:spPr/>
    </dgm:pt>
    <dgm:pt modelId="{F6F717F9-DCD3-428B-ABA3-3F8483B5ED09}" type="pres">
      <dgm:prSet presAssocID="{3074C7C1-CBA8-4E88-B4E3-F392CA4E6B14}" presName="textRect" presStyleLbl="revTx" presStyleIdx="1" presStyleCnt="6">
        <dgm:presLayoutVars>
          <dgm:chMax val="1"/>
          <dgm:chPref val="1"/>
        </dgm:presLayoutVars>
      </dgm:prSet>
      <dgm:spPr/>
    </dgm:pt>
    <dgm:pt modelId="{9E91DD26-A853-4F92-AE8F-AAA8C41E05E2}" type="pres">
      <dgm:prSet presAssocID="{98998348-BA5B-4000-8D1C-01D6FE65AF99}" presName="sibTrans" presStyleLbl="sibTrans2D1" presStyleIdx="0" presStyleCnt="0"/>
      <dgm:spPr/>
    </dgm:pt>
    <dgm:pt modelId="{74C0EC7D-4BD2-48DF-BCE5-67F18547FBBD}" type="pres">
      <dgm:prSet presAssocID="{B1EB689C-90B7-4F51-9689-3F5995BED5AB}" presName="compNode" presStyleCnt="0"/>
      <dgm:spPr/>
    </dgm:pt>
    <dgm:pt modelId="{A26ECD90-49D8-453A-B852-FDB76EED4C51}" type="pres">
      <dgm:prSet presAssocID="{B1EB689C-90B7-4F51-9689-3F5995BED5AB}" presName="iconBgRect" presStyleLbl="bgShp" presStyleIdx="2" presStyleCnt="6"/>
      <dgm:spPr/>
    </dgm:pt>
    <dgm:pt modelId="{81060542-C9C5-410F-8BE0-249D04B4B3E1}" type="pres">
      <dgm:prSet presAssocID="{B1EB689C-90B7-4F51-9689-3F5995BED5AB}"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cument"/>
        </a:ext>
      </dgm:extLst>
    </dgm:pt>
    <dgm:pt modelId="{13472517-2DB8-4999-B848-08164551DD50}" type="pres">
      <dgm:prSet presAssocID="{B1EB689C-90B7-4F51-9689-3F5995BED5AB}" presName="spaceRect" presStyleCnt="0"/>
      <dgm:spPr/>
    </dgm:pt>
    <dgm:pt modelId="{1A4AFBB6-F1F2-4666-BB61-749DF6FFA623}" type="pres">
      <dgm:prSet presAssocID="{B1EB689C-90B7-4F51-9689-3F5995BED5AB}" presName="textRect" presStyleLbl="revTx" presStyleIdx="2" presStyleCnt="6">
        <dgm:presLayoutVars>
          <dgm:chMax val="1"/>
          <dgm:chPref val="1"/>
        </dgm:presLayoutVars>
      </dgm:prSet>
      <dgm:spPr/>
    </dgm:pt>
    <dgm:pt modelId="{4772172D-1CEE-4416-90F8-A4DC473C35BA}" type="pres">
      <dgm:prSet presAssocID="{51A6CE4B-71BB-443F-B743-C7C2AF40F696}" presName="sibTrans" presStyleLbl="sibTrans2D1" presStyleIdx="0" presStyleCnt="0"/>
      <dgm:spPr/>
    </dgm:pt>
    <dgm:pt modelId="{8E1C4F4D-24D5-4BF7-BAE6-4F96B4A4AB22}" type="pres">
      <dgm:prSet presAssocID="{6935B615-88EA-48AC-9CF9-1868E270757F}" presName="compNode" presStyleCnt="0"/>
      <dgm:spPr/>
    </dgm:pt>
    <dgm:pt modelId="{F0597D54-83C9-4E37-9274-7EF5923D4A0A}" type="pres">
      <dgm:prSet presAssocID="{6935B615-88EA-48AC-9CF9-1868E270757F}" presName="iconBgRect" presStyleLbl="bgShp" presStyleIdx="3" presStyleCnt="6"/>
      <dgm:spPr/>
    </dgm:pt>
    <dgm:pt modelId="{4D961D08-8860-4056-907F-AF29EA632588}" type="pres">
      <dgm:prSet presAssocID="{6935B615-88EA-48AC-9CF9-1868E270757F}"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all center"/>
        </a:ext>
      </dgm:extLst>
    </dgm:pt>
    <dgm:pt modelId="{5E5E78BF-B7E3-4CC2-8201-84DDB066E8DF}" type="pres">
      <dgm:prSet presAssocID="{6935B615-88EA-48AC-9CF9-1868E270757F}" presName="spaceRect" presStyleCnt="0"/>
      <dgm:spPr/>
    </dgm:pt>
    <dgm:pt modelId="{67C7D831-8C3D-4945-96EC-89D1766A4AB3}" type="pres">
      <dgm:prSet presAssocID="{6935B615-88EA-48AC-9CF9-1868E270757F}" presName="textRect" presStyleLbl="revTx" presStyleIdx="3" presStyleCnt="6">
        <dgm:presLayoutVars>
          <dgm:chMax val="1"/>
          <dgm:chPref val="1"/>
        </dgm:presLayoutVars>
      </dgm:prSet>
      <dgm:spPr/>
    </dgm:pt>
    <dgm:pt modelId="{9681F089-E7D3-4D17-97AD-60198A33E52E}" type="pres">
      <dgm:prSet presAssocID="{8F448EFA-7B92-4B94-8511-88D8A157DB81}" presName="sibTrans" presStyleLbl="sibTrans2D1" presStyleIdx="0" presStyleCnt="0"/>
      <dgm:spPr/>
    </dgm:pt>
    <dgm:pt modelId="{7EAAE92C-3ABF-4091-B103-B9BC05BCAE28}" type="pres">
      <dgm:prSet presAssocID="{DD9F2920-6469-4A08-818D-74612BB32229}" presName="compNode" presStyleCnt="0"/>
      <dgm:spPr/>
    </dgm:pt>
    <dgm:pt modelId="{3E06EE21-6695-4ECB-AB8D-DA76095FA7FE}" type="pres">
      <dgm:prSet presAssocID="{DD9F2920-6469-4A08-818D-74612BB32229}" presName="iconBgRect" presStyleLbl="bgShp" presStyleIdx="4" presStyleCnt="6"/>
      <dgm:spPr/>
    </dgm:pt>
    <dgm:pt modelId="{E4C35CB7-24EF-4932-9CB9-8031E67B34FE}" type="pres">
      <dgm:prSet presAssocID="{DD9F2920-6469-4A08-818D-74612BB32229}"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rain"/>
        </a:ext>
      </dgm:extLst>
    </dgm:pt>
    <dgm:pt modelId="{A9A068B8-C68A-42C4-90BF-2F687EFC68C5}" type="pres">
      <dgm:prSet presAssocID="{DD9F2920-6469-4A08-818D-74612BB32229}" presName="spaceRect" presStyleCnt="0"/>
      <dgm:spPr/>
    </dgm:pt>
    <dgm:pt modelId="{AC5FD071-3EBD-4096-B274-E7B1EB6FCA22}" type="pres">
      <dgm:prSet presAssocID="{DD9F2920-6469-4A08-818D-74612BB32229}" presName="textRect" presStyleLbl="revTx" presStyleIdx="4" presStyleCnt="6">
        <dgm:presLayoutVars>
          <dgm:chMax val="1"/>
          <dgm:chPref val="1"/>
        </dgm:presLayoutVars>
      </dgm:prSet>
      <dgm:spPr/>
    </dgm:pt>
    <dgm:pt modelId="{0833EB08-A60F-4FE6-BE77-675DEB9A8EB7}" type="pres">
      <dgm:prSet presAssocID="{18675319-E93F-45EC-863A-382C8197E383}" presName="sibTrans" presStyleLbl="sibTrans2D1" presStyleIdx="0" presStyleCnt="0"/>
      <dgm:spPr/>
    </dgm:pt>
    <dgm:pt modelId="{F175D8EB-0057-4CAF-9202-E8870F6647E1}" type="pres">
      <dgm:prSet presAssocID="{341AD4DB-2585-47F1-924B-07052CD3385D}" presName="compNode" presStyleCnt="0"/>
      <dgm:spPr/>
    </dgm:pt>
    <dgm:pt modelId="{A8CAF898-CCC4-4034-84C0-735654BE2FD9}" type="pres">
      <dgm:prSet presAssocID="{341AD4DB-2585-47F1-924B-07052CD3385D}" presName="iconBgRect" presStyleLbl="bgShp" presStyleIdx="5" presStyleCnt="6"/>
      <dgm:spPr/>
    </dgm:pt>
    <dgm:pt modelId="{F4B92725-A9D2-491E-81F0-1B6545645D4B}" type="pres">
      <dgm:prSet presAssocID="{341AD4DB-2585-47F1-924B-07052CD3385D}"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No Smoking"/>
        </a:ext>
      </dgm:extLst>
    </dgm:pt>
    <dgm:pt modelId="{1FA2C2C4-FABE-407C-B674-4D18A2314D43}" type="pres">
      <dgm:prSet presAssocID="{341AD4DB-2585-47F1-924B-07052CD3385D}" presName="spaceRect" presStyleCnt="0"/>
      <dgm:spPr/>
    </dgm:pt>
    <dgm:pt modelId="{285F4339-71F5-4757-92B7-FC729509E0D2}" type="pres">
      <dgm:prSet presAssocID="{341AD4DB-2585-47F1-924B-07052CD3385D}" presName="textRect" presStyleLbl="revTx" presStyleIdx="5" presStyleCnt="6">
        <dgm:presLayoutVars>
          <dgm:chMax val="1"/>
          <dgm:chPref val="1"/>
        </dgm:presLayoutVars>
      </dgm:prSet>
      <dgm:spPr/>
    </dgm:pt>
  </dgm:ptLst>
  <dgm:cxnLst>
    <dgm:cxn modelId="{B5F89906-B4CB-4810-A88E-69A192341E06}" srcId="{5E09AF2A-47EB-469A-8D94-FC1CFACF9FF6}" destId="{B1EB689C-90B7-4F51-9689-3F5995BED5AB}" srcOrd="2" destOrd="0" parTransId="{5CDC6778-B970-4035-9E0F-6E7ED11BCE67}" sibTransId="{51A6CE4B-71BB-443F-B743-C7C2AF40F696}"/>
    <dgm:cxn modelId="{1BEB610F-82EB-40A2-84C7-B167E688F0B6}" type="presOf" srcId="{341AD4DB-2585-47F1-924B-07052CD3385D}" destId="{285F4339-71F5-4757-92B7-FC729509E0D2}" srcOrd="0" destOrd="0" presId="urn:microsoft.com/office/officeart/2018/2/layout/IconCircleList"/>
    <dgm:cxn modelId="{C4D4D019-45A5-4812-A06A-942C10D9B37D}" type="presOf" srcId="{B1EB689C-90B7-4F51-9689-3F5995BED5AB}" destId="{1A4AFBB6-F1F2-4666-BB61-749DF6FFA623}" srcOrd="0" destOrd="0" presId="urn:microsoft.com/office/officeart/2018/2/layout/IconCircleList"/>
    <dgm:cxn modelId="{7928E325-4C36-4B6C-8528-C61422383409}" type="presOf" srcId="{DD9F2920-6469-4A08-818D-74612BB32229}" destId="{AC5FD071-3EBD-4096-B274-E7B1EB6FCA22}" srcOrd="0" destOrd="0" presId="urn:microsoft.com/office/officeart/2018/2/layout/IconCircleList"/>
    <dgm:cxn modelId="{74A1562A-F71D-4370-87A0-D07FEBD0C34F}" type="presOf" srcId="{51A6CE4B-71BB-443F-B743-C7C2AF40F696}" destId="{4772172D-1CEE-4416-90F8-A4DC473C35BA}" srcOrd="0" destOrd="0" presId="urn:microsoft.com/office/officeart/2018/2/layout/IconCircleList"/>
    <dgm:cxn modelId="{D791DC43-5BC0-4522-B44E-6B7781211196}" type="presOf" srcId="{8F448EFA-7B92-4B94-8511-88D8A157DB81}" destId="{9681F089-E7D3-4D17-97AD-60198A33E52E}" srcOrd="0" destOrd="0" presId="urn:microsoft.com/office/officeart/2018/2/layout/IconCircleList"/>
    <dgm:cxn modelId="{CE27AF46-D36E-432B-BC68-6A6799FBEB5F}" type="presOf" srcId="{5E09AF2A-47EB-469A-8D94-FC1CFACF9FF6}" destId="{A1188262-FD23-4B27-A188-ED60F120A04E}" srcOrd="0" destOrd="0" presId="urn:microsoft.com/office/officeart/2018/2/layout/IconCircleList"/>
    <dgm:cxn modelId="{2CFD9071-7459-47E8-882C-5C31EC64053B}" srcId="{5E09AF2A-47EB-469A-8D94-FC1CFACF9FF6}" destId="{DD9F2920-6469-4A08-818D-74612BB32229}" srcOrd="4" destOrd="0" parTransId="{E4814A77-84EF-4C56-9374-52407A70E930}" sibTransId="{18675319-E93F-45EC-863A-382C8197E383}"/>
    <dgm:cxn modelId="{86956978-E660-4B62-91E8-5384F225B6E0}" srcId="{5E09AF2A-47EB-469A-8D94-FC1CFACF9FF6}" destId="{6935B615-88EA-48AC-9CF9-1868E270757F}" srcOrd="3" destOrd="0" parTransId="{06AA6CED-A21E-4708-ABC4-791F6E72F7B3}" sibTransId="{8F448EFA-7B92-4B94-8511-88D8A157DB81}"/>
    <dgm:cxn modelId="{3D2CBF90-562D-4E74-9387-201868F021EF}" type="presOf" srcId="{5263080D-639D-477E-8697-0477AEBCE526}" destId="{CEBF3C12-0E6A-4877-B84F-009BED3C0D3A}" srcOrd="0" destOrd="0" presId="urn:microsoft.com/office/officeart/2018/2/layout/IconCircleList"/>
    <dgm:cxn modelId="{2325509F-9A59-4073-96A4-348004423469}" type="presOf" srcId="{6935B615-88EA-48AC-9CF9-1868E270757F}" destId="{67C7D831-8C3D-4945-96EC-89D1766A4AB3}" srcOrd="0" destOrd="0" presId="urn:microsoft.com/office/officeart/2018/2/layout/IconCircleList"/>
    <dgm:cxn modelId="{905740AA-2B54-4779-A1EC-22A77CA989CD}" type="presOf" srcId="{3074C7C1-CBA8-4E88-B4E3-F392CA4E6B14}" destId="{F6F717F9-DCD3-428B-ABA3-3F8483B5ED09}" srcOrd="0" destOrd="0" presId="urn:microsoft.com/office/officeart/2018/2/layout/IconCircleList"/>
    <dgm:cxn modelId="{77AD2EBA-B1F2-4400-969E-0E1CE552FE1D}" type="presOf" srcId="{98998348-BA5B-4000-8D1C-01D6FE65AF99}" destId="{9E91DD26-A853-4F92-AE8F-AAA8C41E05E2}" srcOrd="0" destOrd="0" presId="urn:microsoft.com/office/officeart/2018/2/layout/IconCircleList"/>
    <dgm:cxn modelId="{32AEE4BB-FFAD-43DA-9A83-42C88A3C2EEE}" srcId="{5E09AF2A-47EB-469A-8D94-FC1CFACF9FF6}" destId="{3074C7C1-CBA8-4E88-B4E3-F392CA4E6B14}" srcOrd="1" destOrd="0" parTransId="{BC2EE8B2-753A-4F12-80BC-D1946AA4DF49}" sibTransId="{98998348-BA5B-4000-8D1C-01D6FE65AF99}"/>
    <dgm:cxn modelId="{AE1F18C2-A23D-4072-9D17-762125C0C775}" type="presOf" srcId="{0FBE17BE-AC2A-43C5-91E6-862E89D49D4F}" destId="{579CE72D-9239-47BC-880C-55FD7357C50F}" srcOrd="0" destOrd="0" presId="urn:microsoft.com/office/officeart/2018/2/layout/IconCircleList"/>
    <dgm:cxn modelId="{9F86D2D8-8A83-47B1-B7DE-FE94DD77C1E5}" type="presOf" srcId="{18675319-E93F-45EC-863A-382C8197E383}" destId="{0833EB08-A60F-4FE6-BE77-675DEB9A8EB7}" srcOrd="0" destOrd="0" presId="urn:microsoft.com/office/officeart/2018/2/layout/IconCircleList"/>
    <dgm:cxn modelId="{8143E9ED-8807-40C4-8073-88B5FA57761B}" srcId="{5E09AF2A-47EB-469A-8D94-FC1CFACF9FF6}" destId="{341AD4DB-2585-47F1-924B-07052CD3385D}" srcOrd="5" destOrd="0" parTransId="{08F2AEBD-565F-4966-802F-CFA83EF94AE9}" sibTransId="{C5C29029-5D99-4C2B-995E-49702EC7448D}"/>
    <dgm:cxn modelId="{C27BF8F7-EE0D-4180-9DD5-6DB5D536B445}" srcId="{5E09AF2A-47EB-469A-8D94-FC1CFACF9FF6}" destId="{5263080D-639D-477E-8697-0477AEBCE526}" srcOrd="0" destOrd="0" parTransId="{64440D2D-C0E6-4926-9DF1-E511D6679DC7}" sibTransId="{0FBE17BE-AC2A-43C5-91E6-862E89D49D4F}"/>
    <dgm:cxn modelId="{3588EFDA-704F-4CAE-B0BF-897916F3E438}" type="presParOf" srcId="{A1188262-FD23-4B27-A188-ED60F120A04E}" destId="{B3C802AC-2C9F-45E8-8B7F-940F37F2E341}" srcOrd="0" destOrd="0" presId="urn:microsoft.com/office/officeart/2018/2/layout/IconCircleList"/>
    <dgm:cxn modelId="{C7EF4FDF-C8CB-4895-B8D1-04CDCF3AD36E}" type="presParOf" srcId="{B3C802AC-2C9F-45E8-8B7F-940F37F2E341}" destId="{004608F9-CB95-40E8-ADF8-2ED870AD7DFC}" srcOrd="0" destOrd="0" presId="urn:microsoft.com/office/officeart/2018/2/layout/IconCircleList"/>
    <dgm:cxn modelId="{9CDAC894-7900-4412-B42E-B0DA78419DDD}" type="presParOf" srcId="{004608F9-CB95-40E8-ADF8-2ED870AD7DFC}" destId="{99D17DE7-FBC3-4818-A43C-A85C411238AC}" srcOrd="0" destOrd="0" presId="urn:microsoft.com/office/officeart/2018/2/layout/IconCircleList"/>
    <dgm:cxn modelId="{2332636B-A02D-4D08-8A41-F85F8F8BF1C1}" type="presParOf" srcId="{004608F9-CB95-40E8-ADF8-2ED870AD7DFC}" destId="{4C9B6E33-9EB8-4CAB-B32D-4A4668B930AE}" srcOrd="1" destOrd="0" presId="urn:microsoft.com/office/officeart/2018/2/layout/IconCircleList"/>
    <dgm:cxn modelId="{D748812D-0856-4C76-B609-12E6F79BB7A2}" type="presParOf" srcId="{004608F9-CB95-40E8-ADF8-2ED870AD7DFC}" destId="{72CA17D1-876E-4572-810E-4E1BA7EBF9CE}" srcOrd="2" destOrd="0" presId="urn:microsoft.com/office/officeart/2018/2/layout/IconCircleList"/>
    <dgm:cxn modelId="{3DEA06D4-79FC-415E-8327-4BA02F72A4E1}" type="presParOf" srcId="{004608F9-CB95-40E8-ADF8-2ED870AD7DFC}" destId="{CEBF3C12-0E6A-4877-B84F-009BED3C0D3A}" srcOrd="3" destOrd="0" presId="urn:microsoft.com/office/officeart/2018/2/layout/IconCircleList"/>
    <dgm:cxn modelId="{CFC3440A-C4BC-4578-AE47-6F0B4152F346}" type="presParOf" srcId="{B3C802AC-2C9F-45E8-8B7F-940F37F2E341}" destId="{579CE72D-9239-47BC-880C-55FD7357C50F}" srcOrd="1" destOrd="0" presId="urn:microsoft.com/office/officeart/2018/2/layout/IconCircleList"/>
    <dgm:cxn modelId="{C0A52573-5FD6-412F-B12B-D6B9D124AF5F}" type="presParOf" srcId="{B3C802AC-2C9F-45E8-8B7F-940F37F2E341}" destId="{28CE3BF1-7970-40B3-88F6-84853DBA6AFC}" srcOrd="2" destOrd="0" presId="urn:microsoft.com/office/officeart/2018/2/layout/IconCircleList"/>
    <dgm:cxn modelId="{F58E168A-269C-4E29-ADF6-04CB660FAF62}" type="presParOf" srcId="{28CE3BF1-7970-40B3-88F6-84853DBA6AFC}" destId="{00BE5D68-D2F9-4A9B-A362-29549C03455C}" srcOrd="0" destOrd="0" presId="urn:microsoft.com/office/officeart/2018/2/layout/IconCircleList"/>
    <dgm:cxn modelId="{4DEB3077-25C6-46A9-B8FD-A8271A7DF000}" type="presParOf" srcId="{28CE3BF1-7970-40B3-88F6-84853DBA6AFC}" destId="{6EF163D8-CB7D-4043-A9C0-0D1EFE76B014}" srcOrd="1" destOrd="0" presId="urn:microsoft.com/office/officeart/2018/2/layout/IconCircleList"/>
    <dgm:cxn modelId="{58370BD8-F27C-4314-AFBA-5FE7F36AC31A}" type="presParOf" srcId="{28CE3BF1-7970-40B3-88F6-84853DBA6AFC}" destId="{B3418F29-13EB-4A6B-9891-DDF573984D0F}" srcOrd="2" destOrd="0" presId="urn:microsoft.com/office/officeart/2018/2/layout/IconCircleList"/>
    <dgm:cxn modelId="{3E0D5283-D234-4774-8A6B-2E8B2F8B4EB2}" type="presParOf" srcId="{28CE3BF1-7970-40B3-88F6-84853DBA6AFC}" destId="{F6F717F9-DCD3-428B-ABA3-3F8483B5ED09}" srcOrd="3" destOrd="0" presId="urn:microsoft.com/office/officeart/2018/2/layout/IconCircleList"/>
    <dgm:cxn modelId="{C2F475E0-9C4D-45CE-B212-5325B85F3EF9}" type="presParOf" srcId="{B3C802AC-2C9F-45E8-8B7F-940F37F2E341}" destId="{9E91DD26-A853-4F92-AE8F-AAA8C41E05E2}" srcOrd="3" destOrd="0" presId="urn:microsoft.com/office/officeart/2018/2/layout/IconCircleList"/>
    <dgm:cxn modelId="{01ABFA0F-02A6-4FEA-A96B-FE1DDE31422F}" type="presParOf" srcId="{B3C802AC-2C9F-45E8-8B7F-940F37F2E341}" destId="{74C0EC7D-4BD2-48DF-BCE5-67F18547FBBD}" srcOrd="4" destOrd="0" presId="urn:microsoft.com/office/officeart/2018/2/layout/IconCircleList"/>
    <dgm:cxn modelId="{6362E3C8-6C00-48FF-A75A-818C6DA94649}" type="presParOf" srcId="{74C0EC7D-4BD2-48DF-BCE5-67F18547FBBD}" destId="{A26ECD90-49D8-453A-B852-FDB76EED4C51}" srcOrd="0" destOrd="0" presId="urn:microsoft.com/office/officeart/2018/2/layout/IconCircleList"/>
    <dgm:cxn modelId="{D6152367-96FE-4497-B065-611738F66E2A}" type="presParOf" srcId="{74C0EC7D-4BD2-48DF-BCE5-67F18547FBBD}" destId="{81060542-C9C5-410F-8BE0-249D04B4B3E1}" srcOrd="1" destOrd="0" presId="urn:microsoft.com/office/officeart/2018/2/layout/IconCircleList"/>
    <dgm:cxn modelId="{95806F57-10C2-4DD1-9F68-46603B4A63AD}" type="presParOf" srcId="{74C0EC7D-4BD2-48DF-BCE5-67F18547FBBD}" destId="{13472517-2DB8-4999-B848-08164551DD50}" srcOrd="2" destOrd="0" presId="urn:microsoft.com/office/officeart/2018/2/layout/IconCircleList"/>
    <dgm:cxn modelId="{E354927C-A258-4825-8417-A741A1602AF7}" type="presParOf" srcId="{74C0EC7D-4BD2-48DF-BCE5-67F18547FBBD}" destId="{1A4AFBB6-F1F2-4666-BB61-749DF6FFA623}" srcOrd="3" destOrd="0" presId="urn:microsoft.com/office/officeart/2018/2/layout/IconCircleList"/>
    <dgm:cxn modelId="{9E403306-02E0-4933-B311-4FBA50E87FB3}" type="presParOf" srcId="{B3C802AC-2C9F-45E8-8B7F-940F37F2E341}" destId="{4772172D-1CEE-4416-90F8-A4DC473C35BA}" srcOrd="5" destOrd="0" presId="urn:microsoft.com/office/officeart/2018/2/layout/IconCircleList"/>
    <dgm:cxn modelId="{D303C4F1-F2F5-4619-8E52-0A1F6CB68641}" type="presParOf" srcId="{B3C802AC-2C9F-45E8-8B7F-940F37F2E341}" destId="{8E1C4F4D-24D5-4BF7-BAE6-4F96B4A4AB22}" srcOrd="6" destOrd="0" presId="urn:microsoft.com/office/officeart/2018/2/layout/IconCircleList"/>
    <dgm:cxn modelId="{FFA86557-984A-4FD5-9D3B-8315AE21D0FB}" type="presParOf" srcId="{8E1C4F4D-24D5-4BF7-BAE6-4F96B4A4AB22}" destId="{F0597D54-83C9-4E37-9274-7EF5923D4A0A}" srcOrd="0" destOrd="0" presId="urn:microsoft.com/office/officeart/2018/2/layout/IconCircleList"/>
    <dgm:cxn modelId="{3591294C-E4E8-4CEE-9A36-3CA2C421FF1C}" type="presParOf" srcId="{8E1C4F4D-24D5-4BF7-BAE6-4F96B4A4AB22}" destId="{4D961D08-8860-4056-907F-AF29EA632588}" srcOrd="1" destOrd="0" presId="urn:microsoft.com/office/officeart/2018/2/layout/IconCircleList"/>
    <dgm:cxn modelId="{D8289A0D-614E-4FD1-BE40-C718FB942A0F}" type="presParOf" srcId="{8E1C4F4D-24D5-4BF7-BAE6-4F96B4A4AB22}" destId="{5E5E78BF-B7E3-4CC2-8201-84DDB066E8DF}" srcOrd="2" destOrd="0" presId="urn:microsoft.com/office/officeart/2018/2/layout/IconCircleList"/>
    <dgm:cxn modelId="{0D3315BE-CEF9-41BE-9F86-1F6829C747B2}" type="presParOf" srcId="{8E1C4F4D-24D5-4BF7-BAE6-4F96B4A4AB22}" destId="{67C7D831-8C3D-4945-96EC-89D1766A4AB3}" srcOrd="3" destOrd="0" presId="urn:microsoft.com/office/officeart/2018/2/layout/IconCircleList"/>
    <dgm:cxn modelId="{8FC113AB-9B69-4181-960F-63343BF79CD3}" type="presParOf" srcId="{B3C802AC-2C9F-45E8-8B7F-940F37F2E341}" destId="{9681F089-E7D3-4D17-97AD-60198A33E52E}" srcOrd="7" destOrd="0" presId="urn:microsoft.com/office/officeart/2018/2/layout/IconCircleList"/>
    <dgm:cxn modelId="{5AD06733-DE34-45A1-8160-3417DF42483D}" type="presParOf" srcId="{B3C802AC-2C9F-45E8-8B7F-940F37F2E341}" destId="{7EAAE92C-3ABF-4091-B103-B9BC05BCAE28}" srcOrd="8" destOrd="0" presId="urn:microsoft.com/office/officeart/2018/2/layout/IconCircleList"/>
    <dgm:cxn modelId="{2375E235-33FB-4B5D-B695-A3433A5DC459}" type="presParOf" srcId="{7EAAE92C-3ABF-4091-B103-B9BC05BCAE28}" destId="{3E06EE21-6695-4ECB-AB8D-DA76095FA7FE}" srcOrd="0" destOrd="0" presId="urn:microsoft.com/office/officeart/2018/2/layout/IconCircleList"/>
    <dgm:cxn modelId="{8B504584-3EBF-4333-BA8F-826490D3C7A2}" type="presParOf" srcId="{7EAAE92C-3ABF-4091-B103-B9BC05BCAE28}" destId="{E4C35CB7-24EF-4932-9CB9-8031E67B34FE}" srcOrd="1" destOrd="0" presId="urn:microsoft.com/office/officeart/2018/2/layout/IconCircleList"/>
    <dgm:cxn modelId="{2BF6354B-70C1-443A-899B-3F61E0F88191}" type="presParOf" srcId="{7EAAE92C-3ABF-4091-B103-B9BC05BCAE28}" destId="{A9A068B8-C68A-42C4-90BF-2F687EFC68C5}" srcOrd="2" destOrd="0" presId="urn:microsoft.com/office/officeart/2018/2/layout/IconCircleList"/>
    <dgm:cxn modelId="{108DD02C-C8D9-49B3-80AF-C85981498992}" type="presParOf" srcId="{7EAAE92C-3ABF-4091-B103-B9BC05BCAE28}" destId="{AC5FD071-3EBD-4096-B274-E7B1EB6FCA22}" srcOrd="3" destOrd="0" presId="urn:microsoft.com/office/officeart/2018/2/layout/IconCircleList"/>
    <dgm:cxn modelId="{3588EC97-8E9F-4302-A91A-4FABDAD1224C}" type="presParOf" srcId="{B3C802AC-2C9F-45E8-8B7F-940F37F2E341}" destId="{0833EB08-A60F-4FE6-BE77-675DEB9A8EB7}" srcOrd="9" destOrd="0" presId="urn:microsoft.com/office/officeart/2018/2/layout/IconCircleList"/>
    <dgm:cxn modelId="{411770AC-FFA5-4CFA-BEEF-BB5EF1994628}" type="presParOf" srcId="{B3C802AC-2C9F-45E8-8B7F-940F37F2E341}" destId="{F175D8EB-0057-4CAF-9202-E8870F6647E1}" srcOrd="10" destOrd="0" presId="urn:microsoft.com/office/officeart/2018/2/layout/IconCircleList"/>
    <dgm:cxn modelId="{1DCC3E56-E0B1-4012-BCAA-798BDEFABF44}" type="presParOf" srcId="{F175D8EB-0057-4CAF-9202-E8870F6647E1}" destId="{A8CAF898-CCC4-4034-84C0-735654BE2FD9}" srcOrd="0" destOrd="0" presId="urn:microsoft.com/office/officeart/2018/2/layout/IconCircleList"/>
    <dgm:cxn modelId="{3E691BED-647C-4256-8163-93FEEE3CBF22}" type="presParOf" srcId="{F175D8EB-0057-4CAF-9202-E8870F6647E1}" destId="{F4B92725-A9D2-491E-81F0-1B6545645D4B}" srcOrd="1" destOrd="0" presId="urn:microsoft.com/office/officeart/2018/2/layout/IconCircleList"/>
    <dgm:cxn modelId="{9A7EED84-77D9-4013-BD0C-C16A2661A8D9}" type="presParOf" srcId="{F175D8EB-0057-4CAF-9202-E8870F6647E1}" destId="{1FA2C2C4-FABE-407C-B674-4D18A2314D43}" srcOrd="2" destOrd="0" presId="urn:microsoft.com/office/officeart/2018/2/layout/IconCircleList"/>
    <dgm:cxn modelId="{C87E325A-C01B-46E5-A2D9-71CBC8AEDF99}" type="presParOf" srcId="{F175D8EB-0057-4CAF-9202-E8870F6647E1}" destId="{285F4339-71F5-4757-92B7-FC729509E0D2}"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8D39671-B0BC-4D90-95A9-F6AA239A163B}"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F256E1C2-7B00-4420-B837-0924A7736E80}">
      <dgm:prSet/>
      <dgm:spPr/>
      <dgm:t>
        <a:bodyPr/>
        <a:lstStyle/>
        <a:p>
          <a:pPr>
            <a:lnSpc>
              <a:spcPct val="100000"/>
            </a:lnSpc>
          </a:pPr>
          <a:r>
            <a:rPr lang="en-US"/>
            <a:t>Select LLM or Chat model based on your specific use case.</a:t>
          </a:r>
        </a:p>
      </dgm:t>
    </dgm:pt>
    <dgm:pt modelId="{80856E97-1530-4642-B9AE-CCCDB0EFFD4E}" type="parTrans" cxnId="{E4BF01DA-48F2-4E29-BA0B-A9E6E0E0F334}">
      <dgm:prSet/>
      <dgm:spPr/>
      <dgm:t>
        <a:bodyPr/>
        <a:lstStyle/>
        <a:p>
          <a:endParaRPr lang="en-US"/>
        </a:p>
      </dgm:t>
    </dgm:pt>
    <dgm:pt modelId="{E1D96E77-A48E-4823-A317-D0B3BC21DBB3}" type="sibTrans" cxnId="{E4BF01DA-48F2-4E29-BA0B-A9E6E0E0F334}">
      <dgm:prSet/>
      <dgm:spPr/>
      <dgm:t>
        <a:bodyPr/>
        <a:lstStyle/>
        <a:p>
          <a:pPr>
            <a:lnSpc>
              <a:spcPct val="100000"/>
            </a:lnSpc>
          </a:pPr>
          <a:endParaRPr lang="en-US"/>
        </a:p>
      </dgm:t>
    </dgm:pt>
    <dgm:pt modelId="{C813CA56-1FFD-4E12-8C2F-A78420D75780}">
      <dgm:prSet/>
      <dgm:spPr/>
      <dgm:t>
        <a:bodyPr/>
        <a:lstStyle/>
        <a:p>
          <a:pPr>
            <a:lnSpc>
              <a:spcPct val="100000"/>
            </a:lnSpc>
          </a:pPr>
          <a:r>
            <a:rPr lang="en-US"/>
            <a:t>Create a customized prompt as the input.</a:t>
          </a:r>
        </a:p>
      </dgm:t>
    </dgm:pt>
    <dgm:pt modelId="{81BFA516-0D14-4004-9D67-AD9D27443DD8}" type="parTrans" cxnId="{606F4FA3-A3B8-460E-8A4F-80CC78620510}">
      <dgm:prSet/>
      <dgm:spPr/>
      <dgm:t>
        <a:bodyPr/>
        <a:lstStyle/>
        <a:p>
          <a:endParaRPr lang="en-US"/>
        </a:p>
      </dgm:t>
    </dgm:pt>
    <dgm:pt modelId="{71AF754C-AF30-4607-8AA5-8A6CC343002B}" type="sibTrans" cxnId="{606F4FA3-A3B8-460E-8A4F-80CC78620510}">
      <dgm:prSet/>
      <dgm:spPr/>
      <dgm:t>
        <a:bodyPr/>
        <a:lstStyle/>
        <a:p>
          <a:pPr>
            <a:lnSpc>
              <a:spcPct val="100000"/>
            </a:lnSpc>
          </a:pPr>
          <a:endParaRPr lang="en-US"/>
        </a:p>
      </dgm:t>
    </dgm:pt>
    <dgm:pt modelId="{80C1111D-4F17-47AE-9B10-90C630047371}">
      <dgm:prSet/>
      <dgm:spPr/>
      <dgm:t>
        <a:bodyPr/>
        <a:lstStyle/>
        <a:p>
          <a:pPr>
            <a:lnSpc>
              <a:spcPct val="100000"/>
            </a:lnSpc>
          </a:pPr>
          <a:r>
            <a:rPr lang="en-US"/>
            <a:t>Transmit the input to the chosen LLM or Chat model.</a:t>
          </a:r>
        </a:p>
      </dgm:t>
    </dgm:pt>
    <dgm:pt modelId="{81D214A0-ECB1-4354-B51E-281A63285054}" type="parTrans" cxnId="{EB1A9608-BFCA-4611-B22A-5E4359E9A8B0}">
      <dgm:prSet/>
      <dgm:spPr/>
      <dgm:t>
        <a:bodyPr/>
        <a:lstStyle/>
        <a:p>
          <a:endParaRPr lang="en-US"/>
        </a:p>
      </dgm:t>
    </dgm:pt>
    <dgm:pt modelId="{63C326D6-755D-4750-B06C-5D279DEE9EAB}" type="sibTrans" cxnId="{EB1A9608-BFCA-4611-B22A-5E4359E9A8B0}">
      <dgm:prSet/>
      <dgm:spPr/>
      <dgm:t>
        <a:bodyPr/>
        <a:lstStyle/>
        <a:p>
          <a:pPr>
            <a:lnSpc>
              <a:spcPct val="100000"/>
            </a:lnSpc>
          </a:pPr>
          <a:endParaRPr lang="en-US"/>
        </a:p>
      </dgm:t>
    </dgm:pt>
    <dgm:pt modelId="{DA42B73A-EBD5-4F0F-8CE7-9CC5ED34C5BB}">
      <dgm:prSet/>
      <dgm:spPr/>
      <dgm:t>
        <a:bodyPr/>
        <a:lstStyle/>
        <a:p>
          <a:pPr>
            <a:lnSpc>
              <a:spcPct val="100000"/>
            </a:lnSpc>
          </a:pPr>
          <a:r>
            <a:rPr lang="en-US"/>
            <a:t>Optionally, employ output parsers to process outputs as necessary.</a:t>
          </a:r>
        </a:p>
      </dgm:t>
    </dgm:pt>
    <dgm:pt modelId="{D6CF8DD9-3167-43B9-9F25-26C8AA14423B}" type="parTrans" cxnId="{CE46A2E1-A34B-428C-B579-DF1CADDB2480}">
      <dgm:prSet/>
      <dgm:spPr/>
      <dgm:t>
        <a:bodyPr/>
        <a:lstStyle/>
        <a:p>
          <a:endParaRPr lang="en-US"/>
        </a:p>
      </dgm:t>
    </dgm:pt>
    <dgm:pt modelId="{50038FDA-B3FC-4B3F-940D-9F2498953B6C}" type="sibTrans" cxnId="{CE46A2E1-A34B-428C-B579-DF1CADDB2480}">
      <dgm:prSet/>
      <dgm:spPr/>
      <dgm:t>
        <a:bodyPr/>
        <a:lstStyle/>
        <a:p>
          <a:endParaRPr lang="en-US"/>
        </a:p>
      </dgm:t>
    </dgm:pt>
    <dgm:pt modelId="{3AF61801-820E-4360-8493-BC139296BBC7}" type="pres">
      <dgm:prSet presAssocID="{68D39671-B0BC-4D90-95A9-F6AA239A163B}" presName="root" presStyleCnt="0">
        <dgm:presLayoutVars>
          <dgm:dir/>
          <dgm:resizeHandles val="exact"/>
        </dgm:presLayoutVars>
      </dgm:prSet>
      <dgm:spPr/>
    </dgm:pt>
    <dgm:pt modelId="{307FE321-25CA-4476-95A9-C05D1A550BEC}" type="pres">
      <dgm:prSet presAssocID="{68D39671-B0BC-4D90-95A9-F6AA239A163B}" presName="container" presStyleCnt="0">
        <dgm:presLayoutVars>
          <dgm:dir/>
          <dgm:resizeHandles val="exact"/>
        </dgm:presLayoutVars>
      </dgm:prSet>
      <dgm:spPr/>
    </dgm:pt>
    <dgm:pt modelId="{C80E3831-8AA1-4771-BDF1-5FB3821F5BDC}" type="pres">
      <dgm:prSet presAssocID="{F256E1C2-7B00-4420-B837-0924A7736E80}" presName="compNode" presStyleCnt="0"/>
      <dgm:spPr/>
    </dgm:pt>
    <dgm:pt modelId="{2DD11319-A9DA-446C-AD14-BF52BCB1BB0D}" type="pres">
      <dgm:prSet presAssocID="{F256E1C2-7B00-4420-B837-0924A7736E80}" presName="iconBgRect" presStyleLbl="bgShp" presStyleIdx="0" presStyleCnt="4"/>
      <dgm:spPr/>
    </dgm:pt>
    <dgm:pt modelId="{EEC4EA5C-1E8A-47DA-A8A0-370D7C71C938}" type="pres">
      <dgm:prSet presAssocID="{F256E1C2-7B00-4420-B837-0924A7736E8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peech"/>
        </a:ext>
      </dgm:extLst>
    </dgm:pt>
    <dgm:pt modelId="{975B95D2-E0A8-472A-9295-42229B80AFD3}" type="pres">
      <dgm:prSet presAssocID="{F256E1C2-7B00-4420-B837-0924A7736E80}" presName="spaceRect" presStyleCnt="0"/>
      <dgm:spPr/>
    </dgm:pt>
    <dgm:pt modelId="{4D28E7F1-6AC5-4628-AA61-1142369114AB}" type="pres">
      <dgm:prSet presAssocID="{F256E1C2-7B00-4420-B837-0924A7736E80}" presName="textRect" presStyleLbl="revTx" presStyleIdx="0" presStyleCnt="4">
        <dgm:presLayoutVars>
          <dgm:chMax val="1"/>
          <dgm:chPref val="1"/>
        </dgm:presLayoutVars>
      </dgm:prSet>
      <dgm:spPr/>
    </dgm:pt>
    <dgm:pt modelId="{EA25EB92-B3A9-437B-95DB-C30CADF5C952}" type="pres">
      <dgm:prSet presAssocID="{E1D96E77-A48E-4823-A317-D0B3BC21DBB3}" presName="sibTrans" presStyleLbl="sibTrans2D1" presStyleIdx="0" presStyleCnt="0"/>
      <dgm:spPr/>
    </dgm:pt>
    <dgm:pt modelId="{6CBF61C1-56D7-4FFF-96AC-5FC3CFD0DCDA}" type="pres">
      <dgm:prSet presAssocID="{C813CA56-1FFD-4E12-8C2F-A78420D75780}" presName="compNode" presStyleCnt="0"/>
      <dgm:spPr/>
    </dgm:pt>
    <dgm:pt modelId="{A3029CB1-6311-44B5-87BB-DF04859371B5}" type="pres">
      <dgm:prSet presAssocID="{C813CA56-1FFD-4E12-8C2F-A78420D75780}" presName="iconBgRect" presStyleLbl="bgShp" presStyleIdx="1" presStyleCnt="4"/>
      <dgm:spPr/>
    </dgm:pt>
    <dgm:pt modelId="{54988596-A7F1-469D-9CA5-5BE6E65B6541}" type="pres">
      <dgm:prSet presAssocID="{C813CA56-1FFD-4E12-8C2F-A78420D7578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owser Window"/>
        </a:ext>
      </dgm:extLst>
    </dgm:pt>
    <dgm:pt modelId="{8214624C-DDD0-457F-8439-1EB71A880335}" type="pres">
      <dgm:prSet presAssocID="{C813CA56-1FFD-4E12-8C2F-A78420D75780}" presName="spaceRect" presStyleCnt="0"/>
      <dgm:spPr/>
    </dgm:pt>
    <dgm:pt modelId="{D70BD14D-9B45-4179-9C4A-F46C3F2DD24A}" type="pres">
      <dgm:prSet presAssocID="{C813CA56-1FFD-4E12-8C2F-A78420D75780}" presName="textRect" presStyleLbl="revTx" presStyleIdx="1" presStyleCnt="4">
        <dgm:presLayoutVars>
          <dgm:chMax val="1"/>
          <dgm:chPref val="1"/>
        </dgm:presLayoutVars>
      </dgm:prSet>
      <dgm:spPr/>
    </dgm:pt>
    <dgm:pt modelId="{EFE80811-B9F0-4D6F-A30A-D6CC63ADC536}" type="pres">
      <dgm:prSet presAssocID="{71AF754C-AF30-4607-8AA5-8A6CC343002B}" presName="sibTrans" presStyleLbl="sibTrans2D1" presStyleIdx="0" presStyleCnt="0"/>
      <dgm:spPr/>
    </dgm:pt>
    <dgm:pt modelId="{957DCC42-2163-4376-A0BD-8D87FAE71397}" type="pres">
      <dgm:prSet presAssocID="{80C1111D-4F17-47AE-9B10-90C630047371}" presName="compNode" presStyleCnt="0"/>
      <dgm:spPr/>
    </dgm:pt>
    <dgm:pt modelId="{D33872EE-4055-4D41-BA8D-68EE3103BF19}" type="pres">
      <dgm:prSet presAssocID="{80C1111D-4F17-47AE-9B10-90C630047371}" presName="iconBgRect" presStyleLbl="bgShp" presStyleIdx="2" presStyleCnt="4"/>
      <dgm:spPr/>
    </dgm:pt>
    <dgm:pt modelId="{8B73ACAE-059F-4614-92D4-892B30C809F1}" type="pres">
      <dgm:prSet presAssocID="{80C1111D-4F17-47AE-9B10-90C63004737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ubtitles"/>
        </a:ext>
      </dgm:extLst>
    </dgm:pt>
    <dgm:pt modelId="{DB5A0B05-AB9B-4D75-BB5A-9A65E5CB6B94}" type="pres">
      <dgm:prSet presAssocID="{80C1111D-4F17-47AE-9B10-90C630047371}" presName="spaceRect" presStyleCnt="0"/>
      <dgm:spPr/>
    </dgm:pt>
    <dgm:pt modelId="{B4542724-ACD6-456A-9791-7EA17B876CD2}" type="pres">
      <dgm:prSet presAssocID="{80C1111D-4F17-47AE-9B10-90C630047371}" presName="textRect" presStyleLbl="revTx" presStyleIdx="2" presStyleCnt="4">
        <dgm:presLayoutVars>
          <dgm:chMax val="1"/>
          <dgm:chPref val="1"/>
        </dgm:presLayoutVars>
      </dgm:prSet>
      <dgm:spPr/>
    </dgm:pt>
    <dgm:pt modelId="{D40D8B0C-FC86-4476-A28B-72068B2B8555}" type="pres">
      <dgm:prSet presAssocID="{63C326D6-755D-4750-B06C-5D279DEE9EAB}" presName="sibTrans" presStyleLbl="sibTrans2D1" presStyleIdx="0" presStyleCnt="0"/>
      <dgm:spPr/>
    </dgm:pt>
    <dgm:pt modelId="{18D9215E-7748-4C94-BCC2-9E6B3C83ECB5}" type="pres">
      <dgm:prSet presAssocID="{DA42B73A-EBD5-4F0F-8CE7-9CC5ED34C5BB}" presName="compNode" presStyleCnt="0"/>
      <dgm:spPr/>
    </dgm:pt>
    <dgm:pt modelId="{A7D9552F-4042-4862-B521-4E84E043B223}" type="pres">
      <dgm:prSet presAssocID="{DA42B73A-EBD5-4F0F-8CE7-9CC5ED34C5BB}" presName="iconBgRect" presStyleLbl="bgShp" presStyleIdx="3" presStyleCnt="4"/>
      <dgm:spPr/>
    </dgm:pt>
    <dgm:pt modelId="{1E1C77B5-4C22-4424-BE75-2FCA0F030ED3}" type="pres">
      <dgm:prSet presAssocID="{DA42B73A-EBD5-4F0F-8CE7-9CC5ED34C5B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ierarchy"/>
        </a:ext>
      </dgm:extLst>
    </dgm:pt>
    <dgm:pt modelId="{7C2F378D-BC75-4941-BADE-9587A164B79A}" type="pres">
      <dgm:prSet presAssocID="{DA42B73A-EBD5-4F0F-8CE7-9CC5ED34C5BB}" presName="spaceRect" presStyleCnt="0"/>
      <dgm:spPr/>
    </dgm:pt>
    <dgm:pt modelId="{7CFBC82B-CB59-479B-89C4-835499D7C587}" type="pres">
      <dgm:prSet presAssocID="{DA42B73A-EBD5-4F0F-8CE7-9CC5ED34C5BB}" presName="textRect" presStyleLbl="revTx" presStyleIdx="3" presStyleCnt="4">
        <dgm:presLayoutVars>
          <dgm:chMax val="1"/>
          <dgm:chPref val="1"/>
        </dgm:presLayoutVars>
      </dgm:prSet>
      <dgm:spPr/>
    </dgm:pt>
  </dgm:ptLst>
  <dgm:cxnLst>
    <dgm:cxn modelId="{EB1A9608-BFCA-4611-B22A-5E4359E9A8B0}" srcId="{68D39671-B0BC-4D90-95A9-F6AA239A163B}" destId="{80C1111D-4F17-47AE-9B10-90C630047371}" srcOrd="2" destOrd="0" parTransId="{81D214A0-ECB1-4354-B51E-281A63285054}" sibTransId="{63C326D6-755D-4750-B06C-5D279DEE9EAB}"/>
    <dgm:cxn modelId="{6E4CC32C-2AC2-4A20-84E7-046422A80BDF}" type="presOf" srcId="{71AF754C-AF30-4607-8AA5-8A6CC343002B}" destId="{EFE80811-B9F0-4D6F-A30A-D6CC63ADC536}" srcOrd="0" destOrd="0" presId="urn:microsoft.com/office/officeart/2018/2/layout/IconCircleList"/>
    <dgm:cxn modelId="{0FF4805B-4B0E-4980-B485-517A20581487}" type="presOf" srcId="{68D39671-B0BC-4D90-95A9-F6AA239A163B}" destId="{3AF61801-820E-4360-8493-BC139296BBC7}" srcOrd="0" destOrd="0" presId="urn:microsoft.com/office/officeart/2018/2/layout/IconCircleList"/>
    <dgm:cxn modelId="{B42EE976-4431-4DEB-B33E-5E81200DB3A8}" type="presOf" srcId="{80C1111D-4F17-47AE-9B10-90C630047371}" destId="{B4542724-ACD6-456A-9791-7EA17B876CD2}" srcOrd="0" destOrd="0" presId="urn:microsoft.com/office/officeart/2018/2/layout/IconCircleList"/>
    <dgm:cxn modelId="{DB334385-A9C7-40D5-96CD-1713F3506687}" type="presOf" srcId="{E1D96E77-A48E-4823-A317-D0B3BC21DBB3}" destId="{EA25EB92-B3A9-437B-95DB-C30CADF5C952}" srcOrd="0" destOrd="0" presId="urn:microsoft.com/office/officeart/2018/2/layout/IconCircleList"/>
    <dgm:cxn modelId="{DA9F888A-9F8E-4377-B7BF-797BC47FA98B}" type="presOf" srcId="{DA42B73A-EBD5-4F0F-8CE7-9CC5ED34C5BB}" destId="{7CFBC82B-CB59-479B-89C4-835499D7C587}" srcOrd="0" destOrd="0" presId="urn:microsoft.com/office/officeart/2018/2/layout/IconCircleList"/>
    <dgm:cxn modelId="{606F4FA3-A3B8-460E-8A4F-80CC78620510}" srcId="{68D39671-B0BC-4D90-95A9-F6AA239A163B}" destId="{C813CA56-1FFD-4E12-8C2F-A78420D75780}" srcOrd="1" destOrd="0" parTransId="{81BFA516-0D14-4004-9D67-AD9D27443DD8}" sibTransId="{71AF754C-AF30-4607-8AA5-8A6CC343002B}"/>
    <dgm:cxn modelId="{C5EA93C8-650A-412F-8E15-E7B19323E7F2}" type="presOf" srcId="{F256E1C2-7B00-4420-B837-0924A7736E80}" destId="{4D28E7F1-6AC5-4628-AA61-1142369114AB}" srcOrd="0" destOrd="0" presId="urn:microsoft.com/office/officeart/2018/2/layout/IconCircleList"/>
    <dgm:cxn modelId="{E4BF01DA-48F2-4E29-BA0B-A9E6E0E0F334}" srcId="{68D39671-B0BC-4D90-95A9-F6AA239A163B}" destId="{F256E1C2-7B00-4420-B837-0924A7736E80}" srcOrd="0" destOrd="0" parTransId="{80856E97-1530-4642-B9AE-CCCDB0EFFD4E}" sibTransId="{E1D96E77-A48E-4823-A317-D0B3BC21DBB3}"/>
    <dgm:cxn modelId="{CE46A2E1-A34B-428C-B579-DF1CADDB2480}" srcId="{68D39671-B0BC-4D90-95A9-F6AA239A163B}" destId="{DA42B73A-EBD5-4F0F-8CE7-9CC5ED34C5BB}" srcOrd="3" destOrd="0" parTransId="{D6CF8DD9-3167-43B9-9F25-26C8AA14423B}" sibTransId="{50038FDA-B3FC-4B3F-940D-9F2498953B6C}"/>
    <dgm:cxn modelId="{AE5684E2-2B72-49C0-84CF-58EF390B4A61}" type="presOf" srcId="{63C326D6-755D-4750-B06C-5D279DEE9EAB}" destId="{D40D8B0C-FC86-4476-A28B-72068B2B8555}" srcOrd="0" destOrd="0" presId="urn:microsoft.com/office/officeart/2018/2/layout/IconCircleList"/>
    <dgm:cxn modelId="{4349E4EE-1A4B-4E65-B006-0A01680843BB}" type="presOf" srcId="{C813CA56-1FFD-4E12-8C2F-A78420D75780}" destId="{D70BD14D-9B45-4179-9C4A-F46C3F2DD24A}" srcOrd="0" destOrd="0" presId="urn:microsoft.com/office/officeart/2018/2/layout/IconCircleList"/>
    <dgm:cxn modelId="{1C978240-2051-474D-9D45-A13F2FD83C4C}" type="presParOf" srcId="{3AF61801-820E-4360-8493-BC139296BBC7}" destId="{307FE321-25CA-4476-95A9-C05D1A550BEC}" srcOrd="0" destOrd="0" presId="urn:microsoft.com/office/officeart/2018/2/layout/IconCircleList"/>
    <dgm:cxn modelId="{97480146-93A9-48C7-A315-70D17AD8738D}" type="presParOf" srcId="{307FE321-25CA-4476-95A9-C05D1A550BEC}" destId="{C80E3831-8AA1-4771-BDF1-5FB3821F5BDC}" srcOrd="0" destOrd="0" presId="urn:microsoft.com/office/officeart/2018/2/layout/IconCircleList"/>
    <dgm:cxn modelId="{92455685-DE1D-4DB4-A895-9E9BC33CBE44}" type="presParOf" srcId="{C80E3831-8AA1-4771-BDF1-5FB3821F5BDC}" destId="{2DD11319-A9DA-446C-AD14-BF52BCB1BB0D}" srcOrd="0" destOrd="0" presId="urn:microsoft.com/office/officeart/2018/2/layout/IconCircleList"/>
    <dgm:cxn modelId="{807A6DEF-F7D3-4D3E-9C4D-7EF14BEA5B8F}" type="presParOf" srcId="{C80E3831-8AA1-4771-BDF1-5FB3821F5BDC}" destId="{EEC4EA5C-1E8A-47DA-A8A0-370D7C71C938}" srcOrd="1" destOrd="0" presId="urn:microsoft.com/office/officeart/2018/2/layout/IconCircleList"/>
    <dgm:cxn modelId="{7B05422F-D642-4E49-A53D-A52FCB20DBBB}" type="presParOf" srcId="{C80E3831-8AA1-4771-BDF1-5FB3821F5BDC}" destId="{975B95D2-E0A8-472A-9295-42229B80AFD3}" srcOrd="2" destOrd="0" presId="urn:microsoft.com/office/officeart/2018/2/layout/IconCircleList"/>
    <dgm:cxn modelId="{DECDEE0E-2BC9-497D-918C-9E4E4E50BE89}" type="presParOf" srcId="{C80E3831-8AA1-4771-BDF1-5FB3821F5BDC}" destId="{4D28E7F1-6AC5-4628-AA61-1142369114AB}" srcOrd="3" destOrd="0" presId="urn:microsoft.com/office/officeart/2018/2/layout/IconCircleList"/>
    <dgm:cxn modelId="{519A44C1-75FB-4757-964A-EF62F5365E02}" type="presParOf" srcId="{307FE321-25CA-4476-95A9-C05D1A550BEC}" destId="{EA25EB92-B3A9-437B-95DB-C30CADF5C952}" srcOrd="1" destOrd="0" presId="urn:microsoft.com/office/officeart/2018/2/layout/IconCircleList"/>
    <dgm:cxn modelId="{00C861C0-6F9C-4E6D-B4A5-692313643ED3}" type="presParOf" srcId="{307FE321-25CA-4476-95A9-C05D1A550BEC}" destId="{6CBF61C1-56D7-4FFF-96AC-5FC3CFD0DCDA}" srcOrd="2" destOrd="0" presId="urn:microsoft.com/office/officeart/2018/2/layout/IconCircleList"/>
    <dgm:cxn modelId="{5448900C-C0C0-456E-9BD2-CF6E2BD00DE3}" type="presParOf" srcId="{6CBF61C1-56D7-4FFF-96AC-5FC3CFD0DCDA}" destId="{A3029CB1-6311-44B5-87BB-DF04859371B5}" srcOrd="0" destOrd="0" presId="urn:microsoft.com/office/officeart/2018/2/layout/IconCircleList"/>
    <dgm:cxn modelId="{CCFFFEAE-F6BF-4A42-A917-C5E26B50C014}" type="presParOf" srcId="{6CBF61C1-56D7-4FFF-96AC-5FC3CFD0DCDA}" destId="{54988596-A7F1-469D-9CA5-5BE6E65B6541}" srcOrd="1" destOrd="0" presId="urn:microsoft.com/office/officeart/2018/2/layout/IconCircleList"/>
    <dgm:cxn modelId="{6C144FEB-155F-44F6-811B-216A6C4FA24E}" type="presParOf" srcId="{6CBF61C1-56D7-4FFF-96AC-5FC3CFD0DCDA}" destId="{8214624C-DDD0-457F-8439-1EB71A880335}" srcOrd="2" destOrd="0" presId="urn:microsoft.com/office/officeart/2018/2/layout/IconCircleList"/>
    <dgm:cxn modelId="{9EF4E4B1-32CE-47D8-AF29-FAA6DFC6310A}" type="presParOf" srcId="{6CBF61C1-56D7-4FFF-96AC-5FC3CFD0DCDA}" destId="{D70BD14D-9B45-4179-9C4A-F46C3F2DD24A}" srcOrd="3" destOrd="0" presId="urn:microsoft.com/office/officeart/2018/2/layout/IconCircleList"/>
    <dgm:cxn modelId="{E2BF1391-4FE8-4B8A-BA0E-7AE0B8429196}" type="presParOf" srcId="{307FE321-25CA-4476-95A9-C05D1A550BEC}" destId="{EFE80811-B9F0-4D6F-A30A-D6CC63ADC536}" srcOrd="3" destOrd="0" presId="urn:microsoft.com/office/officeart/2018/2/layout/IconCircleList"/>
    <dgm:cxn modelId="{430557FE-5EE9-4E49-8849-B1F4E2B87FF4}" type="presParOf" srcId="{307FE321-25CA-4476-95A9-C05D1A550BEC}" destId="{957DCC42-2163-4376-A0BD-8D87FAE71397}" srcOrd="4" destOrd="0" presId="urn:microsoft.com/office/officeart/2018/2/layout/IconCircleList"/>
    <dgm:cxn modelId="{AEC90996-D901-467C-A3EE-49690085B8F0}" type="presParOf" srcId="{957DCC42-2163-4376-A0BD-8D87FAE71397}" destId="{D33872EE-4055-4D41-BA8D-68EE3103BF19}" srcOrd="0" destOrd="0" presId="urn:microsoft.com/office/officeart/2018/2/layout/IconCircleList"/>
    <dgm:cxn modelId="{51549DE9-A749-4D6B-BDEF-99D9C9960040}" type="presParOf" srcId="{957DCC42-2163-4376-A0BD-8D87FAE71397}" destId="{8B73ACAE-059F-4614-92D4-892B30C809F1}" srcOrd="1" destOrd="0" presId="urn:microsoft.com/office/officeart/2018/2/layout/IconCircleList"/>
    <dgm:cxn modelId="{9A61E899-729E-4E7A-B5BA-FF6DD512D8F6}" type="presParOf" srcId="{957DCC42-2163-4376-A0BD-8D87FAE71397}" destId="{DB5A0B05-AB9B-4D75-BB5A-9A65E5CB6B94}" srcOrd="2" destOrd="0" presId="urn:microsoft.com/office/officeart/2018/2/layout/IconCircleList"/>
    <dgm:cxn modelId="{18700C34-1751-4DAA-A603-207863AB8D97}" type="presParOf" srcId="{957DCC42-2163-4376-A0BD-8D87FAE71397}" destId="{B4542724-ACD6-456A-9791-7EA17B876CD2}" srcOrd="3" destOrd="0" presId="urn:microsoft.com/office/officeart/2018/2/layout/IconCircleList"/>
    <dgm:cxn modelId="{7B03C253-08E5-4A51-A665-54930FAD6CDE}" type="presParOf" srcId="{307FE321-25CA-4476-95A9-C05D1A550BEC}" destId="{D40D8B0C-FC86-4476-A28B-72068B2B8555}" srcOrd="5" destOrd="0" presId="urn:microsoft.com/office/officeart/2018/2/layout/IconCircleList"/>
    <dgm:cxn modelId="{906A2C96-FCD5-4323-B9D6-E747A576B49F}" type="presParOf" srcId="{307FE321-25CA-4476-95A9-C05D1A550BEC}" destId="{18D9215E-7748-4C94-BCC2-9E6B3C83ECB5}" srcOrd="6" destOrd="0" presId="urn:microsoft.com/office/officeart/2018/2/layout/IconCircleList"/>
    <dgm:cxn modelId="{F6B6A6A0-01C2-494B-AF04-F02801EA0F51}" type="presParOf" srcId="{18D9215E-7748-4C94-BCC2-9E6B3C83ECB5}" destId="{A7D9552F-4042-4862-B521-4E84E043B223}" srcOrd="0" destOrd="0" presId="urn:microsoft.com/office/officeart/2018/2/layout/IconCircleList"/>
    <dgm:cxn modelId="{A65D7A01-2772-4E1B-B65B-74214EE3213F}" type="presParOf" srcId="{18D9215E-7748-4C94-BCC2-9E6B3C83ECB5}" destId="{1E1C77B5-4C22-4424-BE75-2FCA0F030ED3}" srcOrd="1" destOrd="0" presId="urn:microsoft.com/office/officeart/2018/2/layout/IconCircleList"/>
    <dgm:cxn modelId="{1DE21392-E0E6-4A7A-B6C3-EFFA26AB5398}" type="presParOf" srcId="{18D9215E-7748-4C94-BCC2-9E6B3C83ECB5}" destId="{7C2F378D-BC75-4941-BADE-9587A164B79A}" srcOrd="2" destOrd="0" presId="urn:microsoft.com/office/officeart/2018/2/layout/IconCircleList"/>
    <dgm:cxn modelId="{ED36F9F8-2260-4CFD-99F3-CD228EB52265}" type="presParOf" srcId="{18D9215E-7748-4C94-BCC2-9E6B3C83ECB5}" destId="{7CFBC82B-CB59-479B-89C4-835499D7C587}"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D54E449-8D37-44B8-BDEC-F23BCD3123B2}"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E22CD331-1F29-4F78-B02D-024FD1AB365B}">
      <dgm:prSet/>
      <dgm:spPr/>
      <dgm:t>
        <a:bodyPr/>
        <a:lstStyle/>
        <a:p>
          <a:r>
            <a:rPr lang="en-US"/>
            <a:t>Instructions: Specify the model's intended response or behavior.</a:t>
          </a:r>
        </a:p>
      </dgm:t>
    </dgm:pt>
    <dgm:pt modelId="{F71C6685-2F54-4FC4-8D93-1037A5E939C0}" type="parTrans" cxnId="{410972B1-3871-402B-8A79-6B1CB15FB715}">
      <dgm:prSet/>
      <dgm:spPr/>
      <dgm:t>
        <a:bodyPr/>
        <a:lstStyle/>
        <a:p>
          <a:endParaRPr lang="en-US"/>
        </a:p>
      </dgm:t>
    </dgm:pt>
    <dgm:pt modelId="{3967F47D-395A-4C5F-B752-AECA7C85DF89}" type="sibTrans" cxnId="{410972B1-3871-402B-8A79-6B1CB15FB715}">
      <dgm:prSet/>
      <dgm:spPr/>
      <dgm:t>
        <a:bodyPr/>
        <a:lstStyle/>
        <a:p>
          <a:endParaRPr lang="en-US"/>
        </a:p>
      </dgm:t>
    </dgm:pt>
    <dgm:pt modelId="{E27BE6C4-C6B6-4CAE-946E-B9938F300E25}">
      <dgm:prSet/>
      <dgm:spPr/>
      <dgm:t>
        <a:bodyPr/>
        <a:lstStyle/>
        <a:p>
          <a:r>
            <a:rPr lang="en-US"/>
            <a:t>Context: Offer supplementary information, often with illustrative examples.</a:t>
          </a:r>
        </a:p>
      </dgm:t>
    </dgm:pt>
    <dgm:pt modelId="{6AB06DD7-B599-4815-8BD7-52965AA26235}" type="parTrans" cxnId="{C7ADB526-A0B7-4A1A-89DD-9E337D6E511B}">
      <dgm:prSet/>
      <dgm:spPr/>
      <dgm:t>
        <a:bodyPr/>
        <a:lstStyle/>
        <a:p>
          <a:endParaRPr lang="en-US"/>
        </a:p>
      </dgm:t>
    </dgm:pt>
    <dgm:pt modelId="{31427B8F-80AB-4E46-AFCE-826D51250D36}" type="sibTrans" cxnId="{C7ADB526-A0B7-4A1A-89DD-9E337D6E511B}">
      <dgm:prSet/>
      <dgm:spPr/>
      <dgm:t>
        <a:bodyPr/>
        <a:lstStyle/>
        <a:p>
          <a:endParaRPr lang="en-US"/>
        </a:p>
      </dgm:t>
    </dgm:pt>
    <dgm:pt modelId="{8D68D05C-9ACA-4631-AB68-903641EC20C4}">
      <dgm:prSet/>
      <dgm:spPr/>
      <dgm:t>
        <a:bodyPr/>
        <a:lstStyle/>
        <a:p>
          <a:r>
            <a:rPr lang="en-US"/>
            <a:t>User Input: The user's actual query or input.</a:t>
          </a:r>
        </a:p>
      </dgm:t>
    </dgm:pt>
    <dgm:pt modelId="{C40AF2F9-E584-4685-8030-3B33DF27E76F}" type="parTrans" cxnId="{2950D5EF-25C2-4B78-B7F8-24B99E93B8D8}">
      <dgm:prSet/>
      <dgm:spPr/>
      <dgm:t>
        <a:bodyPr/>
        <a:lstStyle/>
        <a:p>
          <a:endParaRPr lang="en-US"/>
        </a:p>
      </dgm:t>
    </dgm:pt>
    <dgm:pt modelId="{01CDC400-6E09-453C-9D6E-B7F9AE7914FE}" type="sibTrans" cxnId="{2950D5EF-25C2-4B78-B7F8-24B99E93B8D8}">
      <dgm:prSet/>
      <dgm:spPr/>
      <dgm:t>
        <a:bodyPr/>
        <a:lstStyle/>
        <a:p>
          <a:endParaRPr lang="en-US"/>
        </a:p>
      </dgm:t>
    </dgm:pt>
    <dgm:pt modelId="{DBBC01FD-915F-4E30-8FB7-AD416D050F70}">
      <dgm:prSet/>
      <dgm:spPr/>
      <dgm:t>
        <a:bodyPr/>
        <a:lstStyle/>
        <a:p>
          <a:r>
            <a:rPr lang="en-US"/>
            <a:t>Output Indicator: Signifies the commencement of the model's response.</a:t>
          </a:r>
        </a:p>
      </dgm:t>
    </dgm:pt>
    <dgm:pt modelId="{D1189065-DC6C-4E20-944B-BD8D221E3874}" type="parTrans" cxnId="{209D3AA6-B668-4166-BBB4-51BF0D18D188}">
      <dgm:prSet/>
      <dgm:spPr/>
      <dgm:t>
        <a:bodyPr/>
        <a:lstStyle/>
        <a:p>
          <a:endParaRPr lang="en-US"/>
        </a:p>
      </dgm:t>
    </dgm:pt>
    <dgm:pt modelId="{8F3FD041-76BF-4CF3-91B9-9F51AD76A52C}" type="sibTrans" cxnId="{209D3AA6-B668-4166-BBB4-51BF0D18D188}">
      <dgm:prSet/>
      <dgm:spPr/>
      <dgm:t>
        <a:bodyPr/>
        <a:lstStyle/>
        <a:p>
          <a:endParaRPr lang="en-US"/>
        </a:p>
      </dgm:t>
    </dgm:pt>
    <dgm:pt modelId="{CDDE2FC9-8D95-1F4F-883E-916C1305A52E}" type="pres">
      <dgm:prSet presAssocID="{2D54E449-8D37-44B8-BDEC-F23BCD3123B2}" presName="vert0" presStyleCnt="0">
        <dgm:presLayoutVars>
          <dgm:dir/>
          <dgm:animOne val="branch"/>
          <dgm:animLvl val="lvl"/>
        </dgm:presLayoutVars>
      </dgm:prSet>
      <dgm:spPr/>
    </dgm:pt>
    <dgm:pt modelId="{37BF4D5A-7AB2-D544-B4E8-6A3067C0B8D5}" type="pres">
      <dgm:prSet presAssocID="{E22CD331-1F29-4F78-B02D-024FD1AB365B}" presName="thickLine" presStyleLbl="alignNode1" presStyleIdx="0" presStyleCnt="4"/>
      <dgm:spPr/>
    </dgm:pt>
    <dgm:pt modelId="{EB628E57-EF36-6F45-A274-A1A21EBEE04B}" type="pres">
      <dgm:prSet presAssocID="{E22CD331-1F29-4F78-B02D-024FD1AB365B}" presName="horz1" presStyleCnt="0"/>
      <dgm:spPr/>
    </dgm:pt>
    <dgm:pt modelId="{CDE8810E-8B3E-FA4F-A488-548062F58B97}" type="pres">
      <dgm:prSet presAssocID="{E22CD331-1F29-4F78-B02D-024FD1AB365B}" presName="tx1" presStyleLbl="revTx" presStyleIdx="0" presStyleCnt="4"/>
      <dgm:spPr/>
    </dgm:pt>
    <dgm:pt modelId="{E1DA1F18-94EB-6240-ACC3-51C1612A1EB3}" type="pres">
      <dgm:prSet presAssocID="{E22CD331-1F29-4F78-B02D-024FD1AB365B}" presName="vert1" presStyleCnt="0"/>
      <dgm:spPr/>
    </dgm:pt>
    <dgm:pt modelId="{82141AEC-442E-974F-9153-C718D1978B57}" type="pres">
      <dgm:prSet presAssocID="{E27BE6C4-C6B6-4CAE-946E-B9938F300E25}" presName="thickLine" presStyleLbl="alignNode1" presStyleIdx="1" presStyleCnt="4"/>
      <dgm:spPr/>
    </dgm:pt>
    <dgm:pt modelId="{8D2CAA8E-9453-C745-9568-51E76A6F81DA}" type="pres">
      <dgm:prSet presAssocID="{E27BE6C4-C6B6-4CAE-946E-B9938F300E25}" presName="horz1" presStyleCnt="0"/>
      <dgm:spPr/>
    </dgm:pt>
    <dgm:pt modelId="{9F7FF66A-6E51-4E4F-91A2-70EA0765347D}" type="pres">
      <dgm:prSet presAssocID="{E27BE6C4-C6B6-4CAE-946E-B9938F300E25}" presName="tx1" presStyleLbl="revTx" presStyleIdx="1" presStyleCnt="4"/>
      <dgm:spPr/>
    </dgm:pt>
    <dgm:pt modelId="{DD6121D3-A030-6249-BDC7-CF501B8F6B14}" type="pres">
      <dgm:prSet presAssocID="{E27BE6C4-C6B6-4CAE-946E-B9938F300E25}" presName="vert1" presStyleCnt="0"/>
      <dgm:spPr/>
    </dgm:pt>
    <dgm:pt modelId="{DD085B2F-D675-6C41-B8F5-8B686374AD5B}" type="pres">
      <dgm:prSet presAssocID="{8D68D05C-9ACA-4631-AB68-903641EC20C4}" presName="thickLine" presStyleLbl="alignNode1" presStyleIdx="2" presStyleCnt="4"/>
      <dgm:spPr/>
    </dgm:pt>
    <dgm:pt modelId="{C7BFEEC5-6F2A-F048-AC97-1AF56359EE79}" type="pres">
      <dgm:prSet presAssocID="{8D68D05C-9ACA-4631-AB68-903641EC20C4}" presName="horz1" presStyleCnt="0"/>
      <dgm:spPr/>
    </dgm:pt>
    <dgm:pt modelId="{0939A5B2-4925-A441-82A0-34E255C60B3B}" type="pres">
      <dgm:prSet presAssocID="{8D68D05C-9ACA-4631-AB68-903641EC20C4}" presName="tx1" presStyleLbl="revTx" presStyleIdx="2" presStyleCnt="4"/>
      <dgm:spPr/>
    </dgm:pt>
    <dgm:pt modelId="{044AF9FF-124D-474C-A8C2-49021B9BD899}" type="pres">
      <dgm:prSet presAssocID="{8D68D05C-9ACA-4631-AB68-903641EC20C4}" presName="vert1" presStyleCnt="0"/>
      <dgm:spPr/>
    </dgm:pt>
    <dgm:pt modelId="{ED551A34-10B4-D64D-93C0-D15C44245787}" type="pres">
      <dgm:prSet presAssocID="{DBBC01FD-915F-4E30-8FB7-AD416D050F70}" presName="thickLine" presStyleLbl="alignNode1" presStyleIdx="3" presStyleCnt="4"/>
      <dgm:spPr/>
    </dgm:pt>
    <dgm:pt modelId="{780AC080-F56C-8E42-BC6E-DACDFA00DB51}" type="pres">
      <dgm:prSet presAssocID="{DBBC01FD-915F-4E30-8FB7-AD416D050F70}" presName="horz1" presStyleCnt="0"/>
      <dgm:spPr/>
    </dgm:pt>
    <dgm:pt modelId="{230953F7-7205-A944-8D14-F0537BBC9437}" type="pres">
      <dgm:prSet presAssocID="{DBBC01FD-915F-4E30-8FB7-AD416D050F70}" presName="tx1" presStyleLbl="revTx" presStyleIdx="3" presStyleCnt="4"/>
      <dgm:spPr/>
    </dgm:pt>
    <dgm:pt modelId="{F8B3AEBC-5372-AA4D-8973-E4BC8058E047}" type="pres">
      <dgm:prSet presAssocID="{DBBC01FD-915F-4E30-8FB7-AD416D050F70}" presName="vert1" presStyleCnt="0"/>
      <dgm:spPr/>
    </dgm:pt>
  </dgm:ptLst>
  <dgm:cxnLst>
    <dgm:cxn modelId="{C7ADB526-A0B7-4A1A-89DD-9E337D6E511B}" srcId="{2D54E449-8D37-44B8-BDEC-F23BCD3123B2}" destId="{E27BE6C4-C6B6-4CAE-946E-B9938F300E25}" srcOrd="1" destOrd="0" parTransId="{6AB06DD7-B599-4815-8BD7-52965AA26235}" sibTransId="{31427B8F-80AB-4E46-AFCE-826D51250D36}"/>
    <dgm:cxn modelId="{F8770C67-47F3-5F4B-A9D1-9A66838C3266}" type="presOf" srcId="{8D68D05C-9ACA-4631-AB68-903641EC20C4}" destId="{0939A5B2-4925-A441-82A0-34E255C60B3B}" srcOrd="0" destOrd="0" presId="urn:microsoft.com/office/officeart/2008/layout/LinedList"/>
    <dgm:cxn modelId="{E28EC86C-4D93-6F40-BA5C-0387308088B7}" type="presOf" srcId="{DBBC01FD-915F-4E30-8FB7-AD416D050F70}" destId="{230953F7-7205-A944-8D14-F0537BBC9437}" srcOrd="0" destOrd="0" presId="urn:microsoft.com/office/officeart/2008/layout/LinedList"/>
    <dgm:cxn modelId="{D8DC1C71-38F1-BC49-A3E2-627B955DA1E7}" type="presOf" srcId="{E27BE6C4-C6B6-4CAE-946E-B9938F300E25}" destId="{9F7FF66A-6E51-4E4F-91A2-70EA0765347D}" srcOrd="0" destOrd="0" presId="urn:microsoft.com/office/officeart/2008/layout/LinedList"/>
    <dgm:cxn modelId="{D4777C9A-204A-1E43-A9D0-1BA9054B5B46}" type="presOf" srcId="{2D54E449-8D37-44B8-BDEC-F23BCD3123B2}" destId="{CDDE2FC9-8D95-1F4F-883E-916C1305A52E}" srcOrd="0" destOrd="0" presId="urn:microsoft.com/office/officeart/2008/layout/LinedList"/>
    <dgm:cxn modelId="{209D3AA6-B668-4166-BBB4-51BF0D18D188}" srcId="{2D54E449-8D37-44B8-BDEC-F23BCD3123B2}" destId="{DBBC01FD-915F-4E30-8FB7-AD416D050F70}" srcOrd="3" destOrd="0" parTransId="{D1189065-DC6C-4E20-944B-BD8D221E3874}" sibTransId="{8F3FD041-76BF-4CF3-91B9-9F51AD76A52C}"/>
    <dgm:cxn modelId="{410972B1-3871-402B-8A79-6B1CB15FB715}" srcId="{2D54E449-8D37-44B8-BDEC-F23BCD3123B2}" destId="{E22CD331-1F29-4F78-B02D-024FD1AB365B}" srcOrd="0" destOrd="0" parTransId="{F71C6685-2F54-4FC4-8D93-1037A5E939C0}" sibTransId="{3967F47D-395A-4C5F-B752-AECA7C85DF89}"/>
    <dgm:cxn modelId="{C6B6E7B2-BA83-164A-8879-DAEC43ABE081}" type="presOf" srcId="{E22CD331-1F29-4F78-B02D-024FD1AB365B}" destId="{CDE8810E-8B3E-FA4F-A488-548062F58B97}" srcOrd="0" destOrd="0" presId="urn:microsoft.com/office/officeart/2008/layout/LinedList"/>
    <dgm:cxn modelId="{2950D5EF-25C2-4B78-B7F8-24B99E93B8D8}" srcId="{2D54E449-8D37-44B8-BDEC-F23BCD3123B2}" destId="{8D68D05C-9ACA-4631-AB68-903641EC20C4}" srcOrd="2" destOrd="0" parTransId="{C40AF2F9-E584-4685-8030-3B33DF27E76F}" sibTransId="{01CDC400-6E09-453C-9D6E-B7F9AE7914FE}"/>
    <dgm:cxn modelId="{DE8E73DA-F34A-754D-A126-F90F8E8F067E}" type="presParOf" srcId="{CDDE2FC9-8D95-1F4F-883E-916C1305A52E}" destId="{37BF4D5A-7AB2-D544-B4E8-6A3067C0B8D5}" srcOrd="0" destOrd="0" presId="urn:microsoft.com/office/officeart/2008/layout/LinedList"/>
    <dgm:cxn modelId="{8AEF4515-FA24-444E-85D5-1E64F941AADA}" type="presParOf" srcId="{CDDE2FC9-8D95-1F4F-883E-916C1305A52E}" destId="{EB628E57-EF36-6F45-A274-A1A21EBEE04B}" srcOrd="1" destOrd="0" presId="urn:microsoft.com/office/officeart/2008/layout/LinedList"/>
    <dgm:cxn modelId="{29C50675-FF4D-B345-9F9B-628497A66EB4}" type="presParOf" srcId="{EB628E57-EF36-6F45-A274-A1A21EBEE04B}" destId="{CDE8810E-8B3E-FA4F-A488-548062F58B97}" srcOrd="0" destOrd="0" presId="urn:microsoft.com/office/officeart/2008/layout/LinedList"/>
    <dgm:cxn modelId="{7B2369C5-3B83-C640-AC40-28B6B4BCAD02}" type="presParOf" srcId="{EB628E57-EF36-6F45-A274-A1A21EBEE04B}" destId="{E1DA1F18-94EB-6240-ACC3-51C1612A1EB3}" srcOrd="1" destOrd="0" presId="urn:microsoft.com/office/officeart/2008/layout/LinedList"/>
    <dgm:cxn modelId="{2A45C53A-0BAA-D040-8E6A-39E64369FA63}" type="presParOf" srcId="{CDDE2FC9-8D95-1F4F-883E-916C1305A52E}" destId="{82141AEC-442E-974F-9153-C718D1978B57}" srcOrd="2" destOrd="0" presId="urn:microsoft.com/office/officeart/2008/layout/LinedList"/>
    <dgm:cxn modelId="{811C35E4-07B8-C34D-AE77-4D58F5C540CB}" type="presParOf" srcId="{CDDE2FC9-8D95-1F4F-883E-916C1305A52E}" destId="{8D2CAA8E-9453-C745-9568-51E76A6F81DA}" srcOrd="3" destOrd="0" presId="urn:microsoft.com/office/officeart/2008/layout/LinedList"/>
    <dgm:cxn modelId="{623BAFC0-7902-F34D-A53D-7F89F536E19B}" type="presParOf" srcId="{8D2CAA8E-9453-C745-9568-51E76A6F81DA}" destId="{9F7FF66A-6E51-4E4F-91A2-70EA0765347D}" srcOrd="0" destOrd="0" presId="urn:microsoft.com/office/officeart/2008/layout/LinedList"/>
    <dgm:cxn modelId="{34AC10FF-65F7-C441-B451-B9CA47A6CE98}" type="presParOf" srcId="{8D2CAA8E-9453-C745-9568-51E76A6F81DA}" destId="{DD6121D3-A030-6249-BDC7-CF501B8F6B14}" srcOrd="1" destOrd="0" presId="urn:microsoft.com/office/officeart/2008/layout/LinedList"/>
    <dgm:cxn modelId="{EED5BE77-6EE1-654C-9567-5A7798A5A0C0}" type="presParOf" srcId="{CDDE2FC9-8D95-1F4F-883E-916C1305A52E}" destId="{DD085B2F-D675-6C41-B8F5-8B686374AD5B}" srcOrd="4" destOrd="0" presId="urn:microsoft.com/office/officeart/2008/layout/LinedList"/>
    <dgm:cxn modelId="{560E4C3F-D049-594E-A3C6-1E446515BDDE}" type="presParOf" srcId="{CDDE2FC9-8D95-1F4F-883E-916C1305A52E}" destId="{C7BFEEC5-6F2A-F048-AC97-1AF56359EE79}" srcOrd="5" destOrd="0" presId="urn:microsoft.com/office/officeart/2008/layout/LinedList"/>
    <dgm:cxn modelId="{F1E65D3B-639F-3548-8ECB-0ADDA4BB1D5A}" type="presParOf" srcId="{C7BFEEC5-6F2A-F048-AC97-1AF56359EE79}" destId="{0939A5B2-4925-A441-82A0-34E255C60B3B}" srcOrd="0" destOrd="0" presId="urn:microsoft.com/office/officeart/2008/layout/LinedList"/>
    <dgm:cxn modelId="{3D34FD67-8CA9-7849-8035-4880986686B5}" type="presParOf" srcId="{C7BFEEC5-6F2A-F048-AC97-1AF56359EE79}" destId="{044AF9FF-124D-474C-A8C2-49021B9BD899}" srcOrd="1" destOrd="0" presId="urn:microsoft.com/office/officeart/2008/layout/LinedList"/>
    <dgm:cxn modelId="{27F9DBB2-5E29-F446-8BCA-12612541A64C}" type="presParOf" srcId="{CDDE2FC9-8D95-1F4F-883E-916C1305A52E}" destId="{ED551A34-10B4-D64D-93C0-D15C44245787}" srcOrd="6" destOrd="0" presId="urn:microsoft.com/office/officeart/2008/layout/LinedList"/>
    <dgm:cxn modelId="{1424AB84-FFEE-964A-B8BA-A4E7324D4D2F}" type="presParOf" srcId="{CDDE2FC9-8D95-1F4F-883E-916C1305A52E}" destId="{780AC080-F56C-8E42-BC6E-DACDFA00DB51}" srcOrd="7" destOrd="0" presId="urn:microsoft.com/office/officeart/2008/layout/LinedList"/>
    <dgm:cxn modelId="{2205F128-CDE1-4A4A-80B6-5C9D8EB1D13F}" type="presParOf" srcId="{780AC080-F56C-8E42-BC6E-DACDFA00DB51}" destId="{230953F7-7205-A944-8D14-F0537BBC9437}" srcOrd="0" destOrd="0" presId="urn:microsoft.com/office/officeart/2008/layout/LinedList"/>
    <dgm:cxn modelId="{21797B9C-9782-6A4A-A30E-B07BF5F60F19}" type="presParOf" srcId="{780AC080-F56C-8E42-BC6E-DACDFA00DB51}" destId="{F8B3AEBC-5372-AA4D-8973-E4BC8058E047}"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A752EC0-09A0-4445-BFD1-269D61EB2B61}"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3DEDAD7D-CD42-4A4D-830B-C896D9242FCA}">
      <dgm:prSet/>
      <dgm:spPr/>
      <dgm:t>
        <a:bodyPr/>
        <a:lstStyle/>
        <a:p>
          <a:pPr>
            <a:lnSpc>
              <a:spcPct val="100000"/>
            </a:lnSpc>
          </a:pPr>
          <a:r>
            <a:rPr lang="en-US"/>
            <a:t>Raw text from language models may not always suit downstream requirements.</a:t>
          </a:r>
        </a:p>
      </dgm:t>
    </dgm:pt>
    <dgm:pt modelId="{01C58C2F-C2C1-4E22-BF49-037C35AF6AC7}" type="parTrans" cxnId="{148022FA-4278-4E92-99D4-A3C0F4A65E7B}">
      <dgm:prSet/>
      <dgm:spPr/>
      <dgm:t>
        <a:bodyPr/>
        <a:lstStyle/>
        <a:p>
          <a:endParaRPr lang="en-US"/>
        </a:p>
      </dgm:t>
    </dgm:pt>
    <dgm:pt modelId="{CA96BF28-F585-475B-B983-401331647592}" type="sibTrans" cxnId="{148022FA-4278-4E92-99D4-A3C0F4A65E7B}">
      <dgm:prSet/>
      <dgm:spPr/>
      <dgm:t>
        <a:bodyPr/>
        <a:lstStyle/>
        <a:p>
          <a:endParaRPr lang="en-US"/>
        </a:p>
      </dgm:t>
    </dgm:pt>
    <dgm:pt modelId="{F0673D58-1901-4304-9CDE-42B49C34A42A}">
      <dgm:prSet/>
      <dgm:spPr/>
      <dgm:t>
        <a:bodyPr/>
        <a:lstStyle/>
        <a:p>
          <a:pPr>
            <a:lnSpc>
              <a:spcPct val="100000"/>
            </a:lnSpc>
          </a:pPr>
          <a:r>
            <a:rPr lang="en-US"/>
            <a:t>Output parsers structure model text.</a:t>
          </a:r>
        </a:p>
      </dgm:t>
    </dgm:pt>
    <dgm:pt modelId="{B56DACD9-F2EB-41CF-9EE7-C04D52905E22}" type="parTrans" cxnId="{ECC47D45-4603-441E-BD92-603A7D5AAC27}">
      <dgm:prSet/>
      <dgm:spPr/>
      <dgm:t>
        <a:bodyPr/>
        <a:lstStyle/>
        <a:p>
          <a:endParaRPr lang="en-US"/>
        </a:p>
      </dgm:t>
    </dgm:pt>
    <dgm:pt modelId="{3A5C7023-376E-4227-B986-64CA51DB1816}" type="sibTrans" cxnId="{ECC47D45-4603-441E-BD92-603A7D5AAC27}">
      <dgm:prSet/>
      <dgm:spPr/>
      <dgm:t>
        <a:bodyPr/>
        <a:lstStyle/>
        <a:p>
          <a:endParaRPr lang="en-US"/>
        </a:p>
      </dgm:t>
    </dgm:pt>
    <dgm:pt modelId="{AC03640B-2514-4166-9AF8-E595068E9D4A}">
      <dgm:prSet/>
      <dgm:spPr/>
      <dgm:t>
        <a:bodyPr/>
        <a:lstStyle/>
        <a:p>
          <a:pPr>
            <a:lnSpc>
              <a:spcPct val="100000"/>
            </a:lnSpc>
          </a:pPr>
          <a:r>
            <a:rPr lang="en-US"/>
            <a:t>Convert to JSON, Python dataclasses, and other useful structures.</a:t>
          </a:r>
        </a:p>
      </dgm:t>
    </dgm:pt>
    <dgm:pt modelId="{762368DA-6524-43DE-AC61-BF80F5305884}" type="parTrans" cxnId="{1C2008DF-F1B4-44C9-8FF4-7DA3B72838E5}">
      <dgm:prSet/>
      <dgm:spPr/>
      <dgm:t>
        <a:bodyPr/>
        <a:lstStyle/>
        <a:p>
          <a:endParaRPr lang="en-US"/>
        </a:p>
      </dgm:t>
    </dgm:pt>
    <dgm:pt modelId="{DA80B2B5-5F01-4A28-8F6E-9EB3164894C5}" type="sibTrans" cxnId="{1C2008DF-F1B4-44C9-8FF4-7DA3B72838E5}">
      <dgm:prSet/>
      <dgm:spPr/>
      <dgm:t>
        <a:bodyPr/>
        <a:lstStyle/>
        <a:p>
          <a:endParaRPr lang="en-US"/>
        </a:p>
      </dgm:t>
    </dgm:pt>
    <dgm:pt modelId="{81825370-BFEE-4535-B918-782D521E228D}" type="pres">
      <dgm:prSet presAssocID="{4A752EC0-09A0-4445-BFD1-269D61EB2B61}" presName="root" presStyleCnt="0">
        <dgm:presLayoutVars>
          <dgm:dir/>
          <dgm:resizeHandles val="exact"/>
        </dgm:presLayoutVars>
      </dgm:prSet>
      <dgm:spPr/>
    </dgm:pt>
    <dgm:pt modelId="{BFADE3F1-104A-4AEC-811B-CF5743F3E7E5}" type="pres">
      <dgm:prSet presAssocID="{3DEDAD7D-CD42-4A4D-830B-C896D9242FCA}" presName="compNode" presStyleCnt="0"/>
      <dgm:spPr/>
    </dgm:pt>
    <dgm:pt modelId="{7F103D14-0416-4AE8-B33B-DEC5A457A09F}" type="pres">
      <dgm:prSet presAssocID="{3DEDAD7D-CD42-4A4D-830B-C896D9242FC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ument"/>
        </a:ext>
      </dgm:extLst>
    </dgm:pt>
    <dgm:pt modelId="{B09CF8AE-DF8F-4427-9DF6-25B522CE0C0F}" type="pres">
      <dgm:prSet presAssocID="{3DEDAD7D-CD42-4A4D-830B-C896D9242FCA}" presName="spaceRect" presStyleCnt="0"/>
      <dgm:spPr/>
    </dgm:pt>
    <dgm:pt modelId="{6ED5C301-51C2-411E-AE20-D654CB9D6C49}" type="pres">
      <dgm:prSet presAssocID="{3DEDAD7D-CD42-4A4D-830B-C896D9242FCA}" presName="textRect" presStyleLbl="revTx" presStyleIdx="0" presStyleCnt="3">
        <dgm:presLayoutVars>
          <dgm:chMax val="1"/>
          <dgm:chPref val="1"/>
        </dgm:presLayoutVars>
      </dgm:prSet>
      <dgm:spPr/>
    </dgm:pt>
    <dgm:pt modelId="{D2AB157C-1990-4021-ADB6-3F41FDF26F68}" type="pres">
      <dgm:prSet presAssocID="{CA96BF28-F585-475B-B983-401331647592}" presName="sibTrans" presStyleCnt="0"/>
      <dgm:spPr/>
    </dgm:pt>
    <dgm:pt modelId="{8CACCA22-3FBA-49C2-8080-FCBD2CD533AC}" type="pres">
      <dgm:prSet presAssocID="{F0673D58-1901-4304-9CDE-42B49C34A42A}" presName="compNode" presStyleCnt="0"/>
      <dgm:spPr/>
    </dgm:pt>
    <dgm:pt modelId="{7746996F-C0C5-4FED-9FB3-454894169922}" type="pres">
      <dgm:prSet presAssocID="{F0673D58-1901-4304-9CDE-42B49C34A42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ears"/>
        </a:ext>
      </dgm:extLst>
    </dgm:pt>
    <dgm:pt modelId="{D6699E35-D67A-4ACF-B47B-DA72ABA1CCA0}" type="pres">
      <dgm:prSet presAssocID="{F0673D58-1901-4304-9CDE-42B49C34A42A}" presName="spaceRect" presStyleCnt="0"/>
      <dgm:spPr/>
    </dgm:pt>
    <dgm:pt modelId="{9EBAAD95-7DB2-4823-9023-6BBF2D790F56}" type="pres">
      <dgm:prSet presAssocID="{F0673D58-1901-4304-9CDE-42B49C34A42A}" presName="textRect" presStyleLbl="revTx" presStyleIdx="1" presStyleCnt="3">
        <dgm:presLayoutVars>
          <dgm:chMax val="1"/>
          <dgm:chPref val="1"/>
        </dgm:presLayoutVars>
      </dgm:prSet>
      <dgm:spPr/>
    </dgm:pt>
    <dgm:pt modelId="{F5A02453-294B-4ECA-A7C7-5900EFCC1F81}" type="pres">
      <dgm:prSet presAssocID="{3A5C7023-376E-4227-B986-64CA51DB1816}" presName="sibTrans" presStyleCnt="0"/>
      <dgm:spPr/>
    </dgm:pt>
    <dgm:pt modelId="{511C8288-D93F-4819-9ACE-1D96BF710758}" type="pres">
      <dgm:prSet presAssocID="{AC03640B-2514-4166-9AF8-E595068E9D4A}" presName="compNode" presStyleCnt="0"/>
      <dgm:spPr/>
    </dgm:pt>
    <dgm:pt modelId="{2DC4B49B-F87C-439C-BC4C-362A985CC8B0}" type="pres">
      <dgm:prSet presAssocID="{AC03640B-2514-4166-9AF8-E595068E9D4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rogrammer"/>
        </a:ext>
      </dgm:extLst>
    </dgm:pt>
    <dgm:pt modelId="{0BDD3D57-F269-445C-815A-D18E8FC4C06E}" type="pres">
      <dgm:prSet presAssocID="{AC03640B-2514-4166-9AF8-E595068E9D4A}" presName="spaceRect" presStyleCnt="0"/>
      <dgm:spPr/>
    </dgm:pt>
    <dgm:pt modelId="{F18BD162-0AD0-44F3-8D9A-D221E0C41F80}" type="pres">
      <dgm:prSet presAssocID="{AC03640B-2514-4166-9AF8-E595068E9D4A}" presName="textRect" presStyleLbl="revTx" presStyleIdx="2" presStyleCnt="3">
        <dgm:presLayoutVars>
          <dgm:chMax val="1"/>
          <dgm:chPref val="1"/>
        </dgm:presLayoutVars>
      </dgm:prSet>
      <dgm:spPr/>
    </dgm:pt>
  </dgm:ptLst>
  <dgm:cxnLst>
    <dgm:cxn modelId="{CA3EA61D-EA44-4B11-BBE3-706F93860FC0}" type="presOf" srcId="{F0673D58-1901-4304-9CDE-42B49C34A42A}" destId="{9EBAAD95-7DB2-4823-9023-6BBF2D790F56}" srcOrd="0" destOrd="0" presId="urn:microsoft.com/office/officeart/2018/2/layout/IconLabelList"/>
    <dgm:cxn modelId="{ECC47D45-4603-441E-BD92-603A7D5AAC27}" srcId="{4A752EC0-09A0-4445-BFD1-269D61EB2B61}" destId="{F0673D58-1901-4304-9CDE-42B49C34A42A}" srcOrd="1" destOrd="0" parTransId="{B56DACD9-F2EB-41CF-9EE7-C04D52905E22}" sibTransId="{3A5C7023-376E-4227-B986-64CA51DB1816}"/>
    <dgm:cxn modelId="{8AE47CAB-0E84-458F-B6B3-AFB95F11A370}" type="presOf" srcId="{AC03640B-2514-4166-9AF8-E595068E9D4A}" destId="{F18BD162-0AD0-44F3-8D9A-D221E0C41F80}" srcOrd="0" destOrd="0" presId="urn:microsoft.com/office/officeart/2018/2/layout/IconLabelList"/>
    <dgm:cxn modelId="{77F985B6-98D9-4F95-814F-1025C6955ACE}" type="presOf" srcId="{3DEDAD7D-CD42-4A4D-830B-C896D9242FCA}" destId="{6ED5C301-51C2-411E-AE20-D654CB9D6C49}" srcOrd="0" destOrd="0" presId="urn:microsoft.com/office/officeart/2018/2/layout/IconLabelList"/>
    <dgm:cxn modelId="{1C2008DF-F1B4-44C9-8FF4-7DA3B72838E5}" srcId="{4A752EC0-09A0-4445-BFD1-269D61EB2B61}" destId="{AC03640B-2514-4166-9AF8-E595068E9D4A}" srcOrd="2" destOrd="0" parTransId="{762368DA-6524-43DE-AC61-BF80F5305884}" sibTransId="{DA80B2B5-5F01-4A28-8F6E-9EB3164894C5}"/>
    <dgm:cxn modelId="{0B6A0EF1-DE1E-41EC-952C-51FE97EE0E2E}" type="presOf" srcId="{4A752EC0-09A0-4445-BFD1-269D61EB2B61}" destId="{81825370-BFEE-4535-B918-782D521E228D}" srcOrd="0" destOrd="0" presId="urn:microsoft.com/office/officeart/2018/2/layout/IconLabelList"/>
    <dgm:cxn modelId="{148022FA-4278-4E92-99D4-A3C0F4A65E7B}" srcId="{4A752EC0-09A0-4445-BFD1-269D61EB2B61}" destId="{3DEDAD7D-CD42-4A4D-830B-C896D9242FCA}" srcOrd="0" destOrd="0" parTransId="{01C58C2F-C2C1-4E22-BF49-037C35AF6AC7}" sibTransId="{CA96BF28-F585-475B-B983-401331647592}"/>
    <dgm:cxn modelId="{AE674819-0819-43CB-9172-EA5B89BC697A}" type="presParOf" srcId="{81825370-BFEE-4535-B918-782D521E228D}" destId="{BFADE3F1-104A-4AEC-811B-CF5743F3E7E5}" srcOrd="0" destOrd="0" presId="urn:microsoft.com/office/officeart/2018/2/layout/IconLabelList"/>
    <dgm:cxn modelId="{48717C4E-6DB5-415C-8CD2-879F4573146E}" type="presParOf" srcId="{BFADE3F1-104A-4AEC-811B-CF5743F3E7E5}" destId="{7F103D14-0416-4AE8-B33B-DEC5A457A09F}" srcOrd="0" destOrd="0" presId="urn:microsoft.com/office/officeart/2018/2/layout/IconLabelList"/>
    <dgm:cxn modelId="{A95F51F6-61FC-45C5-B536-7AC727020EA9}" type="presParOf" srcId="{BFADE3F1-104A-4AEC-811B-CF5743F3E7E5}" destId="{B09CF8AE-DF8F-4427-9DF6-25B522CE0C0F}" srcOrd="1" destOrd="0" presId="urn:microsoft.com/office/officeart/2018/2/layout/IconLabelList"/>
    <dgm:cxn modelId="{2D24713D-5FD8-4FC8-82E3-756E988C2025}" type="presParOf" srcId="{BFADE3F1-104A-4AEC-811B-CF5743F3E7E5}" destId="{6ED5C301-51C2-411E-AE20-D654CB9D6C49}" srcOrd="2" destOrd="0" presId="urn:microsoft.com/office/officeart/2018/2/layout/IconLabelList"/>
    <dgm:cxn modelId="{89A2C4C0-605B-42F2-A178-49814E3746EC}" type="presParOf" srcId="{81825370-BFEE-4535-B918-782D521E228D}" destId="{D2AB157C-1990-4021-ADB6-3F41FDF26F68}" srcOrd="1" destOrd="0" presId="urn:microsoft.com/office/officeart/2018/2/layout/IconLabelList"/>
    <dgm:cxn modelId="{870EAD98-B1BD-4F9E-B50C-2FD11FE4BA5C}" type="presParOf" srcId="{81825370-BFEE-4535-B918-782D521E228D}" destId="{8CACCA22-3FBA-49C2-8080-FCBD2CD533AC}" srcOrd="2" destOrd="0" presId="urn:microsoft.com/office/officeart/2018/2/layout/IconLabelList"/>
    <dgm:cxn modelId="{32492495-D630-4171-BAD8-9F4D8B514616}" type="presParOf" srcId="{8CACCA22-3FBA-49C2-8080-FCBD2CD533AC}" destId="{7746996F-C0C5-4FED-9FB3-454894169922}" srcOrd="0" destOrd="0" presId="urn:microsoft.com/office/officeart/2018/2/layout/IconLabelList"/>
    <dgm:cxn modelId="{DCBDE37F-5AA7-4857-9A08-C36A246483A7}" type="presParOf" srcId="{8CACCA22-3FBA-49C2-8080-FCBD2CD533AC}" destId="{D6699E35-D67A-4ACF-B47B-DA72ABA1CCA0}" srcOrd="1" destOrd="0" presId="urn:microsoft.com/office/officeart/2018/2/layout/IconLabelList"/>
    <dgm:cxn modelId="{66BE3CF4-9FD2-4F7A-B71F-B0BA6CD9361A}" type="presParOf" srcId="{8CACCA22-3FBA-49C2-8080-FCBD2CD533AC}" destId="{9EBAAD95-7DB2-4823-9023-6BBF2D790F56}" srcOrd="2" destOrd="0" presId="urn:microsoft.com/office/officeart/2018/2/layout/IconLabelList"/>
    <dgm:cxn modelId="{B2CC9E3F-745F-48DD-9686-122FC31CDE97}" type="presParOf" srcId="{81825370-BFEE-4535-B918-782D521E228D}" destId="{F5A02453-294B-4ECA-A7C7-5900EFCC1F81}" srcOrd="3" destOrd="0" presId="urn:microsoft.com/office/officeart/2018/2/layout/IconLabelList"/>
    <dgm:cxn modelId="{7D0581AF-6D58-4FD2-A200-449CB211FA1F}" type="presParOf" srcId="{81825370-BFEE-4535-B918-782D521E228D}" destId="{511C8288-D93F-4819-9ACE-1D96BF710758}" srcOrd="4" destOrd="0" presId="urn:microsoft.com/office/officeart/2018/2/layout/IconLabelList"/>
    <dgm:cxn modelId="{B47503EB-4375-41B4-968E-5D0FDB980F5D}" type="presParOf" srcId="{511C8288-D93F-4819-9ACE-1D96BF710758}" destId="{2DC4B49B-F87C-439C-BC4C-362A985CC8B0}" srcOrd="0" destOrd="0" presId="urn:microsoft.com/office/officeart/2018/2/layout/IconLabelList"/>
    <dgm:cxn modelId="{8BF8AE51-4DCC-4E31-AE43-FE21DA74B063}" type="presParOf" srcId="{511C8288-D93F-4819-9ACE-1D96BF710758}" destId="{0BDD3D57-F269-445C-815A-D18E8FC4C06E}" srcOrd="1" destOrd="0" presId="urn:microsoft.com/office/officeart/2018/2/layout/IconLabelList"/>
    <dgm:cxn modelId="{C80736C5-15D2-467D-9E79-5D7520842A97}" type="presParOf" srcId="{511C8288-D93F-4819-9ACE-1D96BF710758}" destId="{F18BD162-0AD0-44F3-8D9A-D221E0C41F80}"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39DF60-CCD1-419B-B2CC-3E6090F8EECD}"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C09764D4-A2A8-47A7-92A3-7443EBB405D8}">
      <dgm:prSet/>
      <dgm:spPr/>
      <dgm:t>
        <a:bodyPr/>
        <a:lstStyle/>
        <a:p>
          <a:pPr>
            <a:lnSpc>
              <a:spcPct val="100000"/>
            </a:lnSpc>
          </a:pPr>
          <a:r>
            <a:rPr lang="en-US"/>
            <a:t>Easy Integration</a:t>
          </a:r>
        </a:p>
      </dgm:t>
    </dgm:pt>
    <dgm:pt modelId="{1F289527-981F-40F8-825F-0A29334A9BE8}" type="parTrans" cxnId="{0A87681E-1AB3-4E8B-AD3B-BBE336AB0FF0}">
      <dgm:prSet/>
      <dgm:spPr/>
      <dgm:t>
        <a:bodyPr/>
        <a:lstStyle/>
        <a:p>
          <a:endParaRPr lang="en-US"/>
        </a:p>
      </dgm:t>
    </dgm:pt>
    <dgm:pt modelId="{FD7E400B-ED6D-4674-BE1B-212D043E641A}" type="sibTrans" cxnId="{0A87681E-1AB3-4E8B-AD3B-BBE336AB0FF0}">
      <dgm:prSet/>
      <dgm:spPr/>
      <dgm:t>
        <a:bodyPr/>
        <a:lstStyle/>
        <a:p>
          <a:pPr>
            <a:lnSpc>
              <a:spcPct val="100000"/>
            </a:lnSpc>
          </a:pPr>
          <a:endParaRPr lang="en-US"/>
        </a:p>
      </dgm:t>
    </dgm:pt>
    <dgm:pt modelId="{CF51A04F-4B2B-4BBC-A15A-C96BA33F1385}">
      <dgm:prSet/>
      <dgm:spPr/>
      <dgm:t>
        <a:bodyPr/>
        <a:lstStyle/>
        <a:p>
          <a:pPr>
            <a:lnSpc>
              <a:spcPct val="100000"/>
            </a:lnSpc>
          </a:pPr>
          <a:r>
            <a:rPr lang="en-US"/>
            <a:t>Quick Deployment</a:t>
          </a:r>
        </a:p>
      </dgm:t>
    </dgm:pt>
    <dgm:pt modelId="{884B26D5-43EF-4ABF-B3DA-7C3E8184777B}" type="parTrans" cxnId="{371F59A5-48E8-40A7-953A-45762DECD7A7}">
      <dgm:prSet/>
      <dgm:spPr/>
      <dgm:t>
        <a:bodyPr/>
        <a:lstStyle/>
        <a:p>
          <a:endParaRPr lang="en-US"/>
        </a:p>
      </dgm:t>
    </dgm:pt>
    <dgm:pt modelId="{34838FAB-4B04-4A18-B4A0-EA1E511F0971}" type="sibTrans" cxnId="{371F59A5-48E8-40A7-953A-45762DECD7A7}">
      <dgm:prSet/>
      <dgm:spPr/>
      <dgm:t>
        <a:bodyPr/>
        <a:lstStyle/>
        <a:p>
          <a:pPr>
            <a:lnSpc>
              <a:spcPct val="100000"/>
            </a:lnSpc>
          </a:pPr>
          <a:endParaRPr lang="en-US"/>
        </a:p>
      </dgm:t>
    </dgm:pt>
    <dgm:pt modelId="{A5D72898-349C-4F66-9C4F-BD780FCE2085}">
      <dgm:prSet/>
      <dgm:spPr/>
      <dgm:t>
        <a:bodyPr/>
        <a:lstStyle/>
        <a:p>
          <a:pPr>
            <a:lnSpc>
              <a:spcPct val="100000"/>
            </a:lnSpc>
          </a:pPr>
          <a:r>
            <a:rPr lang="en-US"/>
            <a:t>Regular Updates</a:t>
          </a:r>
        </a:p>
      </dgm:t>
    </dgm:pt>
    <dgm:pt modelId="{5B0E9897-4D28-40C6-BF10-7BD989D906AE}" type="parTrans" cxnId="{41F8DC69-8F98-4AEE-AC2F-CA1859AEB14C}">
      <dgm:prSet/>
      <dgm:spPr/>
      <dgm:t>
        <a:bodyPr/>
        <a:lstStyle/>
        <a:p>
          <a:endParaRPr lang="en-US"/>
        </a:p>
      </dgm:t>
    </dgm:pt>
    <dgm:pt modelId="{B851EF49-F853-49AE-A36A-681CCB060A0B}" type="sibTrans" cxnId="{41F8DC69-8F98-4AEE-AC2F-CA1859AEB14C}">
      <dgm:prSet/>
      <dgm:spPr/>
      <dgm:t>
        <a:bodyPr/>
        <a:lstStyle/>
        <a:p>
          <a:pPr>
            <a:lnSpc>
              <a:spcPct val="100000"/>
            </a:lnSpc>
          </a:pPr>
          <a:endParaRPr lang="en-US"/>
        </a:p>
      </dgm:t>
    </dgm:pt>
    <dgm:pt modelId="{225DE242-2F4E-42CF-BD84-5DA134A8F61A}">
      <dgm:prSet/>
      <dgm:spPr/>
      <dgm:t>
        <a:bodyPr/>
        <a:lstStyle/>
        <a:p>
          <a:pPr>
            <a:lnSpc>
              <a:spcPct val="100000"/>
            </a:lnSpc>
          </a:pPr>
          <a:r>
            <a:rPr lang="en-US"/>
            <a:t>Limited Customization</a:t>
          </a:r>
        </a:p>
      </dgm:t>
    </dgm:pt>
    <dgm:pt modelId="{6821FD49-472F-4D61-914B-624BAF9E5599}" type="parTrans" cxnId="{007C1F70-4CB9-4D72-8DA9-165B0D80C2AF}">
      <dgm:prSet/>
      <dgm:spPr/>
      <dgm:t>
        <a:bodyPr/>
        <a:lstStyle/>
        <a:p>
          <a:endParaRPr lang="en-US"/>
        </a:p>
      </dgm:t>
    </dgm:pt>
    <dgm:pt modelId="{FCB802B5-C53A-40D6-8E66-BAE49564F757}" type="sibTrans" cxnId="{007C1F70-4CB9-4D72-8DA9-165B0D80C2AF}">
      <dgm:prSet/>
      <dgm:spPr/>
      <dgm:t>
        <a:bodyPr/>
        <a:lstStyle/>
        <a:p>
          <a:pPr>
            <a:lnSpc>
              <a:spcPct val="100000"/>
            </a:lnSpc>
          </a:pPr>
          <a:endParaRPr lang="en-US"/>
        </a:p>
      </dgm:t>
    </dgm:pt>
    <dgm:pt modelId="{9340315C-4B40-4098-948A-9C382D2DD475}">
      <dgm:prSet/>
      <dgm:spPr/>
      <dgm:t>
        <a:bodyPr/>
        <a:lstStyle/>
        <a:p>
          <a:pPr>
            <a:lnSpc>
              <a:spcPct val="100000"/>
            </a:lnSpc>
          </a:pPr>
          <a:r>
            <a:rPr lang="en-US"/>
            <a:t>Data Privacy Concerns</a:t>
          </a:r>
        </a:p>
      </dgm:t>
    </dgm:pt>
    <dgm:pt modelId="{206D4C86-FE72-4C67-B098-3176B3639440}" type="parTrans" cxnId="{45FAE3FF-1E1B-48E0-9787-E5CCBA0D0BB0}">
      <dgm:prSet/>
      <dgm:spPr/>
      <dgm:t>
        <a:bodyPr/>
        <a:lstStyle/>
        <a:p>
          <a:endParaRPr lang="en-US"/>
        </a:p>
      </dgm:t>
    </dgm:pt>
    <dgm:pt modelId="{BC5EB2A2-2183-4461-8CAB-68BB4582826C}" type="sibTrans" cxnId="{45FAE3FF-1E1B-48E0-9787-E5CCBA0D0BB0}">
      <dgm:prSet/>
      <dgm:spPr/>
      <dgm:t>
        <a:bodyPr/>
        <a:lstStyle/>
        <a:p>
          <a:pPr>
            <a:lnSpc>
              <a:spcPct val="100000"/>
            </a:lnSpc>
          </a:pPr>
          <a:endParaRPr lang="en-US"/>
        </a:p>
      </dgm:t>
    </dgm:pt>
    <dgm:pt modelId="{7C3EE4A2-3E10-4537-8D20-CEF029926869}">
      <dgm:prSet/>
      <dgm:spPr/>
      <dgm:t>
        <a:bodyPr/>
        <a:lstStyle/>
        <a:p>
          <a:pPr>
            <a:lnSpc>
              <a:spcPct val="100000"/>
            </a:lnSpc>
          </a:pPr>
          <a:r>
            <a:rPr lang="en-US"/>
            <a:t>Scaling Costs</a:t>
          </a:r>
        </a:p>
      </dgm:t>
    </dgm:pt>
    <dgm:pt modelId="{64B0DE8A-E48F-4B7A-B30B-FE2078BEC809}" type="parTrans" cxnId="{681E595D-6314-4786-BE17-4E5D8A58E94C}">
      <dgm:prSet/>
      <dgm:spPr/>
      <dgm:t>
        <a:bodyPr/>
        <a:lstStyle/>
        <a:p>
          <a:endParaRPr lang="en-US"/>
        </a:p>
      </dgm:t>
    </dgm:pt>
    <dgm:pt modelId="{8083EB0E-8D2F-4B32-8C73-EB37531FD328}" type="sibTrans" cxnId="{681E595D-6314-4786-BE17-4E5D8A58E94C}">
      <dgm:prSet/>
      <dgm:spPr/>
      <dgm:t>
        <a:bodyPr/>
        <a:lstStyle/>
        <a:p>
          <a:endParaRPr lang="en-US"/>
        </a:p>
      </dgm:t>
    </dgm:pt>
    <dgm:pt modelId="{17BFCBE3-A912-4128-B98C-0FA04616760D}" type="pres">
      <dgm:prSet presAssocID="{7339DF60-CCD1-419B-B2CC-3E6090F8EECD}" presName="root" presStyleCnt="0">
        <dgm:presLayoutVars>
          <dgm:dir/>
          <dgm:resizeHandles val="exact"/>
        </dgm:presLayoutVars>
      </dgm:prSet>
      <dgm:spPr/>
    </dgm:pt>
    <dgm:pt modelId="{ADC1C443-775C-4EEA-A841-89FCD0FA0B99}" type="pres">
      <dgm:prSet presAssocID="{7339DF60-CCD1-419B-B2CC-3E6090F8EECD}" presName="container" presStyleCnt="0">
        <dgm:presLayoutVars>
          <dgm:dir/>
          <dgm:resizeHandles val="exact"/>
        </dgm:presLayoutVars>
      </dgm:prSet>
      <dgm:spPr/>
    </dgm:pt>
    <dgm:pt modelId="{32140745-9ACB-4A6C-B120-9F998B767418}" type="pres">
      <dgm:prSet presAssocID="{C09764D4-A2A8-47A7-92A3-7443EBB405D8}" presName="compNode" presStyleCnt="0"/>
      <dgm:spPr/>
    </dgm:pt>
    <dgm:pt modelId="{5BBF6F6D-DCA8-4CCA-83CE-11718A87CAD1}" type="pres">
      <dgm:prSet presAssocID="{C09764D4-A2A8-47A7-92A3-7443EBB405D8}" presName="iconBgRect" presStyleLbl="bgShp" presStyleIdx="0" presStyleCnt="6"/>
      <dgm:spPr/>
    </dgm:pt>
    <dgm:pt modelId="{9F1BEE58-C0F5-4852-89AA-DEB2B3679B63}" type="pres">
      <dgm:prSet presAssocID="{C09764D4-A2A8-47A7-92A3-7443EBB405D8}"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News"/>
        </a:ext>
      </dgm:extLst>
    </dgm:pt>
    <dgm:pt modelId="{B9D612E9-42C3-46B2-9DE6-B32BB5D29F15}" type="pres">
      <dgm:prSet presAssocID="{C09764D4-A2A8-47A7-92A3-7443EBB405D8}" presName="spaceRect" presStyleCnt="0"/>
      <dgm:spPr/>
    </dgm:pt>
    <dgm:pt modelId="{76ADC3E6-9C4D-4000-B2E8-D8A72DA97309}" type="pres">
      <dgm:prSet presAssocID="{C09764D4-A2A8-47A7-92A3-7443EBB405D8}" presName="textRect" presStyleLbl="revTx" presStyleIdx="0" presStyleCnt="6">
        <dgm:presLayoutVars>
          <dgm:chMax val="1"/>
          <dgm:chPref val="1"/>
        </dgm:presLayoutVars>
      </dgm:prSet>
      <dgm:spPr/>
    </dgm:pt>
    <dgm:pt modelId="{45A5BE2A-C6A8-4D85-96DF-53551AB635CE}" type="pres">
      <dgm:prSet presAssocID="{FD7E400B-ED6D-4674-BE1B-212D043E641A}" presName="sibTrans" presStyleLbl="sibTrans2D1" presStyleIdx="0" presStyleCnt="0"/>
      <dgm:spPr/>
    </dgm:pt>
    <dgm:pt modelId="{0A632EE9-5E0A-4CD8-9039-8A1F5C9F3002}" type="pres">
      <dgm:prSet presAssocID="{CF51A04F-4B2B-4BBC-A15A-C96BA33F1385}" presName="compNode" presStyleCnt="0"/>
      <dgm:spPr/>
    </dgm:pt>
    <dgm:pt modelId="{17A66265-27B2-41D9-A7D6-050647E01005}" type="pres">
      <dgm:prSet presAssocID="{CF51A04F-4B2B-4BBC-A15A-C96BA33F1385}" presName="iconBgRect" presStyleLbl="bgShp" presStyleIdx="1" presStyleCnt="6"/>
      <dgm:spPr/>
    </dgm:pt>
    <dgm:pt modelId="{9C0130CF-CDED-45C7-B4E2-F0A699756318}" type="pres">
      <dgm:prSet presAssocID="{CF51A04F-4B2B-4BBC-A15A-C96BA33F138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eploy"/>
        </a:ext>
      </dgm:extLst>
    </dgm:pt>
    <dgm:pt modelId="{E74CC705-E83B-4A94-AB19-82C054770493}" type="pres">
      <dgm:prSet presAssocID="{CF51A04F-4B2B-4BBC-A15A-C96BA33F1385}" presName="spaceRect" presStyleCnt="0"/>
      <dgm:spPr/>
    </dgm:pt>
    <dgm:pt modelId="{9BF7C161-7A2A-4A7D-923A-CA95A3767D2D}" type="pres">
      <dgm:prSet presAssocID="{CF51A04F-4B2B-4BBC-A15A-C96BA33F1385}" presName="textRect" presStyleLbl="revTx" presStyleIdx="1" presStyleCnt="6">
        <dgm:presLayoutVars>
          <dgm:chMax val="1"/>
          <dgm:chPref val="1"/>
        </dgm:presLayoutVars>
      </dgm:prSet>
      <dgm:spPr/>
    </dgm:pt>
    <dgm:pt modelId="{34678ECA-21E5-4A8F-B093-64C98D0DCD7C}" type="pres">
      <dgm:prSet presAssocID="{34838FAB-4B04-4A18-B4A0-EA1E511F0971}" presName="sibTrans" presStyleLbl="sibTrans2D1" presStyleIdx="0" presStyleCnt="0"/>
      <dgm:spPr/>
    </dgm:pt>
    <dgm:pt modelId="{B3B1CA95-61C0-436F-9B94-FFF6FB12AF83}" type="pres">
      <dgm:prSet presAssocID="{A5D72898-349C-4F66-9C4F-BD780FCE2085}" presName="compNode" presStyleCnt="0"/>
      <dgm:spPr/>
    </dgm:pt>
    <dgm:pt modelId="{16BB522A-B475-48BD-9B53-A602C7B8622B}" type="pres">
      <dgm:prSet presAssocID="{A5D72898-349C-4F66-9C4F-BD780FCE2085}" presName="iconBgRect" presStyleLbl="bgShp" presStyleIdx="2" presStyleCnt="6"/>
      <dgm:spPr/>
    </dgm:pt>
    <dgm:pt modelId="{571EBB8B-C7F4-4537-9828-3F81D0AD5B51}" type="pres">
      <dgm:prSet presAssocID="{A5D72898-349C-4F66-9C4F-BD780FCE2085}"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log"/>
        </a:ext>
      </dgm:extLst>
    </dgm:pt>
    <dgm:pt modelId="{92C11291-1740-4B75-9DA1-CC1304913861}" type="pres">
      <dgm:prSet presAssocID="{A5D72898-349C-4F66-9C4F-BD780FCE2085}" presName="spaceRect" presStyleCnt="0"/>
      <dgm:spPr/>
    </dgm:pt>
    <dgm:pt modelId="{462C948E-BF63-4296-80E2-F885B3600EDD}" type="pres">
      <dgm:prSet presAssocID="{A5D72898-349C-4F66-9C4F-BD780FCE2085}" presName="textRect" presStyleLbl="revTx" presStyleIdx="2" presStyleCnt="6">
        <dgm:presLayoutVars>
          <dgm:chMax val="1"/>
          <dgm:chPref val="1"/>
        </dgm:presLayoutVars>
      </dgm:prSet>
      <dgm:spPr/>
    </dgm:pt>
    <dgm:pt modelId="{35D7C7AC-EC45-4174-891C-7F93036C5E95}" type="pres">
      <dgm:prSet presAssocID="{B851EF49-F853-49AE-A36A-681CCB060A0B}" presName="sibTrans" presStyleLbl="sibTrans2D1" presStyleIdx="0" presStyleCnt="0"/>
      <dgm:spPr/>
    </dgm:pt>
    <dgm:pt modelId="{04DFB352-6B77-4958-BC6E-A082FEDBBE37}" type="pres">
      <dgm:prSet presAssocID="{225DE242-2F4E-42CF-BD84-5DA134A8F61A}" presName="compNode" presStyleCnt="0"/>
      <dgm:spPr/>
    </dgm:pt>
    <dgm:pt modelId="{C980C3CD-7FF4-456B-A74A-543587D49A8B}" type="pres">
      <dgm:prSet presAssocID="{225DE242-2F4E-42CF-BD84-5DA134A8F61A}" presName="iconBgRect" presStyleLbl="bgShp" presStyleIdx="3" presStyleCnt="6"/>
      <dgm:spPr/>
    </dgm:pt>
    <dgm:pt modelId="{11059C45-C09E-426C-9F99-ED911575C867}" type="pres">
      <dgm:prSet presAssocID="{225DE242-2F4E-42CF-BD84-5DA134A8F61A}"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anufacturing"/>
        </a:ext>
      </dgm:extLst>
    </dgm:pt>
    <dgm:pt modelId="{5FDAB444-5D27-4986-AE6F-A4D4F1203880}" type="pres">
      <dgm:prSet presAssocID="{225DE242-2F4E-42CF-BD84-5DA134A8F61A}" presName="spaceRect" presStyleCnt="0"/>
      <dgm:spPr/>
    </dgm:pt>
    <dgm:pt modelId="{5849EDC0-C3F7-482E-AF3F-F31330A970E2}" type="pres">
      <dgm:prSet presAssocID="{225DE242-2F4E-42CF-BD84-5DA134A8F61A}" presName="textRect" presStyleLbl="revTx" presStyleIdx="3" presStyleCnt="6">
        <dgm:presLayoutVars>
          <dgm:chMax val="1"/>
          <dgm:chPref val="1"/>
        </dgm:presLayoutVars>
      </dgm:prSet>
      <dgm:spPr/>
    </dgm:pt>
    <dgm:pt modelId="{3EAEFE41-7B0E-4201-A42E-ED33AF99B435}" type="pres">
      <dgm:prSet presAssocID="{FCB802B5-C53A-40D6-8E66-BAE49564F757}" presName="sibTrans" presStyleLbl="sibTrans2D1" presStyleIdx="0" presStyleCnt="0"/>
      <dgm:spPr/>
    </dgm:pt>
    <dgm:pt modelId="{FD95D10A-F7DC-412F-9F6F-852E1A71EF1C}" type="pres">
      <dgm:prSet presAssocID="{9340315C-4B40-4098-948A-9C382D2DD475}" presName="compNode" presStyleCnt="0"/>
      <dgm:spPr/>
    </dgm:pt>
    <dgm:pt modelId="{576BAC1D-2CCD-4DBA-BE46-AF4CBF1E4B8D}" type="pres">
      <dgm:prSet presAssocID="{9340315C-4B40-4098-948A-9C382D2DD475}" presName="iconBgRect" presStyleLbl="bgShp" presStyleIdx="4" presStyleCnt="6"/>
      <dgm:spPr/>
    </dgm:pt>
    <dgm:pt modelId="{D143C8EA-A29A-476A-866F-2EF1A7A4AC87}" type="pres">
      <dgm:prSet presAssocID="{9340315C-4B40-4098-948A-9C382D2DD475}"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Laptop Secure"/>
        </a:ext>
      </dgm:extLst>
    </dgm:pt>
    <dgm:pt modelId="{385CCB13-5734-46A6-8341-75651CC00885}" type="pres">
      <dgm:prSet presAssocID="{9340315C-4B40-4098-948A-9C382D2DD475}" presName="spaceRect" presStyleCnt="0"/>
      <dgm:spPr/>
    </dgm:pt>
    <dgm:pt modelId="{D979C17F-8919-4B8D-8351-BEFC2FCF198C}" type="pres">
      <dgm:prSet presAssocID="{9340315C-4B40-4098-948A-9C382D2DD475}" presName="textRect" presStyleLbl="revTx" presStyleIdx="4" presStyleCnt="6">
        <dgm:presLayoutVars>
          <dgm:chMax val="1"/>
          <dgm:chPref val="1"/>
        </dgm:presLayoutVars>
      </dgm:prSet>
      <dgm:spPr/>
    </dgm:pt>
    <dgm:pt modelId="{A6AF7D87-970C-4A75-A86A-B600C2B55603}" type="pres">
      <dgm:prSet presAssocID="{BC5EB2A2-2183-4461-8CAB-68BB4582826C}" presName="sibTrans" presStyleLbl="sibTrans2D1" presStyleIdx="0" presStyleCnt="0"/>
      <dgm:spPr/>
    </dgm:pt>
    <dgm:pt modelId="{4A65F88B-8084-44F6-8466-C01B71AEEBD6}" type="pres">
      <dgm:prSet presAssocID="{7C3EE4A2-3E10-4537-8D20-CEF029926869}" presName="compNode" presStyleCnt="0"/>
      <dgm:spPr/>
    </dgm:pt>
    <dgm:pt modelId="{07C9A41B-4D3E-4D80-870F-084DD9C5CF1C}" type="pres">
      <dgm:prSet presAssocID="{7C3EE4A2-3E10-4537-8D20-CEF029926869}" presName="iconBgRect" presStyleLbl="bgShp" presStyleIdx="5" presStyleCnt="6"/>
      <dgm:spPr/>
    </dgm:pt>
    <dgm:pt modelId="{8ACE5A81-C556-44FE-966E-DB204D34D3FE}" type="pres">
      <dgm:prSet presAssocID="{7C3EE4A2-3E10-4537-8D20-CEF029926869}"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Financial"/>
        </a:ext>
      </dgm:extLst>
    </dgm:pt>
    <dgm:pt modelId="{447090F6-7E93-4591-A2DC-D8C13E4CC84A}" type="pres">
      <dgm:prSet presAssocID="{7C3EE4A2-3E10-4537-8D20-CEF029926869}" presName="spaceRect" presStyleCnt="0"/>
      <dgm:spPr/>
    </dgm:pt>
    <dgm:pt modelId="{D6E81C64-BC12-4A23-B76F-956A69343D00}" type="pres">
      <dgm:prSet presAssocID="{7C3EE4A2-3E10-4537-8D20-CEF029926869}" presName="textRect" presStyleLbl="revTx" presStyleIdx="5" presStyleCnt="6">
        <dgm:presLayoutVars>
          <dgm:chMax val="1"/>
          <dgm:chPref val="1"/>
        </dgm:presLayoutVars>
      </dgm:prSet>
      <dgm:spPr/>
    </dgm:pt>
  </dgm:ptLst>
  <dgm:cxnLst>
    <dgm:cxn modelId="{12D67002-710B-4BDE-A3AB-C02D4C8B8052}" type="presOf" srcId="{7C3EE4A2-3E10-4537-8D20-CEF029926869}" destId="{D6E81C64-BC12-4A23-B76F-956A69343D00}" srcOrd="0" destOrd="0" presId="urn:microsoft.com/office/officeart/2018/2/layout/IconCircleList"/>
    <dgm:cxn modelId="{5B2CE403-C946-479B-842A-0D30F136C85A}" type="presOf" srcId="{34838FAB-4B04-4A18-B4A0-EA1E511F0971}" destId="{34678ECA-21E5-4A8F-B093-64C98D0DCD7C}" srcOrd="0" destOrd="0" presId="urn:microsoft.com/office/officeart/2018/2/layout/IconCircleList"/>
    <dgm:cxn modelId="{0A87681E-1AB3-4E8B-AD3B-BBE336AB0FF0}" srcId="{7339DF60-CCD1-419B-B2CC-3E6090F8EECD}" destId="{C09764D4-A2A8-47A7-92A3-7443EBB405D8}" srcOrd="0" destOrd="0" parTransId="{1F289527-981F-40F8-825F-0A29334A9BE8}" sibTransId="{FD7E400B-ED6D-4674-BE1B-212D043E641A}"/>
    <dgm:cxn modelId="{F5738F23-2A97-4C97-9D18-181DE5EFE8F6}" type="presOf" srcId="{FD7E400B-ED6D-4674-BE1B-212D043E641A}" destId="{45A5BE2A-C6A8-4D85-96DF-53551AB635CE}" srcOrd="0" destOrd="0" presId="urn:microsoft.com/office/officeart/2018/2/layout/IconCircleList"/>
    <dgm:cxn modelId="{681E595D-6314-4786-BE17-4E5D8A58E94C}" srcId="{7339DF60-CCD1-419B-B2CC-3E6090F8EECD}" destId="{7C3EE4A2-3E10-4537-8D20-CEF029926869}" srcOrd="5" destOrd="0" parTransId="{64B0DE8A-E48F-4B7A-B30B-FE2078BEC809}" sibTransId="{8083EB0E-8D2F-4B32-8C73-EB37531FD328}"/>
    <dgm:cxn modelId="{7504B45F-D6B7-48C1-8510-534D0AA01B36}" type="presOf" srcId="{225DE242-2F4E-42CF-BD84-5DA134A8F61A}" destId="{5849EDC0-C3F7-482E-AF3F-F31330A970E2}" srcOrd="0" destOrd="0" presId="urn:microsoft.com/office/officeart/2018/2/layout/IconCircleList"/>
    <dgm:cxn modelId="{516E6662-F7A2-4234-A4E6-72BADC343AAA}" type="presOf" srcId="{CF51A04F-4B2B-4BBC-A15A-C96BA33F1385}" destId="{9BF7C161-7A2A-4A7D-923A-CA95A3767D2D}" srcOrd="0" destOrd="0" presId="urn:microsoft.com/office/officeart/2018/2/layout/IconCircleList"/>
    <dgm:cxn modelId="{41F8DC69-8F98-4AEE-AC2F-CA1859AEB14C}" srcId="{7339DF60-CCD1-419B-B2CC-3E6090F8EECD}" destId="{A5D72898-349C-4F66-9C4F-BD780FCE2085}" srcOrd="2" destOrd="0" parTransId="{5B0E9897-4D28-40C6-BF10-7BD989D906AE}" sibTransId="{B851EF49-F853-49AE-A36A-681CCB060A0B}"/>
    <dgm:cxn modelId="{26DAE26E-E1DB-432A-88C8-682C7237DCBC}" type="presOf" srcId="{9340315C-4B40-4098-948A-9C382D2DD475}" destId="{D979C17F-8919-4B8D-8351-BEFC2FCF198C}" srcOrd="0" destOrd="0" presId="urn:microsoft.com/office/officeart/2018/2/layout/IconCircleList"/>
    <dgm:cxn modelId="{007C1F70-4CB9-4D72-8DA9-165B0D80C2AF}" srcId="{7339DF60-CCD1-419B-B2CC-3E6090F8EECD}" destId="{225DE242-2F4E-42CF-BD84-5DA134A8F61A}" srcOrd="3" destOrd="0" parTransId="{6821FD49-472F-4D61-914B-624BAF9E5599}" sibTransId="{FCB802B5-C53A-40D6-8E66-BAE49564F757}"/>
    <dgm:cxn modelId="{DC57BB72-4074-4F24-B158-55CE20E99C07}" type="presOf" srcId="{B851EF49-F853-49AE-A36A-681CCB060A0B}" destId="{35D7C7AC-EC45-4174-891C-7F93036C5E95}" srcOrd="0" destOrd="0" presId="urn:microsoft.com/office/officeart/2018/2/layout/IconCircleList"/>
    <dgm:cxn modelId="{95C11255-5059-4218-B02E-1B8F709E2E33}" type="presOf" srcId="{FCB802B5-C53A-40D6-8E66-BAE49564F757}" destId="{3EAEFE41-7B0E-4201-A42E-ED33AF99B435}" srcOrd="0" destOrd="0" presId="urn:microsoft.com/office/officeart/2018/2/layout/IconCircleList"/>
    <dgm:cxn modelId="{D736467E-AEAF-4045-9EE6-CF29557EC429}" type="presOf" srcId="{C09764D4-A2A8-47A7-92A3-7443EBB405D8}" destId="{76ADC3E6-9C4D-4000-B2E8-D8A72DA97309}" srcOrd="0" destOrd="0" presId="urn:microsoft.com/office/officeart/2018/2/layout/IconCircleList"/>
    <dgm:cxn modelId="{48521587-4321-48EF-8227-2B68469811EB}" type="presOf" srcId="{BC5EB2A2-2183-4461-8CAB-68BB4582826C}" destId="{A6AF7D87-970C-4A75-A86A-B600C2B55603}" srcOrd="0" destOrd="0" presId="urn:microsoft.com/office/officeart/2018/2/layout/IconCircleList"/>
    <dgm:cxn modelId="{8A60A28D-D100-45E1-B7C2-A4F819B2A20B}" type="presOf" srcId="{A5D72898-349C-4F66-9C4F-BD780FCE2085}" destId="{462C948E-BF63-4296-80E2-F885B3600EDD}" srcOrd="0" destOrd="0" presId="urn:microsoft.com/office/officeart/2018/2/layout/IconCircleList"/>
    <dgm:cxn modelId="{8CB70F8F-D5DB-4E8A-8585-5C9AF8BFE20C}" type="presOf" srcId="{7339DF60-CCD1-419B-B2CC-3E6090F8EECD}" destId="{17BFCBE3-A912-4128-B98C-0FA04616760D}" srcOrd="0" destOrd="0" presId="urn:microsoft.com/office/officeart/2018/2/layout/IconCircleList"/>
    <dgm:cxn modelId="{371F59A5-48E8-40A7-953A-45762DECD7A7}" srcId="{7339DF60-CCD1-419B-B2CC-3E6090F8EECD}" destId="{CF51A04F-4B2B-4BBC-A15A-C96BA33F1385}" srcOrd="1" destOrd="0" parTransId="{884B26D5-43EF-4ABF-B3DA-7C3E8184777B}" sibTransId="{34838FAB-4B04-4A18-B4A0-EA1E511F0971}"/>
    <dgm:cxn modelId="{45FAE3FF-1E1B-48E0-9787-E5CCBA0D0BB0}" srcId="{7339DF60-CCD1-419B-B2CC-3E6090F8EECD}" destId="{9340315C-4B40-4098-948A-9C382D2DD475}" srcOrd="4" destOrd="0" parTransId="{206D4C86-FE72-4C67-B098-3176B3639440}" sibTransId="{BC5EB2A2-2183-4461-8CAB-68BB4582826C}"/>
    <dgm:cxn modelId="{7CF085FD-B89A-4879-83D7-9E1759CACD04}" type="presParOf" srcId="{17BFCBE3-A912-4128-B98C-0FA04616760D}" destId="{ADC1C443-775C-4EEA-A841-89FCD0FA0B99}" srcOrd="0" destOrd="0" presId="urn:microsoft.com/office/officeart/2018/2/layout/IconCircleList"/>
    <dgm:cxn modelId="{C977ECD0-903C-439C-84EC-F133F2F2B9A4}" type="presParOf" srcId="{ADC1C443-775C-4EEA-A841-89FCD0FA0B99}" destId="{32140745-9ACB-4A6C-B120-9F998B767418}" srcOrd="0" destOrd="0" presId="urn:microsoft.com/office/officeart/2018/2/layout/IconCircleList"/>
    <dgm:cxn modelId="{E9E69862-D725-4AC4-882D-AFE077EC3376}" type="presParOf" srcId="{32140745-9ACB-4A6C-B120-9F998B767418}" destId="{5BBF6F6D-DCA8-4CCA-83CE-11718A87CAD1}" srcOrd="0" destOrd="0" presId="urn:microsoft.com/office/officeart/2018/2/layout/IconCircleList"/>
    <dgm:cxn modelId="{6BE67405-8A06-4F2A-9C40-7B13E7E08207}" type="presParOf" srcId="{32140745-9ACB-4A6C-B120-9F998B767418}" destId="{9F1BEE58-C0F5-4852-89AA-DEB2B3679B63}" srcOrd="1" destOrd="0" presId="urn:microsoft.com/office/officeart/2018/2/layout/IconCircleList"/>
    <dgm:cxn modelId="{55F9E163-4E28-45A8-AE99-789FF4DB1625}" type="presParOf" srcId="{32140745-9ACB-4A6C-B120-9F998B767418}" destId="{B9D612E9-42C3-46B2-9DE6-B32BB5D29F15}" srcOrd="2" destOrd="0" presId="urn:microsoft.com/office/officeart/2018/2/layout/IconCircleList"/>
    <dgm:cxn modelId="{D2D41697-D491-4591-ADE3-65EE3FDA1B47}" type="presParOf" srcId="{32140745-9ACB-4A6C-B120-9F998B767418}" destId="{76ADC3E6-9C4D-4000-B2E8-D8A72DA97309}" srcOrd="3" destOrd="0" presId="urn:microsoft.com/office/officeart/2018/2/layout/IconCircleList"/>
    <dgm:cxn modelId="{DA10D3C4-473B-4CBF-8881-90BA26405158}" type="presParOf" srcId="{ADC1C443-775C-4EEA-A841-89FCD0FA0B99}" destId="{45A5BE2A-C6A8-4D85-96DF-53551AB635CE}" srcOrd="1" destOrd="0" presId="urn:microsoft.com/office/officeart/2018/2/layout/IconCircleList"/>
    <dgm:cxn modelId="{7B51D2F6-A9AE-4D20-BF4F-1C65E6E4A4A0}" type="presParOf" srcId="{ADC1C443-775C-4EEA-A841-89FCD0FA0B99}" destId="{0A632EE9-5E0A-4CD8-9039-8A1F5C9F3002}" srcOrd="2" destOrd="0" presId="urn:microsoft.com/office/officeart/2018/2/layout/IconCircleList"/>
    <dgm:cxn modelId="{21DAFA6D-102A-4215-9FFA-CF1824F546BE}" type="presParOf" srcId="{0A632EE9-5E0A-4CD8-9039-8A1F5C9F3002}" destId="{17A66265-27B2-41D9-A7D6-050647E01005}" srcOrd="0" destOrd="0" presId="urn:microsoft.com/office/officeart/2018/2/layout/IconCircleList"/>
    <dgm:cxn modelId="{A059F936-2EFD-4C85-911D-36A5F2B849DC}" type="presParOf" srcId="{0A632EE9-5E0A-4CD8-9039-8A1F5C9F3002}" destId="{9C0130CF-CDED-45C7-B4E2-F0A699756318}" srcOrd="1" destOrd="0" presId="urn:microsoft.com/office/officeart/2018/2/layout/IconCircleList"/>
    <dgm:cxn modelId="{F5E0AB8D-CA07-4685-A038-7E402D89C2E4}" type="presParOf" srcId="{0A632EE9-5E0A-4CD8-9039-8A1F5C9F3002}" destId="{E74CC705-E83B-4A94-AB19-82C054770493}" srcOrd="2" destOrd="0" presId="urn:microsoft.com/office/officeart/2018/2/layout/IconCircleList"/>
    <dgm:cxn modelId="{86739A06-3A98-4D66-8473-659102FF8EA1}" type="presParOf" srcId="{0A632EE9-5E0A-4CD8-9039-8A1F5C9F3002}" destId="{9BF7C161-7A2A-4A7D-923A-CA95A3767D2D}" srcOrd="3" destOrd="0" presId="urn:microsoft.com/office/officeart/2018/2/layout/IconCircleList"/>
    <dgm:cxn modelId="{286B2CDA-433F-4E94-BF2D-BA93B7C52F0A}" type="presParOf" srcId="{ADC1C443-775C-4EEA-A841-89FCD0FA0B99}" destId="{34678ECA-21E5-4A8F-B093-64C98D0DCD7C}" srcOrd="3" destOrd="0" presId="urn:microsoft.com/office/officeart/2018/2/layout/IconCircleList"/>
    <dgm:cxn modelId="{5BEE5952-CB37-463E-9122-A07C8547B919}" type="presParOf" srcId="{ADC1C443-775C-4EEA-A841-89FCD0FA0B99}" destId="{B3B1CA95-61C0-436F-9B94-FFF6FB12AF83}" srcOrd="4" destOrd="0" presId="urn:microsoft.com/office/officeart/2018/2/layout/IconCircleList"/>
    <dgm:cxn modelId="{371FECC7-DCD7-4FD8-9421-ADA9D6AB2B91}" type="presParOf" srcId="{B3B1CA95-61C0-436F-9B94-FFF6FB12AF83}" destId="{16BB522A-B475-48BD-9B53-A602C7B8622B}" srcOrd="0" destOrd="0" presId="urn:microsoft.com/office/officeart/2018/2/layout/IconCircleList"/>
    <dgm:cxn modelId="{54BDF7F7-632E-4228-857E-4C91765781A3}" type="presParOf" srcId="{B3B1CA95-61C0-436F-9B94-FFF6FB12AF83}" destId="{571EBB8B-C7F4-4537-9828-3F81D0AD5B51}" srcOrd="1" destOrd="0" presId="urn:microsoft.com/office/officeart/2018/2/layout/IconCircleList"/>
    <dgm:cxn modelId="{F90FD5FA-17F5-45B0-B1A9-0E5F023E8CB4}" type="presParOf" srcId="{B3B1CA95-61C0-436F-9B94-FFF6FB12AF83}" destId="{92C11291-1740-4B75-9DA1-CC1304913861}" srcOrd="2" destOrd="0" presId="urn:microsoft.com/office/officeart/2018/2/layout/IconCircleList"/>
    <dgm:cxn modelId="{CAEB83D7-E339-47CA-AAB2-93D146491ADB}" type="presParOf" srcId="{B3B1CA95-61C0-436F-9B94-FFF6FB12AF83}" destId="{462C948E-BF63-4296-80E2-F885B3600EDD}" srcOrd="3" destOrd="0" presId="urn:microsoft.com/office/officeart/2018/2/layout/IconCircleList"/>
    <dgm:cxn modelId="{99BA8703-68D5-4010-A61B-5533513F7804}" type="presParOf" srcId="{ADC1C443-775C-4EEA-A841-89FCD0FA0B99}" destId="{35D7C7AC-EC45-4174-891C-7F93036C5E95}" srcOrd="5" destOrd="0" presId="urn:microsoft.com/office/officeart/2018/2/layout/IconCircleList"/>
    <dgm:cxn modelId="{594C5987-3702-4E31-823C-C235EB404B7E}" type="presParOf" srcId="{ADC1C443-775C-4EEA-A841-89FCD0FA0B99}" destId="{04DFB352-6B77-4958-BC6E-A082FEDBBE37}" srcOrd="6" destOrd="0" presId="urn:microsoft.com/office/officeart/2018/2/layout/IconCircleList"/>
    <dgm:cxn modelId="{FEBBF0D1-9224-41FB-B576-391E356A6E8F}" type="presParOf" srcId="{04DFB352-6B77-4958-BC6E-A082FEDBBE37}" destId="{C980C3CD-7FF4-456B-A74A-543587D49A8B}" srcOrd="0" destOrd="0" presId="urn:microsoft.com/office/officeart/2018/2/layout/IconCircleList"/>
    <dgm:cxn modelId="{DBBE6E72-C80F-446E-B26A-C3334DC7B757}" type="presParOf" srcId="{04DFB352-6B77-4958-BC6E-A082FEDBBE37}" destId="{11059C45-C09E-426C-9F99-ED911575C867}" srcOrd="1" destOrd="0" presId="urn:microsoft.com/office/officeart/2018/2/layout/IconCircleList"/>
    <dgm:cxn modelId="{350ECBC3-3C4A-42F9-A1DB-BF0822206627}" type="presParOf" srcId="{04DFB352-6B77-4958-BC6E-A082FEDBBE37}" destId="{5FDAB444-5D27-4986-AE6F-A4D4F1203880}" srcOrd="2" destOrd="0" presId="urn:microsoft.com/office/officeart/2018/2/layout/IconCircleList"/>
    <dgm:cxn modelId="{40A7FA02-8959-4D92-8A03-667E5AB08E56}" type="presParOf" srcId="{04DFB352-6B77-4958-BC6E-A082FEDBBE37}" destId="{5849EDC0-C3F7-482E-AF3F-F31330A970E2}" srcOrd="3" destOrd="0" presId="urn:microsoft.com/office/officeart/2018/2/layout/IconCircleList"/>
    <dgm:cxn modelId="{F685A362-E5D0-460B-97E1-B4D1F4AD0F22}" type="presParOf" srcId="{ADC1C443-775C-4EEA-A841-89FCD0FA0B99}" destId="{3EAEFE41-7B0E-4201-A42E-ED33AF99B435}" srcOrd="7" destOrd="0" presId="urn:microsoft.com/office/officeart/2018/2/layout/IconCircleList"/>
    <dgm:cxn modelId="{7187F03D-33D3-4530-90F1-216E20A41353}" type="presParOf" srcId="{ADC1C443-775C-4EEA-A841-89FCD0FA0B99}" destId="{FD95D10A-F7DC-412F-9F6F-852E1A71EF1C}" srcOrd="8" destOrd="0" presId="urn:microsoft.com/office/officeart/2018/2/layout/IconCircleList"/>
    <dgm:cxn modelId="{AC5F41E9-7184-47AF-B045-F3C0A9F9E000}" type="presParOf" srcId="{FD95D10A-F7DC-412F-9F6F-852E1A71EF1C}" destId="{576BAC1D-2CCD-4DBA-BE46-AF4CBF1E4B8D}" srcOrd="0" destOrd="0" presId="urn:microsoft.com/office/officeart/2018/2/layout/IconCircleList"/>
    <dgm:cxn modelId="{C7F104D6-7EF5-46B3-AA1B-CBE26017212C}" type="presParOf" srcId="{FD95D10A-F7DC-412F-9F6F-852E1A71EF1C}" destId="{D143C8EA-A29A-476A-866F-2EF1A7A4AC87}" srcOrd="1" destOrd="0" presId="urn:microsoft.com/office/officeart/2018/2/layout/IconCircleList"/>
    <dgm:cxn modelId="{61766C7E-5488-4CB5-BC99-8783CFBD4CEC}" type="presParOf" srcId="{FD95D10A-F7DC-412F-9F6F-852E1A71EF1C}" destId="{385CCB13-5734-46A6-8341-75651CC00885}" srcOrd="2" destOrd="0" presId="urn:microsoft.com/office/officeart/2018/2/layout/IconCircleList"/>
    <dgm:cxn modelId="{5985FD20-0EF6-43BD-B3DB-3BE57D8E3E43}" type="presParOf" srcId="{FD95D10A-F7DC-412F-9F6F-852E1A71EF1C}" destId="{D979C17F-8919-4B8D-8351-BEFC2FCF198C}" srcOrd="3" destOrd="0" presId="urn:microsoft.com/office/officeart/2018/2/layout/IconCircleList"/>
    <dgm:cxn modelId="{48FF8F8C-2002-4A7C-B66A-21040849110C}" type="presParOf" srcId="{ADC1C443-775C-4EEA-A841-89FCD0FA0B99}" destId="{A6AF7D87-970C-4A75-A86A-B600C2B55603}" srcOrd="9" destOrd="0" presId="urn:microsoft.com/office/officeart/2018/2/layout/IconCircleList"/>
    <dgm:cxn modelId="{9BB70DF9-77E6-4C2D-A091-B6FC8D8D567F}" type="presParOf" srcId="{ADC1C443-775C-4EEA-A841-89FCD0FA0B99}" destId="{4A65F88B-8084-44F6-8466-C01B71AEEBD6}" srcOrd="10" destOrd="0" presId="urn:microsoft.com/office/officeart/2018/2/layout/IconCircleList"/>
    <dgm:cxn modelId="{B2CA4477-D661-415B-B44A-D54311417B52}" type="presParOf" srcId="{4A65F88B-8084-44F6-8466-C01B71AEEBD6}" destId="{07C9A41B-4D3E-4D80-870F-084DD9C5CF1C}" srcOrd="0" destOrd="0" presId="urn:microsoft.com/office/officeart/2018/2/layout/IconCircleList"/>
    <dgm:cxn modelId="{97A7DDA8-E8EA-43AB-B0DB-B01456595A7A}" type="presParOf" srcId="{4A65F88B-8084-44F6-8466-C01B71AEEBD6}" destId="{8ACE5A81-C556-44FE-966E-DB204D34D3FE}" srcOrd="1" destOrd="0" presId="urn:microsoft.com/office/officeart/2018/2/layout/IconCircleList"/>
    <dgm:cxn modelId="{E5A5189A-B5AE-44D5-9CF4-A86B30C339BF}" type="presParOf" srcId="{4A65F88B-8084-44F6-8466-C01B71AEEBD6}" destId="{447090F6-7E93-4591-A2DC-D8C13E4CC84A}" srcOrd="2" destOrd="0" presId="urn:microsoft.com/office/officeart/2018/2/layout/IconCircleList"/>
    <dgm:cxn modelId="{B4B8F866-1D6F-4BBF-B668-A1E22E0F1FB1}" type="presParOf" srcId="{4A65F88B-8084-44F6-8466-C01B71AEEBD6}" destId="{D6E81C64-BC12-4A23-B76F-956A69343D00}"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1D4914A-6763-4E91-A612-AD935BA5721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53A6AE1-EA06-492D-841E-B51BBC981DB6}">
      <dgm:prSet/>
      <dgm:spPr/>
      <dgm:t>
        <a:bodyPr/>
        <a:lstStyle/>
        <a:p>
          <a:r>
            <a:rPr lang="en-US"/>
            <a:t>Structuring unstructured text into structured data (e.g., JSON or Python objects).</a:t>
          </a:r>
        </a:p>
      </dgm:t>
    </dgm:pt>
    <dgm:pt modelId="{D23F7502-4783-4436-921D-8BC2BA6BFAC2}" type="parTrans" cxnId="{81B6AAFE-38D2-41DF-A9D0-D471CF962C95}">
      <dgm:prSet/>
      <dgm:spPr/>
      <dgm:t>
        <a:bodyPr/>
        <a:lstStyle/>
        <a:p>
          <a:endParaRPr lang="en-US"/>
        </a:p>
      </dgm:t>
    </dgm:pt>
    <dgm:pt modelId="{2D7E1769-1795-4C19-994C-91D637C506DE}" type="sibTrans" cxnId="{81B6AAFE-38D2-41DF-A9D0-D471CF962C95}">
      <dgm:prSet/>
      <dgm:spPr/>
      <dgm:t>
        <a:bodyPr/>
        <a:lstStyle/>
        <a:p>
          <a:endParaRPr lang="en-US"/>
        </a:p>
      </dgm:t>
    </dgm:pt>
    <dgm:pt modelId="{B1C4BD89-DD39-444D-AC56-754B4A5E2A7B}">
      <dgm:prSet/>
      <dgm:spPr/>
      <dgm:t>
        <a:bodyPr/>
        <a:lstStyle/>
        <a:p>
          <a:r>
            <a:rPr lang="en-US"/>
            <a:t>Guiding language models in response formatting by injecting instructions into prompts via a "get_format_instructions()" method.</a:t>
          </a:r>
        </a:p>
      </dgm:t>
    </dgm:pt>
    <dgm:pt modelId="{53B5BD69-0288-4E31-B22A-3197EF8BABF7}" type="parTrans" cxnId="{AAE4576E-6D7E-4B22-994A-473006D3112B}">
      <dgm:prSet/>
      <dgm:spPr/>
      <dgm:t>
        <a:bodyPr/>
        <a:lstStyle/>
        <a:p>
          <a:endParaRPr lang="en-US"/>
        </a:p>
      </dgm:t>
    </dgm:pt>
    <dgm:pt modelId="{FC42AFB1-CEBD-419B-9183-DEAA9A3F918C}" type="sibTrans" cxnId="{AAE4576E-6D7E-4B22-994A-473006D3112B}">
      <dgm:prSet/>
      <dgm:spPr/>
      <dgm:t>
        <a:bodyPr/>
        <a:lstStyle/>
        <a:p>
          <a:endParaRPr lang="en-US"/>
        </a:p>
      </dgm:t>
    </dgm:pt>
    <dgm:pt modelId="{4E374408-554A-4B73-A41F-FA1C7DE7E3B4}" type="pres">
      <dgm:prSet presAssocID="{F1D4914A-6763-4E91-A612-AD935BA57213}" presName="root" presStyleCnt="0">
        <dgm:presLayoutVars>
          <dgm:dir/>
          <dgm:resizeHandles val="exact"/>
        </dgm:presLayoutVars>
      </dgm:prSet>
      <dgm:spPr/>
    </dgm:pt>
    <dgm:pt modelId="{E44F31F7-E6C5-46D1-95E9-4760E9D8A87D}" type="pres">
      <dgm:prSet presAssocID="{753A6AE1-EA06-492D-841E-B51BBC981DB6}" presName="compNode" presStyleCnt="0"/>
      <dgm:spPr/>
    </dgm:pt>
    <dgm:pt modelId="{68D094AA-339A-4344-98E2-F95741232ABA}" type="pres">
      <dgm:prSet presAssocID="{753A6AE1-EA06-492D-841E-B51BBC981DB6}" presName="bgRect" presStyleLbl="bgShp" presStyleIdx="0" presStyleCnt="2"/>
      <dgm:spPr/>
    </dgm:pt>
    <dgm:pt modelId="{96BA33F2-307E-4C0B-8FA4-7F9765D0FD09}" type="pres">
      <dgm:prSet presAssocID="{753A6AE1-EA06-492D-841E-B51BBC981DB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560C8E6B-E61E-49ED-92CC-5A1720EF347B}" type="pres">
      <dgm:prSet presAssocID="{753A6AE1-EA06-492D-841E-B51BBC981DB6}" presName="spaceRect" presStyleCnt="0"/>
      <dgm:spPr/>
    </dgm:pt>
    <dgm:pt modelId="{1F7F5FC0-E35C-4BC8-A48D-1F0A9A57D22E}" type="pres">
      <dgm:prSet presAssocID="{753A6AE1-EA06-492D-841E-B51BBC981DB6}" presName="parTx" presStyleLbl="revTx" presStyleIdx="0" presStyleCnt="2">
        <dgm:presLayoutVars>
          <dgm:chMax val="0"/>
          <dgm:chPref val="0"/>
        </dgm:presLayoutVars>
      </dgm:prSet>
      <dgm:spPr/>
    </dgm:pt>
    <dgm:pt modelId="{DF8D90D3-2DD1-42B1-9696-9F802AA16B43}" type="pres">
      <dgm:prSet presAssocID="{2D7E1769-1795-4C19-994C-91D637C506DE}" presName="sibTrans" presStyleCnt="0"/>
      <dgm:spPr/>
    </dgm:pt>
    <dgm:pt modelId="{C7AFA909-893C-4B20-8152-3F7D7E3AFD38}" type="pres">
      <dgm:prSet presAssocID="{B1C4BD89-DD39-444D-AC56-754B4A5E2A7B}" presName="compNode" presStyleCnt="0"/>
      <dgm:spPr/>
    </dgm:pt>
    <dgm:pt modelId="{90CA2B01-8C6A-4877-8186-301E1C82B838}" type="pres">
      <dgm:prSet presAssocID="{B1C4BD89-DD39-444D-AC56-754B4A5E2A7B}" presName="bgRect" presStyleLbl="bgShp" presStyleIdx="1" presStyleCnt="2"/>
      <dgm:spPr/>
    </dgm:pt>
    <dgm:pt modelId="{5B21485D-E401-47E1-90B4-D281FDDDAD6F}" type="pres">
      <dgm:prSet presAssocID="{B1C4BD89-DD39-444D-AC56-754B4A5E2A7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edle"/>
        </a:ext>
      </dgm:extLst>
    </dgm:pt>
    <dgm:pt modelId="{B70F5D2A-EA46-4118-A2DF-FEA8310C1ED5}" type="pres">
      <dgm:prSet presAssocID="{B1C4BD89-DD39-444D-AC56-754B4A5E2A7B}" presName="spaceRect" presStyleCnt="0"/>
      <dgm:spPr/>
    </dgm:pt>
    <dgm:pt modelId="{163989B6-4B82-4F91-989B-C6168174D440}" type="pres">
      <dgm:prSet presAssocID="{B1C4BD89-DD39-444D-AC56-754B4A5E2A7B}" presName="parTx" presStyleLbl="revTx" presStyleIdx="1" presStyleCnt="2">
        <dgm:presLayoutVars>
          <dgm:chMax val="0"/>
          <dgm:chPref val="0"/>
        </dgm:presLayoutVars>
      </dgm:prSet>
      <dgm:spPr/>
    </dgm:pt>
  </dgm:ptLst>
  <dgm:cxnLst>
    <dgm:cxn modelId="{7597D127-1089-4E95-BA24-FB20BA74D1DA}" type="presOf" srcId="{753A6AE1-EA06-492D-841E-B51BBC981DB6}" destId="{1F7F5FC0-E35C-4BC8-A48D-1F0A9A57D22E}" srcOrd="0" destOrd="0" presId="urn:microsoft.com/office/officeart/2018/2/layout/IconVerticalSolidList"/>
    <dgm:cxn modelId="{AAE4576E-6D7E-4B22-994A-473006D3112B}" srcId="{F1D4914A-6763-4E91-A612-AD935BA57213}" destId="{B1C4BD89-DD39-444D-AC56-754B4A5E2A7B}" srcOrd="1" destOrd="0" parTransId="{53B5BD69-0288-4E31-B22A-3197EF8BABF7}" sibTransId="{FC42AFB1-CEBD-419B-9183-DEAA9A3F918C}"/>
    <dgm:cxn modelId="{5039FA8C-155E-4CAF-AA13-B8ECA677042C}" type="presOf" srcId="{B1C4BD89-DD39-444D-AC56-754B4A5E2A7B}" destId="{163989B6-4B82-4F91-989B-C6168174D440}" srcOrd="0" destOrd="0" presId="urn:microsoft.com/office/officeart/2018/2/layout/IconVerticalSolidList"/>
    <dgm:cxn modelId="{1C4156C7-1455-42C2-B450-6C44269AD7F7}" type="presOf" srcId="{F1D4914A-6763-4E91-A612-AD935BA57213}" destId="{4E374408-554A-4B73-A41F-FA1C7DE7E3B4}" srcOrd="0" destOrd="0" presId="urn:microsoft.com/office/officeart/2018/2/layout/IconVerticalSolidList"/>
    <dgm:cxn modelId="{81B6AAFE-38D2-41DF-A9D0-D471CF962C95}" srcId="{F1D4914A-6763-4E91-A612-AD935BA57213}" destId="{753A6AE1-EA06-492D-841E-B51BBC981DB6}" srcOrd="0" destOrd="0" parTransId="{D23F7502-4783-4436-921D-8BC2BA6BFAC2}" sibTransId="{2D7E1769-1795-4C19-994C-91D637C506DE}"/>
    <dgm:cxn modelId="{6A993F47-9725-4EC6-AADE-EC6C68D70B47}" type="presParOf" srcId="{4E374408-554A-4B73-A41F-FA1C7DE7E3B4}" destId="{E44F31F7-E6C5-46D1-95E9-4760E9D8A87D}" srcOrd="0" destOrd="0" presId="urn:microsoft.com/office/officeart/2018/2/layout/IconVerticalSolidList"/>
    <dgm:cxn modelId="{EB8DCD47-692B-4A4D-AA17-8A7E1D40AE52}" type="presParOf" srcId="{E44F31F7-E6C5-46D1-95E9-4760E9D8A87D}" destId="{68D094AA-339A-4344-98E2-F95741232ABA}" srcOrd="0" destOrd="0" presId="urn:microsoft.com/office/officeart/2018/2/layout/IconVerticalSolidList"/>
    <dgm:cxn modelId="{60C0ACE4-D4FE-4E09-8E5B-9F207F27BC19}" type="presParOf" srcId="{E44F31F7-E6C5-46D1-95E9-4760E9D8A87D}" destId="{96BA33F2-307E-4C0B-8FA4-7F9765D0FD09}" srcOrd="1" destOrd="0" presId="urn:microsoft.com/office/officeart/2018/2/layout/IconVerticalSolidList"/>
    <dgm:cxn modelId="{92A5772A-20F6-4562-8F3A-88459C017F2F}" type="presParOf" srcId="{E44F31F7-E6C5-46D1-95E9-4760E9D8A87D}" destId="{560C8E6B-E61E-49ED-92CC-5A1720EF347B}" srcOrd="2" destOrd="0" presId="urn:microsoft.com/office/officeart/2018/2/layout/IconVerticalSolidList"/>
    <dgm:cxn modelId="{57CAE720-0E94-428E-B8F7-5E282E1D89A9}" type="presParOf" srcId="{E44F31F7-E6C5-46D1-95E9-4760E9D8A87D}" destId="{1F7F5FC0-E35C-4BC8-A48D-1F0A9A57D22E}" srcOrd="3" destOrd="0" presId="urn:microsoft.com/office/officeart/2018/2/layout/IconVerticalSolidList"/>
    <dgm:cxn modelId="{68C1A627-68D0-4210-BBDA-C237412A5451}" type="presParOf" srcId="{4E374408-554A-4B73-A41F-FA1C7DE7E3B4}" destId="{DF8D90D3-2DD1-42B1-9696-9F802AA16B43}" srcOrd="1" destOrd="0" presId="urn:microsoft.com/office/officeart/2018/2/layout/IconVerticalSolidList"/>
    <dgm:cxn modelId="{F461F633-BFEE-479E-BF72-D3BD2274C66E}" type="presParOf" srcId="{4E374408-554A-4B73-A41F-FA1C7DE7E3B4}" destId="{C7AFA909-893C-4B20-8152-3F7D7E3AFD38}" srcOrd="2" destOrd="0" presId="urn:microsoft.com/office/officeart/2018/2/layout/IconVerticalSolidList"/>
    <dgm:cxn modelId="{B0788E8A-DA3E-4C93-8157-AC6AC6279BD6}" type="presParOf" srcId="{C7AFA909-893C-4B20-8152-3F7D7E3AFD38}" destId="{90CA2B01-8C6A-4877-8186-301E1C82B838}" srcOrd="0" destOrd="0" presId="urn:microsoft.com/office/officeart/2018/2/layout/IconVerticalSolidList"/>
    <dgm:cxn modelId="{29C0A264-82F2-47AA-8487-1A9273F3D697}" type="presParOf" srcId="{C7AFA909-893C-4B20-8152-3F7D7E3AFD38}" destId="{5B21485D-E401-47E1-90B4-D281FDDDAD6F}" srcOrd="1" destOrd="0" presId="urn:microsoft.com/office/officeart/2018/2/layout/IconVerticalSolidList"/>
    <dgm:cxn modelId="{DD9D6931-9BE6-4EBD-A601-92A3294D8366}" type="presParOf" srcId="{C7AFA909-893C-4B20-8152-3F7D7E3AFD38}" destId="{B70F5D2A-EA46-4118-A2DF-FEA8310C1ED5}" srcOrd="2" destOrd="0" presId="urn:microsoft.com/office/officeart/2018/2/layout/IconVerticalSolidList"/>
    <dgm:cxn modelId="{7893A8B7-BCF0-47FA-A6B6-B08E9A78A84C}" type="presParOf" srcId="{C7AFA909-893C-4B20-8152-3F7D7E3AFD38}" destId="{163989B6-4B82-4F91-989B-C6168174D440}"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03D10E6-4108-48C4-94EF-7274F21595D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70F105F-876F-4D1C-AEA4-73BBB3287112}">
      <dgm:prSet/>
      <dgm:spPr/>
      <dgm:t>
        <a:bodyPr/>
        <a:lstStyle/>
        <a:p>
          <a:r>
            <a:rPr lang="en-US"/>
            <a:t>Multiple types available: PDF, Webpage, CSV, Directory, and more</a:t>
          </a:r>
        </a:p>
      </dgm:t>
    </dgm:pt>
    <dgm:pt modelId="{ED0F5A98-F930-4D53-B3D1-63303DD53932}" type="parTrans" cxnId="{854225B5-0F3E-4A14-BD6E-ECB35FD8A462}">
      <dgm:prSet/>
      <dgm:spPr/>
      <dgm:t>
        <a:bodyPr/>
        <a:lstStyle/>
        <a:p>
          <a:endParaRPr lang="en-US"/>
        </a:p>
      </dgm:t>
    </dgm:pt>
    <dgm:pt modelId="{DE074DB5-8A82-4FEB-815E-208795832475}" type="sibTrans" cxnId="{854225B5-0F3E-4A14-BD6E-ECB35FD8A462}">
      <dgm:prSet/>
      <dgm:spPr/>
      <dgm:t>
        <a:bodyPr/>
        <a:lstStyle/>
        <a:p>
          <a:endParaRPr lang="en-US"/>
        </a:p>
      </dgm:t>
    </dgm:pt>
    <dgm:pt modelId="{97A69F03-9688-4EFA-B92F-125AA9408B80}">
      <dgm:prSet/>
      <dgm:spPr/>
      <dgm:t>
        <a:bodyPr/>
        <a:lstStyle/>
        <a:p>
          <a:r>
            <a:rPr lang="en-US"/>
            <a:t>Import the desired loader from langchain.document_loaders</a:t>
          </a:r>
        </a:p>
      </dgm:t>
    </dgm:pt>
    <dgm:pt modelId="{4C916F0E-0441-4FF7-9650-8C8AB2674456}" type="parTrans" cxnId="{1EE15557-A56A-4BD6-A09D-BDED0ABC17BA}">
      <dgm:prSet/>
      <dgm:spPr/>
      <dgm:t>
        <a:bodyPr/>
        <a:lstStyle/>
        <a:p>
          <a:endParaRPr lang="en-US"/>
        </a:p>
      </dgm:t>
    </dgm:pt>
    <dgm:pt modelId="{14F76592-8557-4B5D-A683-44D6D377C175}" type="sibTrans" cxnId="{1EE15557-A56A-4BD6-A09D-BDED0ABC17BA}">
      <dgm:prSet/>
      <dgm:spPr/>
      <dgm:t>
        <a:bodyPr/>
        <a:lstStyle/>
        <a:p>
          <a:endParaRPr lang="en-US"/>
        </a:p>
      </dgm:t>
    </dgm:pt>
    <dgm:pt modelId="{6F52525A-2733-4A46-92ED-263FF8D9CB02}">
      <dgm:prSet/>
      <dgm:spPr/>
      <dgm:t>
        <a:bodyPr/>
        <a:lstStyle/>
        <a:p>
          <a:r>
            <a:rPr lang="en-US"/>
            <a:t>Instantiate the loader class with necessary arguments</a:t>
          </a:r>
        </a:p>
      </dgm:t>
    </dgm:pt>
    <dgm:pt modelId="{4EABF386-72C0-419C-93AA-2947BC2F8898}" type="parTrans" cxnId="{D6328B98-1FF5-4ABE-B590-2D81959A82AC}">
      <dgm:prSet/>
      <dgm:spPr/>
      <dgm:t>
        <a:bodyPr/>
        <a:lstStyle/>
        <a:p>
          <a:endParaRPr lang="en-US"/>
        </a:p>
      </dgm:t>
    </dgm:pt>
    <dgm:pt modelId="{2ECE788F-210B-426C-BA6E-6381641465FB}" type="sibTrans" cxnId="{D6328B98-1FF5-4ABE-B590-2D81959A82AC}">
      <dgm:prSet/>
      <dgm:spPr/>
      <dgm:t>
        <a:bodyPr/>
        <a:lstStyle/>
        <a:p>
          <a:endParaRPr lang="en-US"/>
        </a:p>
      </dgm:t>
    </dgm:pt>
    <dgm:pt modelId="{445FD112-33FA-4A81-9C60-127DC4F7F8F0}">
      <dgm:prSet/>
      <dgm:spPr/>
      <dgm:t>
        <a:bodyPr/>
        <a:lstStyle/>
        <a:p>
          <a:r>
            <a:rPr lang="en-US"/>
            <a:t>The load() method converts files into LangChain's Document format.</a:t>
          </a:r>
        </a:p>
      </dgm:t>
    </dgm:pt>
    <dgm:pt modelId="{9C6C5E22-DD48-4BDC-A7FE-EECCB7FBFD3F}" type="parTrans" cxnId="{C3CC1184-67BA-4F78-BD68-43ACEAE03B18}">
      <dgm:prSet/>
      <dgm:spPr/>
      <dgm:t>
        <a:bodyPr/>
        <a:lstStyle/>
        <a:p>
          <a:endParaRPr lang="en-US"/>
        </a:p>
      </dgm:t>
    </dgm:pt>
    <dgm:pt modelId="{31841487-D641-42D1-ACB3-E3F67C327182}" type="sibTrans" cxnId="{C3CC1184-67BA-4F78-BD68-43ACEAE03B18}">
      <dgm:prSet/>
      <dgm:spPr/>
      <dgm:t>
        <a:bodyPr/>
        <a:lstStyle/>
        <a:p>
          <a:endParaRPr lang="en-US"/>
        </a:p>
      </dgm:t>
    </dgm:pt>
    <dgm:pt modelId="{E400D798-5351-4B2E-98DC-0556F95305EA}" type="pres">
      <dgm:prSet presAssocID="{003D10E6-4108-48C4-94EF-7274F21595D9}" presName="root" presStyleCnt="0">
        <dgm:presLayoutVars>
          <dgm:dir/>
          <dgm:resizeHandles val="exact"/>
        </dgm:presLayoutVars>
      </dgm:prSet>
      <dgm:spPr/>
    </dgm:pt>
    <dgm:pt modelId="{6D7E1C1E-3A38-4458-9744-CE5152D48842}" type="pres">
      <dgm:prSet presAssocID="{A70F105F-876F-4D1C-AEA4-73BBB3287112}" presName="compNode" presStyleCnt="0"/>
      <dgm:spPr/>
    </dgm:pt>
    <dgm:pt modelId="{425AFE39-DD9D-4B1D-8F6C-EA0380FCD48F}" type="pres">
      <dgm:prSet presAssocID="{A70F105F-876F-4D1C-AEA4-73BBB3287112}" presName="bgRect" presStyleLbl="bgShp" presStyleIdx="0" presStyleCnt="4"/>
      <dgm:spPr/>
    </dgm:pt>
    <dgm:pt modelId="{F9B6A76A-9078-46AB-94F0-190D7C1CE06C}" type="pres">
      <dgm:prSet presAssocID="{A70F105F-876F-4D1C-AEA4-73BBB328711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hredder"/>
        </a:ext>
      </dgm:extLst>
    </dgm:pt>
    <dgm:pt modelId="{4BF7A9F4-5962-454F-A5C9-421AC9BC63AD}" type="pres">
      <dgm:prSet presAssocID="{A70F105F-876F-4D1C-AEA4-73BBB3287112}" presName="spaceRect" presStyleCnt="0"/>
      <dgm:spPr/>
    </dgm:pt>
    <dgm:pt modelId="{1158225E-0D99-407A-A999-55EA2CB9B8E4}" type="pres">
      <dgm:prSet presAssocID="{A70F105F-876F-4D1C-AEA4-73BBB3287112}" presName="parTx" presStyleLbl="revTx" presStyleIdx="0" presStyleCnt="4">
        <dgm:presLayoutVars>
          <dgm:chMax val="0"/>
          <dgm:chPref val="0"/>
        </dgm:presLayoutVars>
      </dgm:prSet>
      <dgm:spPr/>
    </dgm:pt>
    <dgm:pt modelId="{6B4CD270-CD8A-4634-832A-CB2E601DC940}" type="pres">
      <dgm:prSet presAssocID="{DE074DB5-8A82-4FEB-815E-208795832475}" presName="sibTrans" presStyleCnt="0"/>
      <dgm:spPr/>
    </dgm:pt>
    <dgm:pt modelId="{E957DA1B-CBDF-4279-BCA2-C92E2F677EDA}" type="pres">
      <dgm:prSet presAssocID="{97A69F03-9688-4EFA-B92F-125AA9408B80}" presName="compNode" presStyleCnt="0"/>
      <dgm:spPr/>
    </dgm:pt>
    <dgm:pt modelId="{C05C5442-5BDE-4D14-82C5-B10723094D99}" type="pres">
      <dgm:prSet presAssocID="{97A69F03-9688-4EFA-B92F-125AA9408B80}" presName="bgRect" presStyleLbl="bgShp" presStyleIdx="1" presStyleCnt="4"/>
      <dgm:spPr/>
    </dgm:pt>
    <dgm:pt modelId="{CE258125-0259-4C73-B1A0-478D3AF92ACA}" type="pres">
      <dgm:prSet presAssocID="{97A69F03-9688-4EFA-B92F-125AA9408B8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x"/>
        </a:ext>
      </dgm:extLst>
    </dgm:pt>
    <dgm:pt modelId="{58442CE1-EEAF-4F96-A13D-4A277044A93B}" type="pres">
      <dgm:prSet presAssocID="{97A69F03-9688-4EFA-B92F-125AA9408B80}" presName="spaceRect" presStyleCnt="0"/>
      <dgm:spPr/>
    </dgm:pt>
    <dgm:pt modelId="{0B9B67C0-B080-4AA9-82AC-6C3C0ECFA385}" type="pres">
      <dgm:prSet presAssocID="{97A69F03-9688-4EFA-B92F-125AA9408B80}" presName="parTx" presStyleLbl="revTx" presStyleIdx="1" presStyleCnt="4">
        <dgm:presLayoutVars>
          <dgm:chMax val="0"/>
          <dgm:chPref val="0"/>
        </dgm:presLayoutVars>
      </dgm:prSet>
      <dgm:spPr/>
    </dgm:pt>
    <dgm:pt modelId="{1A9E08DF-4044-48A0-B5B1-4E5FA80B537B}" type="pres">
      <dgm:prSet presAssocID="{14F76592-8557-4B5D-A683-44D6D377C175}" presName="sibTrans" presStyleCnt="0"/>
      <dgm:spPr/>
    </dgm:pt>
    <dgm:pt modelId="{7B3F058F-2183-44D8-8735-8FBB4FB075D9}" type="pres">
      <dgm:prSet presAssocID="{6F52525A-2733-4A46-92ED-263FF8D9CB02}" presName="compNode" presStyleCnt="0"/>
      <dgm:spPr/>
    </dgm:pt>
    <dgm:pt modelId="{4DA1233A-8B4E-48D4-94C3-6C8BC804531C}" type="pres">
      <dgm:prSet presAssocID="{6F52525A-2733-4A46-92ED-263FF8D9CB02}" presName="bgRect" presStyleLbl="bgShp" presStyleIdx="2" presStyleCnt="4"/>
      <dgm:spPr/>
    </dgm:pt>
    <dgm:pt modelId="{5B6B2D2A-7103-4E4C-A7E3-237FBD0CF991}" type="pres">
      <dgm:prSet presAssocID="{6F52525A-2733-4A46-92ED-263FF8D9CB0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239C813D-7AAF-4B2C-A192-75E86F4ACA90}" type="pres">
      <dgm:prSet presAssocID="{6F52525A-2733-4A46-92ED-263FF8D9CB02}" presName="spaceRect" presStyleCnt="0"/>
      <dgm:spPr/>
    </dgm:pt>
    <dgm:pt modelId="{086A21B6-E616-4645-AF2D-C95BA1C1BF1B}" type="pres">
      <dgm:prSet presAssocID="{6F52525A-2733-4A46-92ED-263FF8D9CB02}" presName="parTx" presStyleLbl="revTx" presStyleIdx="2" presStyleCnt="4">
        <dgm:presLayoutVars>
          <dgm:chMax val="0"/>
          <dgm:chPref val="0"/>
        </dgm:presLayoutVars>
      </dgm:prSet>
      <dgm:spPr/>
    </dgm:pt>
    <dgm:pt modelId="{F1916AC3-5EFD-4931-959E-7C9B7B712B5B}" type="pres">
      <dgm:prSet presAssocID="{2ECE788F-210B-426C-BA6E-6381641465FB}" presName="sibTrans" presStyleCnt="0"/>
      <dgm:spPr/>
    </dgm:pt>
    <dgm:pt modelId="{A72DCEF2-AFD1-43F2-9554-F990D7160300}" type="pres">
      <dgm:prSet presAssocID="{445FD112-33FA-4A81-9C60-127DC4F7F8F0}" presName="compNode" presStyleCnt="0"/>
      <dgm:spPr/>
    </dgm:pt>
    <dgm:pt modelId="{71CC83AD-762E-4E1C-9DA2-06A331C231FE}" type="pres">
      <dgm:prSet presAssocID="{445FD112-33FA-4A81-9C60-127DC4F7F8F0}" presName="bgRect" presStyleLbl="bgShp" presStyleIdx="3" presStyleCnt="4"/>
      <dgm:spPr/>
    </dgm:pt>
    <dgm:pt modelId="{517D9BB2-64AE-4027-A309-E82628346D75}" type="pres">
      <dgm:prSet presAssocID="{445FD112-33FA-4A81-9C60-127DC4F7F8F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aper"/>
        </a:ext>
      </dgm:extLst>
    </dgm:pt>
    <dgm:pt modelId="{F8C7AB1B-D1A7-43FA-8263-8A71AC02BC38}" type="pres">
      <dgm:prSet presAssocID="{445FD112-33FA-4A81-9C60-127DC4F7F8F0}" presName="spaceRect" presStyleCnt="0"/>
      <dgm:spPr/>
    </dgm:pt>
    <dgm:pt modelId="{6F697B41-B0C7-4450-9411-6D120CE1FB23}" type="pres">
      <dgm:prSet presAssocID="{445FD112-33FA-4A81-9C60-127DC4F7F8F0}" presName="parTx" presStyleLbl="revTx" presStyleIdx="3" presStyleCnt="4">
        <dgm:presLayoutVars>
          <dgm:chMax val="0"/>
          <dgm:chPref val="0"/>
        </dgm:presLayoutVars>
      </dgm:prSet>
      <dgm:spPr/>
    </dgm:pt>
  </dgm:ptLst>
  <dgm:cxnLst>
    <dgm:cxn modelId="{9C35F32A-30B5-41A4-B885-CA2DD523978C}" type="presOf" srcId="{445FD112-33FA-4A81-9C60-127DC4F7F8F0}" destId="{6F697B41-B0C7-4450-9411-6D120CE1FB23}" srcOrd="0" destOrd="0" presId="urn:microsoft.com/office/officeart/2018/2/layout/IconVerticalSolidList"/>
    <dgm:cxn modelId="{DBE81B40-3034-4065-850B-73AE776B5A45}" type="presOf" srcId="{97A69F03-9688-4EFA-B92F-125AA9408B80}" destId="{0B9B67C0-B080-4AA9-82AC-6C3C0ECFA385}" srcOrd="0" destOrd="0" presId="urn:microsoft.com/office/officeart/2018/2/layout/IconVerticalSolidList"/>
    <dgm:cxn modelId="{2E234957-A0BD-413A-A48D-D251F4A5EFF8}" type="presOf" srcId="{6F52525A-2733-4A46-92ED-263FF8D9CB02}" destId="{086A21B6-E616-4645-AF2D-C95BA1C1BF1B}" srcOrd="0" destOrd="0" presId="urn:microsoft.com/office/officeart/2018/2/layout/IconVerticalSolidList"/>
    <dgm:cxn modelId="{1EE15557-A56A-4BD6-A09D-BDED0ABC17BA}" srcId="{003D10E6-4108-48C4-94EF-7274F21595D9}" destId="{97A69F03-9688-4EFA-B92F-125AA9408B80}" srcOrd="1" destOrd="0" parTransId="{4C916F0E-0441-4FF7-9650-8C8AB2674456}" sibTransId="{14F76592-8557-4B5D-A683-44D6D377C175}"/>
    <dgm:cxn modelId="{C3CC1184-67BA-4F78-BD68-43ACEAE03B18}" srcId="{003D10E6-4108-48C4-94EF-7274F21595D9}" destId="{445FD112-33FA-4A81-9C60-127DC4F7F8F0}" srcOrd="3" destOrd="0" parTransId="{9C6C5E22-DD48-4BDC-A7FE-EECCB7FBFD3F}" sibTransId="{31841487-D641-42D1-ACB3-E3F67C327182}"/>
    <dgm:cxn modelId="{D6328B98-1FF5-4ABE-B590-2D81959A82AC}" srcId="{003D10E6-4108-48C4-94EF-7274F21595D9}" destId="{6F52525A-2733-4A46-92ED-263FF8D9CB02}" srcOrd="2" destOrd="0" parTransId="{4EABF386-72C0-419C-93AA-2947BC2F8898}" sibTransId="{2ECE788F-210B-426C-BA6E-6381641465FB}"/>
    <dgm:cxn modelId="{854225B5-0F3E-4A14-BD6E-ECB35FD8A462}" srcId="{003D10E6-4108-48C4-94EF-7274F21595D9}" destId="{A70F105F-876F-4D1C-AEA4-73BBB3287112}" srcOrd="0" destOrd="0" parTransId="{ED0F5A98-F930-4D53-B3D1-63303DD53932}" sibTransId="{DE074DB5-8A82-4FEB-815E-208795832475}"/>
    <dgm:cxn modelId="{D6B842BB-F054-4218-BC04-8AA84B7E3870}" type="presOf" srcId="{003D10E6-4108-48C4-94EF-7274F21595D9}" destId="{E400D798-5351-4B2E-98DC-0556F95305EA}" srcOrd="0" destOrd="0" presId="urn:microsoft.com/office/officeart/2018/2/layout/IconVerticalSolidList"/>
    <dgm:cxn modelId="{C31537D1-844F-42AA-B728-8416097D0D9A}" type="presOf" srcId="{A70F105F-876F-4D1C-AEA4-73BBB3287112}" destId="{1158225E-0D99-407A-A999-55EA2CB9B8E4}" srcOrd="0" destOrd="0" presId="urn:microsoft.com/office/officeart/2018/2/layout/IconVerticalSolidList"/>
    <dgm:cxn modelId="{9E564EE0-2904-4EB0-A95D-44D9ACA66811}" type="presParOf" srcId="{E400D798-5351-4B2E-98DC-0556F95305EA}" destId="{6D7E1C1E-3A38-4458-9744-CE5152D48842}" srcOrd="0" destOrd="0" presId="urn:microsoft.com/office/officeart/2018/2/layout/IconVerticalSolidList"/>
    <dgm:cxn modelId="{F68740F2-6E09-4599-8C74-82CCDFB1501B}" type="presParOf" srcId="{6D7E1C1E-3A38-4458-9744-CE5152D48842}" destId="{425AFE39-DD9D-4B1D-8F6C-EA0380FCD48F}" srcOrd="0" destOrd="0" presId="urn:microsoft.com/office/officeart/2018/2/layout/IconVerticalSolidList"/>
    <dgm:cxn modelId="{5B0EEA45-4B44-4418-9F7C-10A95C543F0A}" type="presParOf" srcId="{6D7E1C1E-3A38-4458-9744-CE5152D48842}" destId="{F9B6A76A-9078-46AB-94F0-190D7C1CE06C}" srcOrd="1" destOrd="0" presId="urn:microsoft.com/office/officeart/2018/2/layout/IconVerticalSolidList"/>
    <dgm:cxn modelId="{03579D30-6184-4440-946E-D849EE41D4E2}" type="presParOf" srcId="{6D7E1C1E-3A38-4458-9744-CE5152D48842}" destId="{4BF7A9F4-5962-454F-A5C9-421AC9BC63AD}" srcOrd="2" destOrd="0" presId="urn:microsoft.com/office/officeart/2018/2/layout/IconVerticalSolidList"/>
    <dgm:cxn modelId="{09CB5138-4D3A-485E-9BFB-D6812A152B6A}" type="presParOf" srcId="{6D7E1C1E-3A38-4458-9744-CE5152D48842}" destId="{1158225E-0D99-407A-A999-55EA2CB9B8E4}" srcOrd="3" destOrd="0" presId="urn:microsoft.com/office/officeart/2018/2/layout/IconVerticalSolidList"/>
    <dgm:cxn modelId="{ED0F7810-04F6-499A-8E06-F3E31B8BE1BF}" type="presParOf" srcId="{E400D798-5351-4B2E-98DC-0556F95305EA}" destId="{6B4CD270-CD8A-4634-832A-CB2E601DC940}" srcOrd="1" destOrd="0" presId="urn:microsoft.com/office/officeart/2018/2/layout/IconVerticalSolidList"/>
    <dgm:cxn modelId="{1EA8FB66-4387-4CC4-BD7D-4055BF8A0DF7}" type="presParOf" srcId="{E400D798-5351-4B2E-98DC-0556F95305EA}" destId="{E957DA1B-CBDF-4279-BCA2-C92E2F677EDA}" srcOrd="2" destOrd="0" presId="urn:microsoft.com/office/officeart/2018/2/layout/IconVerticalSolidList"/>
    <dgm:cxn modelId="{E33E60C9-C302-47DC-BBBF-2D7880387615}" type="presParOf" srcId="{E957DA1B-CBDF-4279-BCA2-C92E2F677EDA}" destId="{C05C5442-5BDE-4D14-82C5-B10723094D99}" srcOrd="0" destOrd="0" presId="urn:microsoft.com/office/officeart/2018/2/layout/IconVerticalSolidList"/>
    <dgm:cxn modelId="{F86BDC68-CEE1-4574-9164-9B2E8F4D8ADA}" type="presParOf" srcId="{E957DA1B-CBDF-4279-BCA2-C92E2F677EDA}" destId="{CE258125-0259-4C73-B1A0-478D3AF92ACA}" srcOrd="1" destOrd="0" presId="urn:microsoft.com/office/officeart/2018/2/layout/IconVerticalSolidList"/>
    <dgm:cxn modelId="{7E3AC80B-2123-408E-B9DD-11936D5EA26B}" type="presParOf" srcId="{E957DA1B-CBDF-4279-BCA2-C92E2F677EDA}" destId="{58442CE1-EEAF-4F96-A13D-4A277044A93B}" srcOrd="2" destOrd="0" presId="urn:microsoft.com/office/officeart/2018/2/layout/IconVerticalSolidList"/>
    <dgm:cxn modelId="{AA3589DF-9FCE-44BD-8F28-83AC78B1A0EA}" type="presParOf" srcId="{E957DA1B-CBDF-4279-BCA2-C92E2F677EDA}" destId="{0B9B67C0-B080-4AA9-82AC-6C3C0ECFA385}" srcOrd="3" destOrd="0" presId="urn:microsoft.com/office/officeart/2018/2/layout/IconVerticalSolidList"/>
    <dgm:cxn modelId="{B13747B2-79D2-4871-90E8-3197AB1C4BD0}" type="presParOf" srcId="{E400D798-5351-4B2E-98DC-0556F95305EA}" destId="{1A9E08DF-4044-48A0-B5B1-4E5FA80B537B}" srcOrd="3" destOrd="0" presId="urn:microsoft.com/office/officeart/2018/2/layout/IconVerticalSolidList"/>
    <dgm:cxn modelId="{7E4363EA-FFCC-4DAF-BBA5-43F05FD91160}" type="presParOf" srcId="{E400D798-5351-4B2E-98DC-0556F95305EA}" destId="{7B3F058F-2183-44D8-8735-8FBB4FB075D9}" srcOrd="4" destOrd="0" presId="urn:microsoft.com/office/officeart/2018/2/layout/IconVerticalSolidList"/>
    <dgm:cxn modelId="{AFB936F7-ECF8-4A24-9A56-05FA8A2B5ABC}" type="presParOf" srcId="{7B3F058F-2183-44D8-8735-8FBB4FB075D9}" destId="{4DA1233A-8B4E-48D4-94C3-6C8BC804531C}" srcOrd="0" destOrd="0" presId="urn:microsoft.com/office/officeart/2018/2/layout/IconVerticalSolidList"/>
    <dgm:cxn modelId="{A0879A6A-8597-42A3-83F0-0FD802A8DFC8}" type="presParOf" srcId="{7B3F058F-2183-44D8-8735-8FBB4FB075D9}" destId="{5B6B2D2A-7103-4E4C-A7E3-237FBD0CF991}" srcOrd="1" destOrd="0" presId="urn:microsoft.com/office/officeart/2018/2/layout/IconVerticalSolidList"/>
    <dgm:cxn modelId="{18ACD608-2F9F-4A5D-9AD5-83927B783998}" type="presParOf" srcId="{7B3F058F-2183-44D8-8735-8FBB4FB075D9}" destId="{239C813D-7AAF-4B2C-A192-75E86F4ACA90}" srcOrd="2" destOrd="0" presId="urn:microsoft.com/office/officeart/2018/2/layout/IconVerticalSolidList"/>
    <dgm:cxn modelId="{9B10C743-1480-4FD2-8E3B-EEE3C6EB55AF}" type="presParOf" srcId="{7B3F058F-2183-44D8-8735-8FBB4FB075D9}" destId="{086A21B6-E616-4645-AF2D-C95BA1C1BF1B}" srcOrd="3" destOrd="0" presId="urn:microsoft.com/office/officeart/2018/2/layout/IconVerticalSolidList"/>
    <dgm:cxn modelId="{4EDF2A3E-A6E6-4304-9439-1D4008CD07A2}" type="presParOf" srcId="{E400D798-5351-4B2E-98DC-0556F95305EA}" destId="{F1916AC3-5EFD-4931-959E-7C9B7B712B5B}" srcOrd="5" destOrd="0" presId="urn:microsoft.com/office/officeart/2018/2/layout/IconVerticalSolidList"/>
    <dgm:cxn modelId="{31570C56-CC5D-4885-8CA2-F02E42F78A9A}" type="presParOf" srcId="{E400D798-5351-4B2E-98DC-0556F95305EA}" destId="{A72DCEF2-AFD1-43F2-9554-F990D7160300}" srcOrd="6" destOrd="0" presId="urn:microsoft.com/office/officeart/2018/2/layout/IconVerticalSolidList"/>
    <dgm:cxn modelId="{AE4F71C1-D5B9-4772-A2AC-B62D11EB8DAB}" type="presParOf" srcId="{A72DCEF2-AFD1-43F2-9554-F990D7160300}" destId="{71CC83AD-762E-4E1C-9DA2-06A331C231FE}" srcOrd="0" destOrd="0" presId="urn:microsoft.com/office/officeart/2018/2/layout/IconVerticalSolidList"/>
    <dgm:cxn modelId="{9694B5C8-935A-4FFA-8898-650A925C228F}" type="presParOf" srcId="{A72DCEF2-AFD1-43F2-9554-F990D7160300}" destId="{517D9BB2-64AE-4027-A309-E82628346D75}" srcOrd="1" destOrd="0" presId="urn:microsoft.com/office/officeart/2018/2/layout/IconVerticalSolidList"/>
    <dgm:cxn modelId="{A9688D45-3863-4DDF-9CC5-9C5A5AC6A823}" type="presParOf" srcId="{A72DCEF2-AFD1-43F2-9554-F990D7160300}" destId="{F8C7AB1B-D1A7-43FA-8263-8A71AC02BC38}" srcOrd="2" destOrd="0" presId="urn:microsoft.com/office/officeart/2018/2/layout/IconVerticalSolidList"/>
    <dgm:cxn modelId="{1C1EABB1-3659-4D3A-9113-C4A6D954F2F3}" type="presParOf" srcId="{A72DCEF2-AFD1-43F2-9554-F990D7160300}" destId="{6F697B41-B0C7-4450-9411-6D120CE1FB23}"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7DA02F0-447D-4A63-A771-2C29D97409E3}" type="doc">
      <dgm:prSet loTypeId="urn:microsoft.com/office/officeart/2016/7/layout/LinearArrowProcessNumbered" loCatId="process" qsTypeId="urn:microsoft.com/office/officeart/2005/8/quickstyle/simple1" qsCatId="simple" csTypeId="urn:microsoft.com/office/officeart/2005/8/colors/colorful1" csCatId="colorful"/>
      <dgm:spPr/>
      <dgm:t>
        <a:bodyPr/>
        <a:lstStyle/>
        <a:p>
          <a:endParaRPr lang="en-US"/>
        </a:p>
      </dgm:t>
    </dgm:pt>
    <dgm:pt modelId="{F79DB393-0B76-48F3-86E7-C556D9D53846}">
      <dgm:prSet/>
      <dgm:spPr/>
      <dgm:t>
        <a:bodyPr/>
        <a:lstStyle/>
        <a:p>
          <a:pPr algn="ctr"/>
          <a:r>
            <a:rPr lang="en-US" dirty="0"/>
            <a:t>Load documents from multiple sources like files or websites</a:t>
          </a:r>
        </a:p>
      </dgm:t>
    </dgm:pt>
    <dgm:pt modelId="{2C26F8FD-152F-4ED1-973F-6ECE74407630}" type="parTrans" cxnId="{9E1B7FD6-16B4-402D-BE37-418F4556B9DD}">
      <dgm:prSet/>
      <dgm:spPr/>
      <dgm:t>
        <a:bodyPr/>
        <a:lstStyle/>
        <a:p>
          <a:endParaRPr lang="en-US"/>
        </a:p>
      </dgm:t>
    </dgm:pt>
    <dgm:pt modelId="{17B70EEC-3B14-4C7E-B007-EF53711E7C72}" type="sibTrans" cxnId="{9E1B7FD6-16B4-402D-BE37-418F4556B9DD}">
      <dgm:prSet phldrT="1" phldr="0"/>
      <dgm:spPr/>
      <dgm:t>
        <a:bodyPr/>
        <a:lstStyle/>
        <a:p>
          <a:r>
            <a:rPr lang="en-US"/>
            <a:t>1</a:t>
          </a:r>
        </a:p>
      </dgm:t>
    </dgm:pt>
    <dgm:pt modelId="{14980584-EFD1-45DC-A96A-71F34EFB8A2E}">
      <dgm:prSet/>
      <dgm:spPr/>
      <dgm:t>
        <a:bodyPr/>
        <a:lstStyle/>
        <a:p>
          <a:pPr algn="ctr"/>
          <a:r>
            <a:rPr lang="en-US" dirty="0"/>
            <a:t>Preprocess and transform documents for optimization</a:t>
          </a:r>
        </a:p>
      </dgm:t>
    </dgm:pt>
    <dgm:pt modelId="{7E4C6436-6005-4E36-9576-D8BEE8F04663}" type="parTrans" cxnId="{D16AF19D-6E70-4B0E-B1F2-1D1F75CE02C4}">
      <dgm:prSet/>
      <dgm:spPr/>
      <dgm:t>
        <a:bodyPr/>
        <a:lstStyle/>
        <a:p>
          <a:endParaRPr lang="en-US"/>
        </a:p>
      </dgm:t>
    </dgm:pt>
    <dgm:pt modelId="{8596353A-5CAC-4457-9D77-BE3A7E504DC9}" type="sibTrans" cxnId="{D16AF19D-6E70-4B0E-B1F2-1D1F75CE02C4}">
      <dgm:prSet phldrT="2" phldr="0"/>
      <dgm:spPr/>
      <dgm:t>
        <a:bodyPr/>
        <a:lstStyle/>
        <a:p>
          <a:r>
            <a:rPr lang="en-US"/>
            <a:t>2</a:t>
          </a:r>
        </a:p>
      </dgm:t>
    </dgm:pt>
    <dgm:pt modelId="{E62AB993-B219-4F0A-A45A-6A7F135D8D2A}">
      <dgm:prSet/>
      <dgm:spPr/>
      <dgm:t>
        <a:bodyPr/>
        <a:lstStyle/>
        <a:p>
          <a:pPr algn="ctr"/>
          <a:r>
            <a:rPr lang="en-US" dirty="0"/>
            <a:t>Generate text embeddings to capture semantic meaning</a:t>
          </a:r>
        </a:p>
      </dgm:t>
    </dgm:pt>
    <dgm:pt modelId="{60E39F26-BC5C-4A45-897F-AB4FB395D89D}" type="parTrans" cxnId="{4680FB29-28C9-4F7C-A6F2-E29816A91F29}">
      <dgm:prSet/>
      <dgm:spPr/>
      <dgm:t>
        <a:bodyPr/>
        <a:lstStyle/>
        <a:p>
          <a:endParaRPr lang="en-US"/>
        </a:p>
      </dgm:t>
    </dgm:pt>
    <dgm:pt modelId="{A265A7AD-D071-4B2B-8FD4-78E1F76D0A3D}" type="sibTrans" cxnId="{4680FB29-28C9-4F7C-A6F2-E29816A91F29}">
      <dgm:prSet phldrT="3" phldr="0"/>
      <dgm:spPr/>
      <dgm:t>
        <a:bodyPr/>
        <a:lstStyle/>
        <a:p>
          <a:r>
            <a:rPr lang="en-US"/>
            <a:t>3</a:t>
          </a:r>
        </a:p>
      </dgm:t>
    </dgm:pt>
    <dgm:pt modelId="{19A42A86-2723-4661-A426-9A05F0A2BEE0}">
      <dgm:prSet/>
      <dgm:spPr/>
      <dgm:t>
        <a:bodyPr/>
        <a:lstStyle/>
        <a:p>
          <a:pPr algn="ctr"/>
          <a:r>
            <a:rPr lang="en-US" dirty="0"/>
            <a:t>Store both documents and embeddings in vector stores</a:t>
          </a:r>
        </a:p>
      </dgm:t>
    </dgm:pt>
    <dgm:pt modelId="{3E6B656D-B594-4422-A06C-AC53443BDF67}" type="parTrans" cxnId="{E0396692-BB6E-4187-9DFB-7BF48AAC8A07}">
      <dgm:prSet/>
      <dgm:spPr/>
      <dgm:t>
        <a:bodyPr/>
        <a:lstStyle/>
        <a:p>
          <a:endParaRPr lang="en-US"/>
        </a:p>
      </dgm:t>
    </dgm:pt>
    <dgm:pt modelId="{FEF86E96-AAAA-42B2-9B64-3A063E44625B}" type="sibTrans" cxnId="{E0396692-BB6E-4187-9DFB-7BF48AAC8A07}">
      <dgm:prSet phldrT="4" phldr="0"/>
      <dgm:spPr/>
      <dgm:t>
        <a:bodyPr/>
        <a:lstStyle/>
        <a:p>
          <a:r>
            <a:rPr lang="en-US"/>
            <a:t>4</a:t>
          </a:r>
        </a:p>
      </dgm:t>
    </dgm:pt>
    <dgm:pt modelId="{70C31CDC-0E38-4745-B03D-1A3A3FE6C82B}">
      <dgm:prSet/>
      <dgm:spPr/>
      <dgm:t>
        <a:bodyPr/>
        <a:lstStyle/>
        <a:p>
          <a:pPr algn="ctr"/>
          <a:r>
            <a:rPr lang="en-US" dirty="0"/>
            <a:t>Utilize retrievers to fetch relevant documents based on queries.</a:t>
          </a:r>
        </a:p>
      </dgm:t>
    </dgm:pt>
    <dgm:pt modelId="{D95DA77A-B2D7-4AC9-8AC0-85A6030A5122}" type="parTrans" cxnId="{723CC79C-F84C-4F8C-AE76-B4A8EA69407C}">
      <dgm:prSet/>
      <dgm:spPr/>
      <dgm:t>
        <a:bodyPr/>
        <a:lstStyle/>
        <a:p>
          <a:endParaRPr lang="en-US"/>
        </a:p>
      </dgm:t>
    </dgm:pt>
    <dgm:pt modelId="{1B4BF315-E2D9-4C7E-990E-102B93A5F017}" type="sibTrans" cxnId="{723CC79C-F84C-4F8C-AE76-B4A8EA69407C}">
      <dgm:prSet phldrT="5" phldr="0"/>
      <dgm:spPr/>
      <dgm:t>
        <a:bodyPr/>
        <a:lstStyle/>
        <a:p>
          <a:r>
            <a:rPr lang="en-US"/>
            <a:t>5</a:t>
          </a:r>
        </a:p>
      </dgm:t>
    </dgm:pt>
    <dgm:pt modelId="{39D915FD-E3CC-AD44-AF4A-77A8A8A7686A}" type="pres">
      <dgm:prSet presAssocID="{17DA02F0-447D-4A63-A771-2C29D97409E3}" presName="linearFlow" presStyleCnt="0">
        <dgm:presLayoutVars>
          <dgm:dir/>
          <dgm:animLvl val="lvl"/>
          <dgm:resizeHandles val="exact"/>
        </dgm:presLayoutVars>
      </dgm:prSet>
      <dgm:spPr/>
    </dgm:pt>
    <dgm:pt modelId="{8CAF8E1C-E0C5-8A41-88AD-1E3AF0923BF9}" type="pres">
      <dgm:prSet presAssocID="{F79DB393-0B76-48F3-86E7-C556D9D53846}" presName="compositeNode" presStyleCnt="0"/>
      <dgm:spPr/>
    </dgm:pt>
    <dgm:pt modelId="{9E4593EB-067B-BB4F-834A-28054FF5B2DF}" type="pres">
      <dgm:prSet presAssocID="{F79DB393-0B76-48F3-86E7-C556D9D53846}" presName="parTx" presStyleLbl="node1" presStyleIdx="0" presStyleCnt="0">
        <dgm:presLayoutVars>
          <dgm:chMax val="0"/>
          <dgm:chPref val="0"/>
          <dgm:bulletEnabled val="1"/>
        </dgm:presLayoutVars>
      </dgm:prSet>
      <dgm:spPr/>
    </dgm:pt>
    <dgm:pt modelId="{106CE61B-4948-D940-91B6-F61A4F7537B8}" type="pres">
      <dgm:prSet presAssocID="{F79DB393-0B76-48F3-86E7-C556D9D53846}" presName="parSh" presStyleCnt="0"/>
      <dgm:spPr/>
    </dgm:pt>
    <dgm:pt modelId="{A9D56208-7343-6C48-9A30-3647B86D8529}" type="pres">
      <dgm:prSet presAssocID="{F79DB393-0B76-48F3-86E7-C556D9D53846}" presName="lineNode" presStyleLbl="alignAccFollowNode1" presStyleIdx="0" presStyleCnt="15"/>
      <dgm:spPr/>
    </dgm:pt>
    <dgm:pt modelId="{E1B28EEA-6750-0F40-92D5-21BA89A1F628}" type="pres">
      <dgm:prSet presAssocID="{F79DB393-0B76-48F3-86E7-C556D9D53846}" presName="lineArrowNode" presStyleLbl="alignAccFollowNode1" presStyleIdx="1" presStyleCnt="15"/>
      <dgm:spPr/>
    </dgm:pt>
    <dgm:pt modelId="{C3092409-DD4C-0D41-BFEE-B7FEC294B7A5}" type="pres">
      <dgm:prSet presAssocID="{17B70EEC-3B14-4C7E-B007-EF53711E7C72}" presName="sibTransNodeCircle" presStyleLbl="alignNode1" presStyleIdx="0" presStyleCnt="5">
        <dgm:presLayoutVars>
          <dgm:chMax val="0"/>
          <dgm:bulletEnabled/>
        </dgm:presLayoutVars>
      </dgm:prSet>
      <dgm:spPr/>
    </dgm:pt>
    <dgm:pt modelId="{E8F9547D-4581-A749-92BC-69E4A2E424C8}" type="pres">
      <dgm:prSet presAssocID="{17B70EEC-3B14-4C7E-B007-EF53711E7C72}" presName="spacerBetweenCircleAndCallout" presStyleCnt="0">
        <dgm:presLayoutVars/>
      </dgm:prSet>
      <dgm:spPr/>
    </dgm:pt>
    <dgm:pt modelId="{1854512F-C016-9540-848E-DFBE1F49C8C1}" type="pres">
      <dgm:prSet presAssocID="{F79DB393-0B76-48F3-86E7-C556D9D53846}" presName="nodeText" presStyleLbl="alignAccFollowNode1" presStyleIdx="2" presStyleCnt="15">
        <dgm:presLayoutVars>
          <dgm:bulletEnabled val="1"/>
        </dgm:presLayoutVars>
      </dgm:prSet>
      <dgm:spPr/>
    </dgm:pt>
    <dgm:pt modelId="{B5044760-BC32-3346-BCD2-165B4ECF33FD}" type="pres">
      <dgm:prSet presAssocID="{17B70EEC-3B14-4C7E-B007-EF53711E7C72}" presName="sibTransComposite" presStyleCnt="0"/>
      <dgm:spPr/>
    </dgm:pt>
    <dgm:pt modelId="{805A71C8-4442-8948-87D7-6F5458789B77}" type="pres">
      <dgm:prSet presAssocID="{14980584-EFD1-45DC-A96A-71F34EFB8A2E}" presName="compositeNode" presStyleCnt="0"/>
      <dgm:spPr/>
    </dgm:pt>
    <dgm:pt modelId="{CEAA3160-9423-0343-B250-8EC416DE14C4}" type="pres">
      <dgm:prSet presAssocID="{14980584-EFD1-45DC-A96A-71F34EFB8A2E}" presName="parTx" presStyleLbl="node1" presStyleIdx="0" presStyleCnt="0">
        <dgm:presLayoutVars>
          <dgm:chMax val="0"/>
          <dgm:chPref val="0"/>
          <dgm:bulletEnabled val="1"/>
        </dgm:presLayoutVars>
      </dgm:prSet>
      <dgm:spPr/>
    </dgm:pt>
    <dgm:pt modelId="{E9ECFFF7-5393-BF4A-B150-CCCE09772023}" type="pres">
      <dgm:prSet presAssocID="{14980584-EFD1-45DC-A96A-71F34EFB8A2E}" presName="parSh" presStyleCnt="0"/>
      <dgm:spPr/>
    </dgm:pt>
    <dgm:pt modelId="{E55FA8FA-1B62-1D4C-9C0D-D14E45506215}" type="pres">
      <dgm:prSet presAssocID="{14980584-EFD1-45DC-A96A-71F34EFB8A2E}" presName="lineNode" presStyleLbl="alignAccFollowNode1" presStyleIdx="3" presStyleCnt="15"/>
      <dgm:spPr/>
    </dgm:pt>
    <dgm:pt modelId="{152A229A-67B0-F44B-8460-D7389365CF75}" type="pres">
      <dgm:prSet presAssocID="{14980584-EFD1-45DC-A96A-71F34EFB8A2E}" presName="lineArrowNode" presStyleLbl="alignAccFollowNode1" presStyleIdx="4" presStyleCnt="15"/>
      <dgm:spPr/>
    </dgm:pt>
    <dgm:pt modelId="{75941C93-3D11-7643-BE08-B22322F0CF57}" type="pres">
      <dgm:prSet presAssocID="{8596353A-5CAC-4457-9D77-BE3A7E504DC9}" presName="sibTransNodeCircle" presStyleLbl="alignNode1" presStyleIdx="1" presStyleCnt="5">
        <dgm:presLayoutVars>
          <dgm:chMax val="0"/>
          <dgm:bulletEnabled/>
        </dgm:presLayoutVars>
      </dgm:prSet>
      <dgm:spPr/>
    </dgm:pt>
    <dgm:pt modelId="{BE28CC6F-9436-B84B-B59F-546F3FEE5A26}" type="pres">
      <dgm:prSet presAssocID="{8596353A-5CAC-4457-9D77-BE3A7E504DC9}" presName="spacerBetweenCircleAndCallout" presStyleCnt="0">
        <dgm:presLayoutVars/>
      </dgm:prSet>
      <dgm:spPr/>
    </dgm:pt>
    <dgm:pt modelId="{0890B0AB-55F0-2D45-AD9F-3929EC44229E}" type="pres">
      <dgm:prSet presAssocID="{14980584-EFD1-45DC-A96A-71F34EFB8A2E}" presName="nodeText" presStyleLbl="alignAccFollowNode1" presStyleIdx="5" presStyleCnt="15">
        <dgm:presLayoutVars>
          <dgm:bulletEnabled val="1"/>
        </dgm:presLayoutVars>
      </dgm:prSet>
      <dgm:spPr/>
    </dgm:pt>
    <dgm:pt modelId="{DF189DDA-4E1D-384E-A9DC-DE842DDAA625}" type="pres">
      <dgm:prSet presAssocID="{8596353A-5CAC-4457-9D77-BE3A7E504DC9}" presName="sibTransComposite" presStyleCnt="0"/>
      <dgm:spPr/>
    </dgm:pt>
    <dgm:pt modelId="{C90A529B-8A83-CE4A-BD28-0125640F22C2}" type="pres">
      <dgm:prSet presAssocID="{E62AB993-B219-4F0A-A45A-6A7F135D8D2A}" presName="compositeNode" presStyleCnt="0"/>
      <dgm:spPr/>
    </dgm:pt>
    <dgm:pt modelId="{4F126F46-C184-CE40-B5F3-D021F6C4CA9E}" type="pres">
      <dgm:prSet presAssocID="{E62AB993-B219-4F0A-A45A-6A7F135D8D2A}" presName="parTx" presStyleLbl="node1" presStyleIdx="0" presStyleCnt="0">
        <dgm:presLayoutVars>
          <dgm:chMax val="0"/>
          <dgm:chPref val="0"/>
          <dgm:bulletEnabled val="1"/>
        </dgm:presLayoutVars>
      </dgm:prSet>
      <dgm:spPr/>
    </dgm:pt>
    <dgm:pt modelId="{3E22FA53-86E2-6B45-8242-04053EB54E23}" type="pres">
      <dgm:prSet presAssocID="{E62AB993-B219-4F0A-A45A-6A7F135D8D2A}" presName="parSh" presStyleCnt="0"/>
      <dgm:spPr/>
    </dgm:pt>
    <dgm:pt modelId="{7AB9DEF7-0BD9-0E42-AFAF-F2E2ECE16D81}" type="pres">
      <dgm:prSet presAssocID="{E62AB993-B219-4F0A-A45A-6A7F135D8D2A}" presName="lineNode" presStyleLbl="alignAccFollowNode1" presStyleIdx="6" presStyleCnt="15"/>
      <dgm:spPr/>
    </dgm:pt>
    <dgm:pt modelId="{DCD7CCF3-EA9B-E242-A670-6C38F33F6A1B}" type="pres">
      <dgm:prSet presAssocID="{E62AB993-B219-4F0A-A45A-6A7F135D8D2A}" presName="lineArrowNode" presStyleLbl="alignAccFollowNode1" presStyleIdx="7" presStyleCnt="15"/>
      <dgm:spPr/>
    </dgm:pt>
    <dgm:pt modelId="{78EBFA3F-5785-0140-8026-7C8859A560C4}" type="pres">
      <dgm:prSet presAssocID="{A265A7AD-D071-4B2B-8FD4-78E1F76D0A3D}" presName="sibTransNodeCircle" presStyleLbl="alignNode1" presStyleIdx="2" presStyleCnt="5">
        <dgm:presLayoutVars>
          <dgm:chMax val="0"/>
          <dgm:bulletEnabled/>
        </dgm:presLayoutVars>
      </dgm:prSet>
      <dgm:spPr/>
    </dgm:pt>
    <dgm:pt modelId="{835CC5FC-684E-954B-8515-BFB21C6C50B0}" type="pres">
      <dgm:prSet presAssocID="{A265A7AD-D071-4B2B-8FD4-78E1F76D0A3D}" presName="spacerBetweenCircleAndCallout" presStyleCnt="0">
        <dgm:presLayoutVars/>
      </dgm:prSet>
      <dgm:spPr/>
    </dgm:pt>
    <dgm:pt modelId="{97B67771-6BFD-3244-8069-B688627C6660}" type="pres">
      <dgm:prSet presAssocID="{E62AB993-B219-4F0A-A45A-6A7F135D8D2A}" presName="nodeText" presStyleLbl="alignAccFollowNode1" presStyleIdx="8" presStyleCnt="15">
        <dgm:presLayoutVars>
          <dgm:bulletEnabled val="1"/>
        </dgm:presLayoutVars>
      </dgm:prSet>
      <dgm:spPr/>
    </dgm:pt>
    <dgm:pt modelId="{EA091AF7-AA5E-A04A-98F1-9F053A28CD6E}" type="pres">
      <dgm:prSet presAssocID="{A265A7AD-D071-4B2B-8FD4-78E1F76D0A3D}" presName="sibTransComposite" presStyleCnt="0"/>
      <dgm:spPr/>
    </dgm:pt>
    <dgm:pt modelId="{BB3EFEB5-D1EF-7748-AF71-53A209229A22}" type="pres">
      <dgm:prSet presAssocID="{19A42A86-2723-4661-A426-9A05F0A2BEE0}" presName="compositeNode" presStyleCnt="0"/>
      <dgm:spPr/>
    </dgm:pt>
    <dgm:pt modelId="{526DC89F-71CF-4C49-BB30-E3F3750003C9}" type="pres">
      <dgm:prSet presAssocID="{19A42A86-2723-4661-A426-9A05F0A2BEE0}" presName="parTx" presStyleLbl="node1" presStyleIdx="0" presStyleCnt="0">
        <dgm:presLayoutVars>
          <dgm:chMax val="0"/>
          <dgm:chPref val="0"/>
          <dgm:bulletEnabled val="1"/>
        </dgm:presLayoutVars>
      </dgm:prSet>
      <dgm:spPr/>
    </dgm:pt>
    <dgm:pt modelId="{19098E09-CE40-B946-9B29-1FFEDE894A95}" type="pres">
      <dgm:prSet presAssocID="{19A42A86-2723-4661-A426-9A05F0A2BEE0}" presName="parSh" presStyleCnt="0"/>
      <dgm:spPr/>
    </dgm:pt>
    <dgm:pt modelId="{0E31052D-A679-7D46-9997-832087B3131E}" type="pres">
      <dgm:prSet presAssocID="{19A42A86-2723-4661-A426-9A05F0A2BEE0}" presName="lineNode" presStyleLbl="alignAccFollowNode1" presStyleIdx="9" presStyleCnt="15"/>
      <dgm:spPr/>
    </dgm:pt>
    <dgm:pt modelId="{DA2706EC-E20B-224C-82B9-C415CF482D15}" type="pres">
      <dgm:prSet presAssocID="{19A42A86-2723-4661-A426-9A05F0A2BEE0}" presName="lineArrowNode" presStyleLbl="alignAccFollowNode1" presStyleIdx="10" presStyleCnt="15"/>
      <dgm:spPr/>
    </dgm:pt>
    <dgm:pt modelId="{AA6F6527-B1EE-CB48-B765-B5230A7E8689}" type="pres">
      <dgm:prSet presAssocID="{FEF86E96-AAAA-42B2-9B64-3A063E44625B}" presName="sibTransNodeCircle" presStyleLbl="alignNode1" presStyleIdx="3" presStyleCnt="5">
        <dgm:presLayoutVars>
          <dgm:chMax val="0"/>
          <dgm:bulletEnabled/>
        </dgm:presLayoutVars>
      </dgm:prSet>
      <dgm:spPr/>
    </dgm:pt>
    <dgm:pt modelId="{D922354A-C30A-DC49-9196-9762A00E584B}" type="pres">
      <dgm:prSet presAssocID="{FEF86E96-AAAA-42B2-9B64-3A063E44625B}" presName="spacerBetweenCircleAndCallout" presStyleCnt="0">
        <dgm:presLayoutVars/>
      </dgm:prSet>
      <dgm:spPr/>
    </dgm:pt>
    <dgm:pt modelId="{D66E0516-5B50-D549-8F60-8B4F5252BC9B}" type="pres">
      <dgm:prSet presAssocID="{19A42A86-2723-4661-A426-9A05F0A2BEE0}" presName="nodeText" presStyleLbl="alignAccFollowNode1" presStyleIdx="11" presStyleCnt="15">
        <dgm:presLayoutVars>
          <dgm:bulletEnabled val="1"/>
        </dgm:presLayoutVars>
      </dgm:prSet>
      <dgm:spPr/>
    </dgm:pt>
    <dgm:pt modelId="{D7B24832-7475-114B-9E96-D90CF76B9ED8}" type="pres">
      <dgm:prSet presAssocID="{FEF86E96-AAAA-42B2-9B64-3A063E44625B}" presName="sibTransComposite" presStyleCnt="0"/>
      <dgm:spPr/>
    </dgm:pt>
    <dgm:pt modelId="{3D8CA593-0C3D-6344-9753-127D81FB1EAE}" type="pres">
      <dgm:prSet presAssocID="{70C31CDC-0E38-4745-B03D-1A3A3FE6C82B}" presName="compositeNode" presStyleCnt="0"/>
      <dgm:spPr/>
    </dgm:pt>
    <dgm:pt modelId="{EE7BC214-750F-0E43-8A4A-BDE07639859A}" type="pres">
      <dgm:prSet presAssocID="{70C31CDC-0E38-4745-B03D-1A3A3FE6C82B}" presName="parTx" presStyleLbl="node1" presStyleIdx="0" presStyleCnt="0">
        <dgm:presLayoutVars>
          <dgm:chMax val="0"/>
          <dgm:chPref val="0"/>
          <dgm:bulletEnabled val="1"/>
        </dgm:presLayoutVars>
      </dgm:prSet>
      <dgm:spPr/>
    </dgm:pt>
    <dgm:pt modelId="{02D0EAC3-23F5-DF43-977C-58D778E3D49B}" type="pres">
      <dgm:prSet presAssocID="{70C31CDC-0E38-4745-B03D-1A3A3FE6C82B}" presName="parSh" presStyleCnt="0"/>
      <dgm:spPr/>
    </dgm:pt>
    <dgm:pt modelId="{7D59C3AA-F5F3-7A42-9F3F-6F3B5317D3A4}" type="pres">
      <dgm:prSet presAssocID="{70C31CDC-0E38-4745-B03D-1A3A3FE6C82B}" presName="lineNode" presStyleLbl="alignAccFollowNode1" presStyleIdx="12" presStyleCnt="15"/>
      <dgm:spPr/>
    </dgm:pt>
    <dgm:pt modelId="{392A5428-303A-6648-9EF4-F2773A55C684}" type="pres">
      <dgm:prSet presAssocID="{70C31CDC-0E38-4745-B03D-1A3A3FE6C82B}" presName="lineArrowNode" presStyleLbl="alignAccFollowNode1" presStyleIdx="13" presStyleCnt="15"/>
      <dgm:spPr/>
    </dgm:pt>
    <dgm:pt modelId="{E546D9E2-6DD2-3D4A-B7F2-3E2414BBB337}" type="pres">
      <dgm:prSet presAssocID="{1B4BF315-E2D9-4C7E-990E-102B93A5F017}" presName="sibTransNodeCircle" presStyleLbl="alignNode1" presStyleIdx="4" presStyleCnt="5">
        <dgm:presLayoutVars>
          <dgm:chMax val="0"/>
          <dgm:bulletEnabled/>
        </dgm:presLayoutVars>
      </dgm:prSet>
      <dgm:spPr/>
    </dgm:pt>
    <dgm:pt modelId="{F2D25192-F8B9-2C48-90FC-FFADC52BC5C2}" type="pres">
      <dgm:prSet presAssocID="{1B4BF315-E2D9-4C7E-990E-102B93A5F017}" presName="spacerBetweenCircleAndCallout" presStyleCnt="0">
        <dgm:presLayoutVars/>
      </dgm:prSet>
      <dgm:spPr/>
    </dgm:pt>
    <dgm:pt modelId="{8BE7E062-AF1C-AB4D-83AC-49AAA4003E1B}" type="pres">
      <dgm:prSet presAssocID="{70C31CDC-0E38-4745-B03D-1A3A3FE6C82B}" presName="nodeText" presStyleLbl="alignAccFollowNode1" presStyleIdx="14" presStyleCnt="15">
        <dgm:presLayoutVars>
          <dgm:bulletEnabled val="1"/>
        </dgm:presLayoutVars>
      </dgm:prSet>
      <dgm:spPr/>
    </dgm:pt>
  </dgm:ptLst>
  <dgm:cxnLst>
    <dgm:cxn modelId="{4230F824-628C-E14E-BA0E-83A1114C93C5}" type="presOf" srcId="{FEF86E96-AAAA-42B2-9B64-3A063E44625B}" destId="{AA6F6527-B1EE-CB48-B765-B5230A7E8689}" srcOrd="0" destOrd="0" presId="urn:microsoft.com/office/officeart/2016/7/layout/LinearArrowProcessNumbered"/>
    <dgm:cxn modelId="{4680FB29-28C9-4F7C-A6F2-E29816A91F29}" srcId="{17DA02F0-447D-4A63-A771-2C29D97409E3}" destId="{E62AB993-B219-4F0A-A45A-6A7F135D8D2A}" srcOrd="2" destOrd="0" parTransId="{60E39F26-BC5C-4A45-897F-AB4FB395D89D}" sibTransId="{A265A7AD-D071-4B2B-8FD4-78E1F76D0A3D}"/>
    <dgm:cxn modelId="{C6DEE02A-5898-934A-A094-C08E3B614903}" type="presOf" srcId="{E62AB993-B219-4F0A-A45A-6A7F135D8D2A}" destId="{97B67771-6BFD-3244-8069-B688627C6660}" srcOrd="0" destOrd="0" presId="urn:microsoft.com/office/officeart/2016/7/layout/LinearArrowProcessNumbered"/>
    <dgm:cxn modelId="{E6A2B645-1DB8-8B41-A674-986B89425509}" type="presOf" srcId="{F79DB393-0B76-48F3-86E7-C556D9D53846}" destId="{1854512F-C016-9540-848E-DFBE1F49C8C1}" srcOrd="0" destOrd="0" presId="urn:microsoft.com/office/officeart/2016/7/layout/LinearArrowProcessNumbered"/>
    <dgm:cxn modelId="{D075DE4E-2632-894E-8182-C667332A9A1C}" type="presOf" srcId="{A265A7AD-D071-4B2B-8FD4-78E1F76D0A3D}" destId="{78EBFA3F-5785-0140-8026-7C8859A560C4}" srcOrd="0" destOrd="0" presId="urn:microsoft.com/office/officeart/2016/7/layout/LinearArrowProcessNumbered"/>
    <dgm:cxn modelId="{B8267A58-A6EE-4648-A0D0-3B1BF7ED9BAC}" type="presOf" srcId="{17DA02F0-447D-4A63-A771-2C29D97409E3}" destId="{39D915FD-E3CC-AD44-AF4A-77A8A8A7686A}" srcOrd="0" destOrd="0" presId="urn:microsoft.com/office/officeart/2016/7/layout/LinearArrowProcessNumbered"/>
    <dgm:cxn modelId="{9899187B-655E-5149-A109-C0D18CC46013}" type="presOf" srcId="{70C31CDC-0E38-4745-B03D-1A3A3FE6C82B}" destId="{8BE7E062-AF1C-AB4D-83AC-49AAA4003E1B}" srcOrd="0" destOrd="0" presId="urn:microsoft.com/office/officeart/2016/7/layout/LinearArrowProcessNumbered"/>
    <dgm:cxn modelId="{98047D8F-6F44-BF49-9306-266C0003CB4A}" type="presOf" srcId="{1B4BF315-E2D9-4C7E-990E-102B93A5F017}" destId="{E546D9E2-6DD2-3D4A-B7F2-3E2414BBB337}" srcOrd="0" destOrd="0" presId="urn:microsoft.com/office/officeart/2016/7/layout/LinearArrowProcessNumbered"/>
    <dgm:cxn modelId="{E0396692-BB6E-4187-9DFB-7BF48AAC8A07}" srcId="{17DA02F0-447D-4A63-A771-2C29D97409E3}" destId="{19A42A86-2723-4661-A426-9A05F0A2BEE0}" srcOrd="3" destOrd="0" parTransId="{3E6B656D-B594-4422-A06C-AC53443BDF67}" sibTransId="{FEF86E96-AAAA-42B2-9B64-3A063E44625B}"/>
    <dgm:cxn modelId="{BB594694-07C9-6847-B98C-3117EF0E2D07}" type="presOf" srcId="{19A42A86-2723-4661-A426-9A05F0A2BEE0}" destId="{D66E0516-5B50-D549-8F60-8B4F5252BC9B}" srcOrd="0" destOrd="0" presId="urn:microsoft.com/office/officeart/2016/7/layout/LinearArrowProcessNumbered"/>
    <dgm:cxn modelId="{723CC79C-F84C-4F8C-AE76-B4A8EA69407C}" srcId="{17DA02F0-447D-4A63-A771-2C29D97409E3}" destId="{70C31CDC-0E38-4745-B03D-1A3A3FE6C82B}" srcOrd="4" destOrd="0" parTransId="{D95DA77A-B2D7-4AC9-8AC0-85A6030A5122}" sibTransId="{1B4BF315-E2D9-4C7E-990E-102B93A5F017}"/>
    <dgm:cxn modelId="{D16AF19D-6E70-4B0E-B1F2-1D1F75CE02C4}" srcId="{17DA02F0-447D-4A63-A771-2C29D97409E3}" destId="{14980584-EFD1-45DC-A96A-71F34EFB8A2E}" srcOrd="1" destOrd="0" parTransId="{7E4C6436-6005-4E36-9576-D8BEE8F04663}" sibTransId="{8596353A-5CAC-4457-9D77-BE3A7E504DC9}"/>
    <dgm:cxn modelId="{C7CC80A0-E7C3-024F-8D57-B797137DDCDA}" type="presOf" srcId="{8596353A-5CAC-4457-9D77-BE3A7E504DC9}" destId="{75941C93-3D11-7643-BE08-B22322F0CF57}" srcOrd="0" destOrd="0" presId="urn:microsoft.com/office/officeart/2016/7/layout/LinearArrowProcessNumbered"/>
    <dgm:cxn modelId="{FF31CEC2-2435-3042-B526-16448DFF9615}" type="presOf" srcId="{17B70EEC-3B14-4C7E-B007-EF53711E7C72}" destId="{C3092409-DD4C-0D41-BFEE-B7FEC294B7A5}" srcOrd="0" destOrd="0" presId="urn:microsoft.com/office/officeart/2016/7/layout/LinearArrowProcessNumbered"/>
    <dgm:cxn modelId="{E62FA3CF-C7BA-6D4B-B330-E509C72DBAC6}" type="presOf" srcId="{14980584-EFD1-45DC-A96A-71F34EFB8A2E}" destId="{0890B0AB-55F0-2D45-AD9F-3929EC44229E}" srcOrd="0" destOrd="0" presId="urn:microsoft.com/office/officeart/2016/7/layout/LinearArrowProcessNumbered"/>
    <dgm:cxn modelId="{9E1B7FD6-16B4-402D-BE37-418F4556B9DD}" srcId="{17DA02F0-447D-4A63-A771-2C29D97409E3}" destId="{F79DB393-0B76-48F3-86E7-C556D9D53846}" srcOrd="0" destOrd="0" parTransId="{2C26F8FD-152F-4ED1-973F-6ECE74407630}" sibTransId="{17B70EEC-3B14-4C7E-B007-EF53711E7C72}"/>
    <dgm:cxn modelId="{D941B9B9-9490-EB48-8C3A-CCBFA65FFC9B}" type="presParOf" srcId="{39D915FD-E3CC-AD44-AF4A-77A8A8A7686A}" destId="{8CAF8E1C-E0C5-8A41-88AD-1E3AF0923BF9}" srcOrd="0" destOrd="0" presId="urn:microsoft.com/office/officeart/2016/7/layout/LinearArrowProcessNumbered"/>
    <dgm:cxn modelId="{D6094CC6-782F-064D-ACB5-C256800B2B24}" type="presParOf" srcId="{8CAF8E1C-E0C5-8A41-88AD-1E3AF0923BF9}" destId="{9E4593EB-067B-BB4F-834A-28054FF5B2DF}" srcOrd="0" destOrd="0" presId="urn:microsoft.com/office/officeart/2016/7/layout/LinearArrowProcessNumbered"/>
    <dgm:cxn modelId="{2F76C7F3-959E-E247-A229-9A9B75C0E47F}" type="presParOf" srcId="{8CAF8E1C-E0C5-8A41-88AD-1E3AF0923BF9}" destId="{106CE61B-4948-D940-91B6-F61A4F7537B8}" srcOrd="1" destOrd="0" presId="urn:microsoft.com/office/officeart/2016/7/layout/LinearArrowProcessNumbered"/>
    <dgm:cxn modelId="{B11D931A-CE91-4E4A-8286-EAD5DF510F91}" type="presParOf" srcId="{106CE61B-4948-D940-91B6-F61A4F7537B8}" destId="{A9D56208-7343-6C48-9A30-3647B86D8529}" srcOrd="0" destOrd="0" presId="urn:microsoft.com/office/officeart/2016/7/layout/LinearArrowProcessNumbered"/>
    <dgm:cxn modelId="{A5EAADF5-D4FE-DC47-8372-DCB3D64221AF}" type="presParOf" srcId="{106CE61B-4948-D940-91B6-F61A4F7537B8}" destId="{E1B28EEA-6750-0F40-92D5-21BA89A1F628}" srcOrd="1" destOrd="0" presId="urn:microsoft.com/office/officeart/2016/7/layout/LinearArrowProcessNumbered"/>
    <dgm:cxn modelId="{6E402626-439E-9E4F-BF71-5B4610A3D05D}" type="presParOf" srcId="{106CE61B-4948-D940-91B6-F61A4F7537B8}" destId="{C3092409-DD4C-0D41-BFEE-B7FEC294B7A5}" srcOrd="2" destOrd="0" presId="urn:microsoft.com/office/officeart/2016/7/layout/LinearArrowProcessNumbered"/>
    <dgm:cxn modelId="{DBFED8B6-8CA4-B84E-B698-E35986FEE4B0}" type="presParOf" srcId="{106CE61B-4948-D940-91B6-F61A4F7537B8}" destId="{E8F9547D-4581-A749-92BC-69E4A2E424C8}" srcOrd="3" destOrd="0" presId="urn:microsoft.com/office/officeart/2016/7/layout/LinearArrowProcessNumbered"/>
    <dgm:cxn modelId="{AFE48FFB-6D32-0B43-AEEE-5FFEE7EC6228}" type="presParOf" srcId="{8CAF8E1C-E0C5-8A41-88AD-1E3AF0923BF9}" destId="{1854512F-C016-9540-848E-DFBE1F49C8C1}" srcOrd="2" destOrd="0" presId="urn:microsoft.com/office/officeart/2016/7/layout/LinearArrowProcessNumbered"/>
    <dgm:cxn modelId="{A1284CD5-65D5-2A4C-9EDD-70BE67B2E185}" type="presParOf" srcId="{39D915FD-E3CC-AD44-AF4A-77A8A8A7686A}" destId="{B5044760-BC32-3346-BCD2-165B4ECF33FD}" srcOrd="1" destOrd="0" presId="urn:microsoft.com/office/officeart/2016/7/layout/LinearArrowProcessNumbered"/>
    <dgm:cxn modelId="{ECC3AF28-4C24-134F-BF8E-E321F7F7FA41}" type="presParOf" srcId="{39D915FD-E3CC-AD44-AF4A-77A8A8A7686A}" destId="{805A71C8-4442-8948-87D7-6F5458789B77}" srcOrd="2" destOrd="0" presId="urn:microsoft.com/office/officeart/2016/7/layout/LinearArrowProcessNumbered"/>
    <dgm:cxn modelId="{AC66B059-7DD3-E542-9A8F-C7AB890C01D2}" type="presParOf" srcId="{805A71C8-4442-8948-87D7-6F5458789B77}" destId="{CEAA3160-9423-0343-B250-8EC416DE14C4}" srcOrd="0" destOrd="0" presId="urn:microsoft.com/office/officeart/2016/7/layout/LinearArrowProcessNumbered"/>
    <dgm:cxn modelId="{DE11EB9C-17F3-164D-AD44-35295B593A12}" type="presParOf" srcId="{805A71C8-4442-8948-87D7-6F5458789B77}" destId="{E9ECFFF7-5393-BF4A-B150-CCCE09772023}" srcOrd="1" destOrd="0" presId="urn:microsoft.com/office/officeart/2016/7/layout/LinearArrowProcessNumbered"/>
    <dgm:cxn modelId="{EF4F5C2E-E499-0546-9A71-FDA6B6EFB06C}" type="presParOf" srcId="{E9ECFFF7-5393-BF4A-B150-CCCE09772023}" destId="{E55FA8FA-1B62-1D4C-9C0D-D14E45506215}" srcOrd="0" destOrd="0" presId="urn:microsoft.com/office/officeart/2016/7/layout/LinearArrowProcessNumbered"/>
    <dgm:cxn modelId="{0D278A70-2092-9144-B8E9-2150EE184447}" type="presParOf" srcId="{E9ECFFF7-5393-BF4A-B150-CCCE09772023}" destId="{152A229A-67B0-F44B-8460-D7389365CF75}" srcOrd="1" destOrd="0" presId="urn:microsoft.com/office/officeart/2016/7/layout/LinearArrowProcessNumbered"/>
    <dgm:cxn modelId="{FB73F227-3BC2-5E4E-A54A-4E8D1E51FDCC}" type="presParOf" srcId="{E9ECFFF7-5393-BF4A-B150-CCCE09772023}" destId="{75941C93-3D11-7643-BE08-B22322F0CF57}" srcOrd="2" destOrd="0" presId="urn:microsoft.com/office/officeart/2016/7/layout/LinearArrowProcessNumbered"/>
    <dgm:cxn modelId="{82F957FC-29B2-C54C-8528-82FAEE4F47BF}" type="presParOf" srcId="{E9ECFFF7-5393-BF4A-B150-CCCE09772023}" destId="{BE28CC6F-9436-B84B-B59F-546F3FEE5A26}" srcOrd="3" destOrd="0" presId="urn:microsoft.com/office/officeart/2016/7/layout/LinearArrowProcessNumbered"/>
    <dgm:cxn modelId="{CC7B7695-F8A0-464C-AAD6-3F20354CD302}" type="presParOf" srcId="{805A71C8-4442-8948-87D7-6F5458789B77}" destId="{0890B0AB-55F0-2D45-AD9F-3929EC44229E}" srcOrd="2" destOrd="0" presId="urn:microsoft.com/office/officeart/2016/7/layout/LinearArrowProcessNumbered"/>
    <dgm:cxn modelId="{D361328A-4572-D140-89D9-F99D8E331433}" type="presParOf" srcId="{39D915FD-E3CC-AD44-AF4A-77A8A8A7686A}" destId="{DF189DDA-4E1D-384E-A9DC-DE842DDAA625}" srcOrd="3" destOrd="0" presId="urn:microsoft.com/office/officeart/2016/7/layout/LinearArrowProcessNumbered"/>
    <dgm:cxn modelId="{E84AE8EF-C17A-5042-ADD0-85E510308AAB}" type="presParOf" srcId="{39D915FD-E3CC-AD44-AF4A-77A8A8A7686A}" destId="{C90A529B-8A83-CE4A-BD28-0125640F22C2}" srcOrd="4" destOrd="0" presId="urn:microsoft.com/office/officeart/2016/7/layout/LinearArrowProcessNumbered"/>
    <dgm:cxn modelId="{4F3E1F83-63F4-FD47-B019-0E364713A648}" type="presParOf" srcId="{C90A529B-8A83-CE4A-BD28-0125640F22C2}" destId="{4F126F46-C184-CE40-B5F3-D021F6C4CA9E}" srcOrd="0" destOrd="0" presId="urn:microsoft.com/office/officeart/2016/7/layout/LinearArrowProcessNumbered"/>
    <dgm:cxn modelId="{8F2195BF-030C-E341-89D9-10708DE83552}" type="presParOf" srcId="{C90A529B-8A83-CE4A-BD28-0125640F22C2}" destId="{3E22FA53-86E2-6B45-8242-04053EB54E23}" srcOrd="1" destOrd="0" presId="urn:microsoft.com/office/officeart/2016/7/layout/LinearArrowProcessNumbered"/>
    <dgm:cxn modelId="{946CFE6B-6628-7942-9A4E-38A7E7F81784}" type="presParOf" srcId="{3E22FA53-86E2-6B45-8242-04053EB54E23}" destId="{7AB9DEF7-0BD9-0E42-AFAF-F2E2ECE16D81}" srcOrd="0" destOrd="0" presId="urn:microsoft.com/office/officeart/2016/7/layout/LinearArrowProcessNumbered"/>
    <dgm:cxn modelId="{AFD5A23D-50B8-D747-B2CE-5863268816A4}" type="presParOf" srcId="{3E22FA53-86E2-6B45-8242-04053EB54E23}" destId="{DCD7CCF3-EA9B-E242-A670-6C38F33F6A1B}" srcOrd="1" destOrd="0" presId="urn:microsoft.com/office/officeart/2016/7/layout/LinearArrowProcessNumbered"/>
    <dgm:cxn modelId="{43FE7DEB-E2B9-D745-9766-2AC4FB457F28}" type="presParOf" srcId="{3E22FA53-86E2-6B45-8242-04053EB54E23}" destId="{78EBFA3F-5785-0140-8026-7C8859A560C4}" srcOrd="2" destOrd="0" presId="urn:microsoft.com/office/officeart/2016/7/layout/LinearArrowProcessNumbered"/>
    <dgm:cxn modelId="{E264AF26-3A88-C64C-8331-792C42A96F22}" type="presParOf" srcId="{3E22FA53-86E2-6B45-8242-04053EB54E23}" destId="{835CC5FC-684E-954B-8515-BFB21C6C50B0}" srcOrd="3" destOrd="0" presId="urn:microsoft.com/office/officeart/2016/7/layout/LinearArrowProcessNumbered"/>
    <dgm:cxn modelId="{B7827A18-52B4-6B41-A383-503A6990DFF6}" type="presParOf" srcId="{C90A529B-8A83-CE4A-BD28-0125640F22C2}" destId="{97B67771-6BFD-3244-8069-B688627C6660}" srcOrd="2" destOrd="0" presId="urn:microsoft.com/office/officeart/2016/7/layout/LinearArrowProcessNumbered"/>
    <dgm:cxn modelId="{21815CB0-ACE3-B041-BFB8-36F585FA9372}" type="presParOf" srcId="{39D915FD-E3CC-AD44-AF4A-77A8A8A7686A}" destId="{EA091AF7-AA5E-A04A-98F1-9F053A28CD6E}" srcOrd="5" destOrd="0" presId="urn:microsoft.com/office/officeart/2016/7/layout/LinearArrowProcessNumbered"/>
    <dgm:cxn modelId="{7D03F06A-C475-454C-AE4D-74BFC5DFCC19}" type="presParOf" srcId="{39D915FD-E3CC-AD44-AF4A-77A8A8A7686A}" destId="{BB3EFEB5-D1EF-7748-AF71-53A209229A22}" srcOrd="6" destOrd="0" presId="urn:microsoft.com/office/officeart/2016/7/layout/LinearArrowProcessNumbered"/>
    <dgm:cxn modelId="{0E123E20-36BE-B049-9AEE-818FDED74083}" type="presParOf" srcId="{BB3EFEB5-D1EF-7748-AF71-53A209229A22}" destId="{526DC89F-71CF-4C49-BB30-E3F3750003C9}" srcOrd="0" destOrd="0" presId="urn:microsoft.com/office/officeart/2016/7/layout/LinearArrowProcessNumbered"/>
    <dgm:cxn modelId="{2DE2B2B2-5B74-BF4B-AE87-286161905385}" type="presParOf" srcId="{BB3EFEB5-D1EF-7748-AF71-53A209229A22}" destId="{19098E09-CE40-B946-9B29-1FFEDE894A95}" srcOrd="1" destOrd="0" presId="urn:microsoft.com/office/officeart/2016/7/layout/LinearArrowProcessNumbered"/>
    <dgm:cxn modelId="{0C9CCB5E-0F01-0D4E-84C0-E4542791A35F}" type="presParOf" srcId="{19098E09-CE40-B946-9B29-1FFEDE894A95}" destId="{0E31052D-A679-7D46-9997-832087B3131E}" srcOrd="0" destOrd="0" presId="urn:microsoft.com/office/officeart/2016/7/layout/LinearArrowProcessNumbered"/>
    <dgm:cxn modelId="{8A3445B6-0FDF-BB4B-98C9-E7FABB7F717E}" type="presParOf" srcId="{19098E09-CE40-B946-9B29-1FFEDE894A95}" destId="{DA2706EC-E20B-224C-82B9-C415CF482D15}" srcOrd="1" destOrd="0" presId="urn:microsoft.com/office/officeart/2016/7/layout/LinearArrowProcessNumbered"/>
    <dgm:cxn modelId="{A5A53303-CE40-1149-8408-EF9831B01DE7}" type="presParOf" srcId="{19098E09-CE40-B946-9B29-1FFEDE894A95}" destId="{AA6F6527-B1EE-CB48-B765-B5230A7E8689}" srcOrd="2" destOrd="0" presId="urn:microsoft.com/office/officeart/2016/7/layout/LinearArrowProcessNumbered"/>
    <dgm:cxn modelId="{8C807319-76D0-E44A-BEBD-646EB9642C1A}" type="presParOf" srcId="{19098E09-CE40-B946-9B29-1FFEDE894A95}" destId="{D922354A-C30A-DC49-9196-9762A00E584B}" srcOrd="3" destOrd="0" presId="urn:microsoft.com/office/officeart/2016/7/layout/LinearArrowProcessNumbered"/>
    <dgm:cxn modelId="{3ED40B4F-55EC-B44B-BBFF-43B56717625B}" type="presParOf" srcId="{BB3EFEB5-D1EF-7748-AF71-53A209229A22}" destId="{D66E0516-5B50-D549-8F60-8B4F5252BC9B}" srcOrd="2" destOrd="0" presId="urn:microsoft.com/office/officeart/2016/7/layout/LinearArrowProcessNumbered"/>
    <dgm:cxn modelId="{9C84539E-B164-F640-A9A0-2CEDCD5AC20D}" type="presParOf" srcId="{39D915FD-E3CC-AD44-AF4A-77A8A8A7686A}" destId="{D7B24832-7475-114B-9E96-D90CF76B9ED8}" srcOrd="7" destOrd="0" presId="urn:microsoft.com/office/officeart/2016/7/layout/LinearArrowProcessNumbered"/>
    <dgm:cxn modelId="{CB8D58C2-EDD5-C149-A97D-066A11B9C537}" type="presParOf" srcId="{39D915FD-E3CC-AD44-AF4A-77A8A8A7686A}" destId="{3D8CA593-0C3D-6344-9753-127D81FB1EAE}" srcOrd="8" destOrd="0" presId="urn:microsoft.com/office/officeart/2016/7/layout/LinearArrowProcessNumbered"/>
    <dgm:cxn modelId="{28D8DD8F-CD2A-6B45-8B61-C459079DFA59}" type="presParOf" srcId="{3D8CA593-0C3D-6344-9753-127D81FB1EAE}" destId="{EE7BC214-750F-0E43-8A4A-BDE07639859A}" srcOrd="0" destOrd="0" presId="urn:microsoft.com/office/officeart/2016/7/layout/LinearArrowProcessNumbered"/>
    <dgm:cxn modelId="{A525D85A-DE6A-E64C-A117-20698919F862}" type="presParOf" srcId="{3D8CA593-0C3D-6344-9753-127D81FB1EAE}" destId="{02D0EAC3-23F5-DF43-977C-58D778E3D49B}" srcOrd="1" destOrd="0" presId="urn:microsoft.com/office/officeart/2016/7/layout/LinearArrowProcessNumbered"/>
    <dgm:cxn modelId="{CE28D268-EA9B-2F43-B779-C377539C80BB}" type="presParOf" srcId="{02D0EAC3-23F5-DF43-977C-58D778E3D49B}" destId="{7D59C3AA-F5F3-7A42-9F3F-6F3B5317D3A4}" srcOrd="0" destOrd="0" presId="urn:microsoft.com/office/officeart/2016/7/layout/LinearArrowProcessNumbered"/>
    <dgm:cxn modelId="{F75D28A2-FA31-8E47-90DB-6BC546E44B82}" type="presParOf" srcId="{02D0EAC3-23F5-DF43-977C-58D778E3D49B}" destId="{392A5428-303A-6648-9EF4-F2773A55C684}" srcOrd="1" destOrd="0" presId="urn:microsoft.com/office/officeart/2016/7/layout/LinearArrowProcessNumbered"/>
    <dgm:cxn modelId="{00E9A041-2F96-7645-9992-4EE2FC242334}" type="presParOf" srcId="{02D0EAC3-23F5-DF43-977C-58D778E3D49B}" destId="{E546D9E2-6DD2-3D4A-B7F2-3E2414BBB337}" srcOrd="2" destOrd="0" presId="urn:microsoft.com/office/officeart/2016/7/layout/LinearArrowProcessNumbered"/>
    <dgm:cxn modelId="{AA43C7E5-F73F-094F-8164-C8190A1A67BA}" type="presParOf" srcId="{02D0EAC3-23F5-DF43-977C-58D778E3D49B}" destId="{F2D25192-F8B9-2C48-90FC-FFADC52BC5C2}" srcOrd="3" destOrd="0" presId="urn:microsoft.com/office/officeart/2016/7/layout/LinearArrowProcessNumbered"/>
    <dgm:cxn modelId="{A175A126-F4C0-9A40-88A0-038FEC166993}" type="presParOf" srcId="{3D8CA593-0C3D-6344-9753-127D81FB1EAE}" destId="{8BE7E062-AF1C-AB4D-83AC-49AAA4003E1B}" srcOrd="2" destOrd="0" presId="urn:microsoft.com/office/officeart/2016/7/layout/LinearArrowProcessNumbered"/>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AC505CD-74A9-45DD-B130-5F47418B6CE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52FBB33-F716-4CEC-835B-59D06D78E55E}">
      <dgm:prSet/>
      <dgm:spPr/>
      <dgm:t>
        <a:bodyPr/>
        <a:lstStyle/>
        <a:p>
          <a:r>
            <a:rPr lang="en-US"/>
            <a:t>Enables personalized and context-aware model responses</a:t>
          </a:r>
        </a:p>
      </dgm:t>
    </dgm:pt>
    <dgm:pt modelId="{B00A98D4-3ECB-4CF3-B40A-6C0BC9806691}" type="parTrans" cxnId="{CB1EBF72-BC2B-4197-804F-7093063FD417}">
      <dgm:prSet/>
      <dgm:spPr/>
      <dgm:t>
        <a:bodyPr/>
        <a:lstStyle/>
        <a:p>
          <a:endParaRPr lang="en-US"/>
        </a:p>
      </dgm:t>
    </dgm:pt>
    <dgm:pt modelId="{EAB6D7EF-6E7E-4D25-88CE-CFE80E819392}" type="sibTrans" cxnId="{CB1EBF72-BC2B-4197-804F-7093063FD417}">
      <dgm:prSet/>
      <dgm:spPr/>
      <dgm:t>
        <a:bodyPr/>
        <a:lstStyle/>
        <a:p>
          <a:endParaRPr lang="en-US"/>
        </a:p>
      </dgm:t>
    </dgm:pt>
    <dgm:pt modelId="{86E06497-9AE8-4AE6-87AF-55640E5D3397}">
      <dgm:prSet/>
      <dgm:spPr/>
      <dgm:t>
        <a:bodyPr/>
        <a:lstStyle/>
        <a:p>
          <a:r>
            <a:rPr lang="en-US"/>
            <a:t>Facilitates access to up-to-date information and facts</a:t>
          </a:r>
        </a:p>
      </dgm:t>
    </dgm:pt>
    <dgm:pt modelId="{4EBB120C-96C7-4E9E-A0AA-0E4F261D833F}" type="parTrans" cxnId="{4AAB92F2-FEBA-4043-9C4E-CBB256F97D3D}">
      <dgm:prSet/>
      <dgm:spPr/>
      <dgm:t>
        <a:bodyPr/>
        <a:lstStyle/>
        <a:p>
          <a:endParaRPr lang="en-US"/>
        </a:p>
      </dgm:t>
    </dgm:pt>
    <dgm:pt modelId="{D389E5E3-146E-4C76-AE22-12A145233A6D}" type="sibTrans" cxnId="{4AAB92F2-FEBA-4043-9C4E-CBB256F97D3D}">
      <dgm:prSet/>
      <dgm:spPr/>
      <dgm:t>
        <a:bodyPr/>
        <a:lstStyle/>
        <a:p>
          <a:endParaRPr lang="en-US"/>
        </a:p>
      </dgm:t>
    </dgm:pt>
    <dgm:pt modelId="{B17C1EC3-7D06-4951-AB6F-F7AABA83D047}">
      <dgm:prSet/>
      <dgm:spPr/>
      <dgm:t>
        <a:bodyPr/>
        <a:lstStyle/>
        <a:p>
          <a:r>
            <a:rPr lang="en-US"/>
            <a:t>Streamlines question answering from vast document sets</a:t>
          </a:r>
        </a:p>
      </dgm:t>
    </dgm:pt>
    <dgm:pt modelId="{E49F06C5-D208-4E04-BD99-1DDDE74DBF74}" type="parTrans" cxnId="{98B29D76-3C34-41B7-8B39-5AE6509FA55D}">
      <dgm:prSet/>
      <dgm:spPr/>
      <dgm:t>
        <a:bodyPr/>
        <a:lstStyle/>
        <a:p>
          <a:endParaRPr lang="en-US"/>
        </a:p>
      </dgm:t>
    </dgm:pt>
    <dgm:pt modelId="{1BDB1D90-1546-40FC-81B5-7381C9C41772}" type="sibTrans" cxnId="{98B29D76-3C34-41B7-8B39-5AE6509FA55D}">
      <dgm:prSet/>
      <dgm:spPr/>
      <dgm:t>
        <a:bodyPr/>
        <a:lstStyle/>
        <a:p>
          <a:endParaRPr lang="en-US"/>
        </a:p>
      </dgm:t>
    </dgm:pt>
    <dgm:pt modelId="{886B3099-4FB5-4F4D-AB1C-0308C68D2158}">
      <dgm:prSet/>
      <dgm:spPr/>
      <dgm:t>
        <a:bodyPr/>
        <a:lstStyle/>
        <a:p>
          <a:r>
            <a:rPr lang="en-US"/>
            <a:t>Incorporates a variety of document loaders for diverse sources</a:t>
          </a:r>
        </a:p>
      </dgm:t>
    </dgm:pt>
    <dgm:pt modelId="{28418A6C-999D-4990-82C8-6FFC20C3122E}" type="parTrans" cxnId="{85E71244-335B-408D-A929-34CA2D62A388}">
      <dgm:prSet/>
      <dgm:spPr/>
      <dgm:t>
        <a:bodyPr/>
        <a:lstStyle/>
        <a:p>
          <a:endParaRPr lang="en-US"/>
        </a:p>
      </dgm:t>
    </dgm:pt>
    <dgm:pt modelId="{980C037A-BC43-4AE1-8EC0-F62290E40A4E}" type="sibTrans" cxnId="{85E71244-335B-408D-A929-34CA2D62A388}">
      <dgm:prSet/>
      <dgm:spPr/>
      <dgm:t>
        <a:bodyPr/>
        <a:lstStyle/>
        <a:p>
          <a:endParaRPr lang="en-US"/>
        </a:p>
      </dgm:t>
    </dgm:pt>
    <dgm:pt modelId="{4F34640E-6D82-4217-885A-BAB6589764C0}">
      <dgm:prSet/>
      <dgm:spPr/>
      <dgm:t>
        <a:bodyPr/>
        <a:lstStyle/>
        <a:p>
          <a:r>
            <a:rPr lang="en-US"/>
            <a:t>Enhances LLM applications for improved performance and understanding.</a:t>
          </a:r>
        </a:p>
      </dgm:t>
    </dgm:pt>
    <dgm:pt modelId="{83C1029E-D9A8-4726-9FC2-98E67A28E477}" type="parTrans" cxnId="{86987D18-6E01-4D72-A162-BC2AD0D32B00}">
      <dgm:prSet/>
      <dgm:spPr/>
      <dgm:t>
        <a:bodyPr/>
        <a:lstStyle/>
        <a:p>
          <a:endParaRPr lang="en-US"/>
        </a:p>
      </dgm:t>
    </dgm:pt>
    <dgm:pt modelId="{89151243-1047-4C02-9870-7AF033991B0C}" type="sibTrans" cxnId="{86987D18-6E01-4D72-A162-BC2AD0D32B00}">
      <dgm:prSet/>
      <dgm:spPr/>
      <dgm:t>
        <a:bodyPr/>
        <a:lstStyle/>
        <a:p>
          <a:endParaRPr lang="en-US"/>
        </a:p>
      </dgm:t>
    </dgm:pt>
    <dgm:pt modelId="{D8663984-D875-4D06-AF62-B1E08998254E}" type="pres">
      <dgm:prSet presAssocID="{8AC505CD-74A9-45DD-B130-5F47418B6CE5}" presName="root" presStyleCnt="0">
        <dgm:presLayoutVars>
          <dgm:dir/>
          <dgm:resizeHandles val="exact"/>
        </dgm:presLayoutVars>
      </dgm:prSet>
      <dgm:spPr/>
    </dgm:pt>
    <dgm:pt modelId="{318288B6-213D-4E7A-A0ED-A63BB150458C}" type="pres">
      <dgm:prSet presAssocID="{C52FBB33-F716-4CEC-835B-59D06D78E55E}" presName="compNode" presStyleCnt="0"/>
      <dgm:spPr/>
    </dgm:pt>
    <dgm:pt modelId="{417D17FD-B9BF-4270-A766-CBE673A46FB4}" type="pres">
      <dgm:prSet presAssocID="{C52FBB33-F716-4CEC-835B-59D06D78E55E}" presName="bgRect" presStyleLbl="bgShp" presStyleIdx="0" presStyleCnt="5"/>
      <dgm:spPr/>
    </dgm:pt>
    <dgm:pt modelId="{046C0E5B-EF00-4016-B2C6-F0ED5F860C86}" type="pres">
      <dgm:prSet presAssocID="{C52FBB33-F716-4CEC-835B-59D06D78E55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E4BC3D32-7E8D-46A0-9D04-F1E5B96C06D0}" type="pres">
      <dgm:prSet presAssocID="{C52FBB33-F716-4CEC-835B-59D06D78E55E}" presName="spaceRect" presStyleCnt="0"/>
      <dgm:spPr/>
    </dgm:pt>
    <dgm:pt modelId="{23C6500B-94AF-461C-A076-2C520FBFDA6F}" type="pres">
      <dgm:prSet presAssocID="{C52FBB33-F716-4CEC-835B-59D06D78E55E}" presName="parTx" presStyleLbl="revTx" presStyleIdx="0" presStyleCnt="5">
        <dgm:presLayoutVars>
          <dgm:chMax val="0"/>
          <dgm:chPref val="0"/>
        </dgm:presLayoutVars>
      </dgm:prSet>
      <dgm:spPr/>
    </dgm:pt>
    <dgm:pt modelId="{317471E1-F473-4B12-9581-6984A7695EEB}" type="pres">
      <dgm:prSet presAssocID="{EAB6D7EF-6E7E-4D25-88CE-CFE80E819392}" presName="sibTrans" presStyleCnt="0"/>
      <dgm:spPr/>
    </dgm:pt>
    <dgm:pt modelId="{215A0B5D-805F-4524-A4D7-495DAE8E4E34}" type="pres">
      <dgm:prSet presAssocID="{86E06497-9AE8-4AE6-87AF-55640E5D3397}" presName="compNode" presStyleCnt="0"/>
      <dgm:spPr/>
    </dgm:pt>
    <dgm:pt modelId="{B4F243B5-E076-4E23-BD65-CEA2AF042BD1}" type="pres">
      <dgm:prSet presAssocID="{86E06497-9AE8-4AE6-87AF-55640E5D3397}" presName="bgRect" presStyleLbl="bgShp" presStyleIdx="1" presStyleCnt="5"/>
      <dgm:spPr/>
    </dgm:pt>
    <dgm:pt modelId="{353698F0-9ECC-4BDB-813B-F0350238BA22}" type="pres">
      <dgm:prSet presAssocID="{86E06497-9AE8-4AE6-87AF-55640E5D339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ily Calendar"/>
        </a:ext>
      </dgm:extLst>
    </dgm:pt>
    <dgm:pt modelId="{4F846E4F-5A04-4F0C-8D1B-9CC9521DC712}" type="pres">
      <dgm:prSet presAssocID="{86E06497-9AE8-4AE6-87AF-55640E5D3397}" presName="spaceRect" presStyleCnt="0"/>
      <dgm:spPr/>
    </dgm:pt>
    <dgm:pt modelId="{0F591A40-57D5-4828-B867-4A5BED42AA3E}" type="pres">
      <dgm:prSet presAssocID="{86E06497-9AE8-4AE6-87AF-55640E5D3397}" presName="parTx" presStyleLbl="revTx" presStyleIdx="1" presStyleCnt="5">
        <dgm:presLayoutVars>
          <dgm:chMax val="0"/>
          <dgm:chPref val="0"/>
        </dgm:presLayoutVars>
      </dgm:prSet>
      <dgm:spPr/>
    </dgm:pt>
    <dgm:pt modelId="{7CEEF4C6-F467-4240-A78D-C1CAEDF5E87D}" type="pres">
      <dgm:prSet presAssocID="{D389E5E3-146E-4C76-AE22-12A145233A6D}" presName="sibTrans" presStyleCnt="0"/>
      <dgm:spPr/>
    </dgm:pt>
    <dgm:pt modelId="{30A43BBE-170E-41A3-97AE-F5586C322E7A}" type="pres">
      <dgm:prSet presAssocID="{B17C1EC3-7D06-4951-AB6F-F7AABA83D047}" presName="compNode" presStyleCnt="0"/>
      <dgm:spPr/>
    </dgm:pt>
    <dgm:pt modelId="{EC6A777E-42E2-4D55-B616-4061D1D3F3DD}" type="pres">
      <dgm:prSet presAssocID="{B17C1EC3-7D06-4951-AB6F-F7AABA83D047}" presName="bgRect" presStyleLbl="bgShp" presStyleIdx="2" presStyleCnt="5"/>
      <dgm:spPr/>
    </dgm:pt>
    <dgm:pt modelId="{660CE6CE-88EC-4663-A611-0E7DE57CB931}" type="pres">
      <dgm:prSet presAssocID="{B17C1EC3-7D06-4951-AB6F-F7AABA83D04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716088B8-66B2-4D6F-A44D-DF5F839E90AE}" type="pres">
      <dgm:prSet presAssocID="{B17C1EC3-7D06-4951-AB6F-F7AABA83D047}" presName="spaceRect" presStyleCnt="0"/>
      <dgm:spPr/>
    </dgm:pt>
    <dgm:pt modelId="{CA32FD69-D551-46A7-9FE8-768C3AF474A2}" type="pres">
      <dgm:prSet presAssocID="{B17C1EC3-7D06-4951-AB6F-F7AABA83D047}" presName="parTx" presStyleLbl="revTx" presStyleIdx="2" presStyleCnt="5">
        <dgm:presLayoutVars>
          <dgm:chMax val="0"/>
          <dgm:chPref val="0"/>
        </dgm:presLayoutVars>
      </dgm:prSet>
      <dgm:spPr/>
    </dgm:pt>
    <dgm:pt modelId="{BEC3CC7F-6ACE-4C90-B435-1D1A1EAEF446}" type="pres">
      <dgm:prSet presAssocID="{1BDB1D90-1546-40FC-81B5-7381C9C41772}" presName="sibTrans" presStyleCnt="0"/>
      <dgm:spPr/>
    </dgm:pt>
    <dgm:pt modelId="{44D35B93-DF77-451E-9EA9-4D67AA7C6B82}" type="pres">
      <dgm:prSet presAssocID="{886B3099-4FB5-4F4D-AB1C-0308C68D2158}" presName="compNode" presStyleCnt="0"/>
      <dgm:spPr/>
    </dgm:pt>
    <dgm:pt modelId="{4AA1EFDE-DE88-4299-91C0-B24FBE6A4DC9}" type="pres">
      <dgm:prSet presAssocID="{886B3099-4FB5-4F4D-AB1C-0308C68D2158}" presName="bgRect" presStyleLbl="bgShp" presStyleIdx="3" presStyleCnt="5"/>
      <dgm:spPr/>
    </dgm:pt>
    <dgm:pt modelId="{A37917C4-6249-4FE6-9CB5-DCA06F6138D2}" type="pres">
      <dgm:prSet presAssocID="{886B3099-4FB5-4F4D-AB1C-0308C68D215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879B8FDE-AE47-4A1A-90DA-D3A6EC75C5AD}" type="pres">
      <dgm:prSet presAssocID="{886B3099-4FB5-4F4D-AB1C-0308C68D2158}" presName="spaceRect" presStyleCnt="0"/>
      <dgm:spPr/>
    </dgm:pt>
    <dgm:pt modelId="{0312CD9A-3D9B-4615-A61F-6F705313740D}" type="pres">
      <dgm:prSet presAssocID="{886B3099-4FB5-4F4D-AB1C-0308C68D2158}" presName="parTx" presStyleLbl="revTx" presStyleIdx="3" presStyleCnt="5">
        <dgm:presLayoutVars>
          <dgm:chMax val="0"/>
          <dgm:chPref val="0"/>
        </dgm:presLayoutVars>
      </dgm:prSet>
      <dgm:spPr/>
    </dgm:pt>
    <dgm:pt modelId="{25008269-2F2D-4FA0-83DE-544111DC6D0D}" type="pres">
      <dgm:prSet presAssocID="{980C037A-BC43-4AE1-8EC0-F62290E40A4E}" presName="sibTrans" presStyleCnt="0"/>
      <dgm:spPr/>
    </dgm:pt>
    <dgm:pt modelId="{6430F739-B3D4-43F6-812A-4BF7DB84343A}" type="pres">
      <dgm:prSet presAssocID="{4F34640E-6D82-4217-885A-BAB6589764C0}" presName="compNode" presStyleCnt="0"/>
      <dgm:spPr/>
    </dgm:pt>
    <dgm:pt modelId="{9EE22309-4E89-462B-8C0C-93D1E05B121B}" type="pres">
      <dgm:prSet presAssocID="{4F34640E-6D82-4217-885A-BAB6589764C0}" presName="bgRect" presStyleLbl="bgShp" presStyleIdx="4" presStyleCnt="5"/>
      <dgm:spPr/>
    </dgm:pt>
    <dgm:pt modelId="{6C1E48CE-5F43-4EC5-BF30-C9E08EE91034}" type="pres">
      <dgm:prSet presAssocID="{4F34640E-6D82-4217-885A-BAB6589764C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arget"/>
        </a:ext>
      </dgm:extLst>
    </dgm:pt>
    <dgm:pt modelId="{C865A30C-C982-4BD4-AA8E-9148D63704D8}" type="pres">
      <dgm:prSet presAssocID="{4F34640E-6D82-4217-885A-BAB6589764C0}" presName="spaceRect" presStyleCnt="0"/>
      <dgm:spPr/>
    </dgm:pt>
    <dgm:pt modelId="{F6D25178-9835-45B9-84E1-B575917AD909}" type="pres">
      <dgm:prSet presAssocID="{4F34640E-6D82-4217-885A-BAB6589764C0}" presName="parTx" presStyleLbl="revTx" presStyleIdx="4" presStyleCnt="5">
        <dgm:presLayoutVars>
          <dgm:chMax val="0"/>
          <dgm:chPref val="0"/>
        </dgm:presLayoutVars>
      </dgm:prSet>
      <dgm:spPr/>
    </dgm:pt>
  </dgm:ptLst>
  <dgm:cxnLst>
    <dgm:cxn modelId="{86987D18-6E01-4D72-A162-BC2AD0D32B00}" srcId="{8AC505CD-74A9-45DD-B130-5F47418B6CE5}" destId="{4F34640E-6D82-4217-885A-BAB6589764C0}" srcOrd="4" destOrd="0" parTransId="{83C1029E-D9A8-4726-9FC2-98E67A28E477}" sibTransId="{89151243-1047-4C02-9870-7AF033991B0C}"/>
    <dgm:cxn modelId="{3D789339-4A4D-4D14-AA67-13A00A3270ED}" type="presOf" srcId="{886B3099-4FB5-4F4D-AB1C-0308C68D2158}" destId="{0312CD9A-3D9B-4615-A61F-6F705313740D}" srcOrd="0" destOrd="0" presId="urn:microsoft.com/office/officeart/2018/2/layout/IconVerticalSolidList"/>
    <dgm:cxn modelId="{85E71244-335B-408D-A929-34CA2D62A388}" srcId="{8AC505CD-74A9-45DD-B130-5F47418B6CE5}" destId="{886B3099-4FB5-4F4D-AB1C-0308C68D2158}" srcOrd="3" destOrd="0" parTransId="{28418A6C-999D-4990-82C8-6FFC20C3122E}" sibTransId="{980C037A-BC43-4AE1-8EC0-F62290E40A4E}"/>
    <dgm:cxn modelId="{77B98E47-3E46-49E4-B543-1EA46FAB9F22}" type="presOf" srcId="{C52FBB33-F716-4CEC-835B-59D06D78E55E}" destId="{23C6500B-94AF-461C-A076-2C520FBFDA6F}" srcOrd="0" destOrd="0" presId="urn:microsoft.com/office/officeart/2018/2/layout/IconVerticalSolidList"/>
    <dgm:cxn modelId="{CB1EBF72-BC2B-4197-804F-7093063FD417}" srcId="{8AC505CD-74A9-45DD-B130-5F47418B6CE5}" destId="{C52FBB33-F716-4CEC-835B-59D06D78E55E}" srcOrd="0" destOrd="0" parTransId="{B00A98D4-3ECB-4CF3-B40A-6C0BC9806691}" sibTransId="{EAB6D7EF-6E7E-4D25-88CE-CFE80E819392}"/>
    <dgm:cxn modelId="{98B29D76-3C34-41B7-8B39-5AE6509FA55D}" srcId="{8AC505CD-74A9-45DD-B130-5F47418B6CE5}" destId="{B17C1EC3-7D06-4951-AB6F-F7AABA83D047}" srcOrd="2" destOrd="0" parTransId="{E49F06C5-D208-4E04-BD99-1DDDE74DBF74}" sibTransId="{1BDB1D90-1546-40FC-81B5-7381C9C41772}"/>
    <dgm:cxn modelId="{B9205BAA-7CD7-429D-9847-E32EE93B8E8B}" type="presOf" srcId="{B17C1EC3-7D06-4951-AB6F-F7AABA83D047}" destId="{CA32FD69-D551-46A7-9FE8-768C3AF474A2}" srcOrd="0" destOrd="0" presId="urn:microsoft.com/office/officeart/2018/2/layout/IconVerticalSolidList"/>
    <dgm:cxn modelId="{2CE64FBD-6D11-4689-AAF5-51209261F552}" type="presOf" srcId="{8AC505CD-74A9-45DD-B130-5F47418B6CE5}" destId="{D8663984-D875-4D06-AF62-B1E08998254E}" srcOrd="0" destOrd="0" presId="urn:microsoft.com/office/officeart/2018/2/layout/IconVerticalSolidList"/>
    <dgm:cxn modelId="{AF2436D2-7623-41CB-98F8-604BD5A286EA}" type="presOf" srcId="{86E06497-9AE8-4AE6-87AF-55640E5D3397}" destId="{0F591A40-57D5-4828-B867-4A5BED42AA3E}" srcOrd="0" destOrd="0" presId="urn:microsoft.com/office/officeart/2018/2/layout/IconVerticalSolidList"/>
    <dgm:cxn modelId="{4AAB92F2-FEBA-4043-9C4E-CBB256F97D3D}" srcId="{8AC505CD-74A9-45DD-B130-5F47418B6CE5}" destId="{86E06497-9AE8-4AE6-87AF-55640E5D3397}" srcOrd="1" destOrd="0" parTransId="{4EBB120C-96C7-4E9E-A0AA-0E4F261D833F}" sibTransId="{D389E5E3-146E-4C76-AE22-12A145233A6D}"/>
    <dgm:cxn modelId="{59E1D2FE-62C7-45FA-862E-6FA9A312550D}" type="presOf" srcId="{4F34640E-6D82-4217-885A-BAB6589764C0}" destId="{F6D25178-9835-45B9-84E1-B575917AD909}" srcOrd="0" destOrd="0" presId="urn:microsoft.com/office/officeart/2018/2/layout/IconVerticalSolidList"/>
    <dgm:cxn modelId="{4BC7C5BF-E3C7-42AC-ACFE-84C5EFB720ED}" type="presParOf" srcId="{D8663984-D875-4D06-AF62-B1E08998254E}" destId="{318288B6-213D-4E7A-A0ED-A63BB150458C}" srcOrd="0" destOrd="0" presId="urn:microsoft.com/office/officeart/2018/2/layout/IconVerticalSolidList"/>
    <dgm:cxn modelId="{8196AFA0-4206-4024-B15C-1FE5348004E8}" type="presParOf" srcId="{318288B6-213D-4E7A-A0ED-A63BB150458C}" destId="{417D17FD-B9BF-4270-A766-CBE673A46FB4}" srcOrd="0" destOrd="0" presId="urn:microsoft.com/office/officeart/2018/2/layout/IconVerticalSolidList"/>
    <dgm:cxn modelId="{C00E945B-802C-401D-917F-3123982305A1}" type="presParOf" srcId="{318288B6-213D-4E7A-A0ED-A63BB150458C}" destId="{046C0E5B-EF00-4016-B2C6-F0ED5F860C86}" srcOrd="1" destOrd="0" presId="urn:microsoft.com/office/officeart/2018/2/layout/IconVerticalSolidList"/>
    <dgm:cxn modelId="{8E6B9F31-2DC3-4DD2-9C47-03B024B038D4}" type="presParOf" srcId="{318288B6-213D-4E7A-A0ED-A63BB150458C}" destId="{E4BC3D32-7E8D-46A0-9D04-F1E5B96C06D0}" srcOrd="2" destOrd="0" presId="urn:microsoft.com/office/officeart/2018/2/layout/IconVerticalSolidList"/>
    <dgm:cxn modelId="{29D4C3CF-6A2E-4D18-8F37-58965D0E489C}" type="presParOf" srcId="{318288B6-213D-4E7A-A0ED-A63BB150458C}" destId="{23C6500B-94AF-461C-A076-2C520FBFDA6F}" srcOrd="3" destOrd="0" presId="urn:microsoft.com/office/officeart/2018/2/layout/IconVerticalSolidList"/>
    <dgm:cxn modelId="{FEA6B28E-6242-46EB-8EFE-39AD0E02BDFE}" type="presParOf" srcId="{D8663984-D875-4D06-AF62-B1E08998254E}" destId="{317471E1-F473-4B12-9581-6984A7695EEB}" srcOrd="1" destOrd="0" presId="urn:microsoft.com/office/officeart/2018/2/layout/IconVerticalSolidList"/>
    <dgm:cxn modelId="{13983DD1-6BBF-4E78-AEA5-95D9226314E9}" type="presParOf" srcId="{D8663984-D875-4D06-AF62-B1E08998254E}" destId="{215A0B5D-805F-4524-A4D7-495DAE8E4E34}" srcOrd="2" destOrd="0" presId="urn:microsoft.com/office/officeart/2018/2/layout/IconVerticalSolidList"/>
    <dgm:cxn modelId="{42D947C8-11B9-41CA-A0DA-1EC2506AA9CD}" type="presParOf" srcId="{215A0B5D-805F-4524-A4D7-495DAE8E4E34}" destId="{B4F243B5-E076-4E23-BD65-CEA2AF042BD1}" srcOrd="0" destOrd="0" presId="urn:microsoft.com/office/officeart/2018/2/layout/IconVerticalSolidList"/>
    <dgm:cxn modelId="{6CD17048-3DE9-41AA-85EE-4F106DC6724B}" type="presParOf" srcId="{215A0B5D-805F-4524-A4D7-495DAE8E4E34}" destId="{353698F0-9ECC-4BDB-813B-F0350238BA22}" srcOrd="1" destOrd="0" presId="urn:microsoft.com/office/officeart/2018/2/layout/IconVerticalSolidList"/>
    <dgm:cxn modelId="{C96EA4C2-27B6-4630-A06E-36073171F6D7}" type="presParOf" srcId="{215A0B5D-805F-4524-A4D7-495DAE8E4E34}" destId="{4F846E4F-5A04-4F0C-8D1B-9CC9521DC712}" srcOrd="2" destOrd="0" presId="urn:microsoft.com/office/officeart/2018/2/layout/IconVerticalSolidList"/>
    <dgm:cxn modelId="{7D74D112-54D8-41B7-8A83-2CB6220A2FC3}" type="presParOf" srcId="{215A0B5D-805F-4524-A4D7-495DAE8E4E34}" destId="{0F591A40-57D5-4828-B867-4A5BED42AA3E}" srcOrd="3" destOrd="0" presId="urn:microsoft.com/office/officeart/2018/2/layout/IconVerticalSolidList"/>
    <dgm:cxn modelId="{A8D7C331-D17A-45FE-909D-2A6CAA88831A}" type="presParOf" srcId="{D8663984-D875-4D06-AF62-B1E08998254E}" destId="{7CEEF4C6-F467-4240-A78D-C1CAEDF5E87D}" srcOrd="3" destOrd="0" presId="urn:microsoft.com/office/officeart/2018/2/layout/IconVerticalSolidList"/>
    <dgm:cxn modelId="{244CE4EA-9699-4B22-946A-2987B4C6CEED}" type="presParOf" srcId="{D8663984-D875-4D06-AF62-B1E08998254E}" destId="{30A43BBE-170E-41A3-97AE-F5586C322E7A}" srcOrd="4" destOrd="0" presId="urn:microsoft.com/office/officeart/2018/2/layout/IconVerticalSolidList"/>
    <dgm:cxn modelId="{4CCEC050-C528-406C-8475-6B3D333D7143}" type="presParOf" srcId="{30A43BBE-170E-41A3-97AE-F5586C322E7A}" destId="{EC6A777E-42E2-4D55-B616-4061D1D3F3DD}" srcOrd="0" destOrd="0" presId="urn:microsoft.com/office/officeart/2018/2/layout/IconVerticalSolidList"/>
    <dgm:cxn modelId="{80C15241-02D2-4B09-B747-6E23FF4AB1CB}" type="presParOf" srcId="{30A43BBE-170E-41A3-97AE-F5586C322E7A}" destId="{660CE6CE-88EC-4663-A611-0E7DE57CB931}" srcOrd="1" destOrd="0" presId="urn:microsoft.com/office/officeart/2018/2/layout/IconVerticalSolidList"/>
    <dgm:cxn modelId="{1D251E74-51D0-4F90-BCDD-AC8E90814627}" type="presParOf" srcId="{30A43BBE-170E-41A3-97AE-F5586C322E7A}" destId="{716088B8-66B2-4D6F-A44D-DF5F839E90AE}" srcOrd="2" destOrd="0" presId="urn:microsoft.com/office/officeart/2018/2/layout/IconVerticalSolidList"/>
    <dgm:cxn modelId="{5C528933-612E-4700-A379-9B9474816FED}" type="presParOf" srcId="{30A43BBE-170E-41A3-97AE-F5586C322E7A}" destId="{CA32FD69-D551-46A7-9FE8-768C3AF474A2}" srcOrd="3" destOrd="0" presId="urn:microsoft.com/office/officeart/2018/2/layout/IconVerticalSolidList"/>
    <dgm:cxn modelId="{EA8F6189-6532-4548-B62C-82F777CF236B}" type="presParOf" srcId="{D8663984-D875-4D06-AF62-B1E08998254E}" destId="{BEC3CC7F-6ACE-4C90-B435-1D1A1EAEF446}" srcOrd="5" destOrd="0" presId="urn:microsoft.com/office/officeart/2018/2/layout/IconVerticalSolidList"/>
    <dgm:cxn modelId="{B2892C96-2F1E-4BCB-8C46-C45F5F3D3B41}" type="presParOf" srcId="{D8663984-D875-4D06-AF62-B1E08998254E}" destId="{44D35B93-DF77-451E-9EA9-4D67AA7C6B82}" srcOrd="6" destOrd="0" presId="urn:microsoft.com/office/officeart/2018/2/layout/IconVerticalSolidList"/>
    <dgm:cxn modelId="{B31A4A6A-A7D3-472D-BB7B-1F96C96734D4}" type="presParOf" srcId="{44D35B93-DF77-451E-9EA9-4D67AA7C6B82}" destId="{4AA1EFDE-DE88-4299-91C0-B24FBE6A4DC9}" srcOrd="0" destOrd="0" presId="urn:microsoft.com/office/officeart/2018/2/layout/IconVerticalSolidList"/>
    <dgm:cxn modelId="{2A538698-9670-406E-A67A-4DD5340B2EBD}" type="presParOf" srcId="{44D35B93-DF77-451E-9EA9-4D67AA7C6B82}" destId="{A37917C4-6249-4FE6-9CB5-DCA06F6138D2}" srcOrd="1" destOrd="0" presId="urn:microsoft.com/office/officeart/2018/2/layout/IconVerticalSolidList"/>
    <dgm:cxn modelId="{9BB94946-F971-4BC1-B1FB-45E44EC92FDD}" type="presParOf" srcId="{44D35B93-DF77-451E-9EA9-4D67AA7C6B82}" destId="{879B8FDE-AE47-4A1A-90DA-D3A6EC75C5AD}" srcOrd="2" destOrd="0" presId="urn:microsoft.com/office/officeart/2018/2/layout/IconVerticalSolidList"/>
    <dgm:cxn modelId="{436F250F-CF61-49DC-A67D-7A812CAC5B4C}" type="presParOf" srcId="{44D35B93-DF77-451E-9EA9-4D67AA7C6B82}" destId="{0312CD9A-3D9B-4615-A61F-6F705313740D}" srcOrd="3" destOrd="0" presId="urn:microsoft.com/office/officeart/2018/2/layout/IconVerticalSolidList"/>
    <dgm:cxn modelId="{1BE4F13C-FBC7-45BF-A806-05CAEFCDF80D}" type="presParOf" srcId="{D8663984-D875-4D06-AF62-B1E08998254E}" destId="{25008269-2F2D-4FA0-83DE-544111DC6D0D}" srcOrd="7" destOrd="0" presId="urn:microsoft.com/office/officeart/2018/2/layout/IconVerticalSolidList"/>
    <dgm:cxn modelId="{3AFB80BC-9D77-41B3-A15E-0CCC5D35B22C}" type="presParOf" srcId="{D8663984-D875-4D06-AF62-B1E08998254E}" destId="{6430F739-B3D4-43F6-812A-4BF7DB84343A}" srcOrd="8" destOrd="0" presId="urn:microsoft.com/office/officeart/2018/2/layout/IconVerticalSolidList"/>
    <dgm:cxn modelId="{BE5319A9-C0C1-4FD6-92A7-19209D586670}" type="presParOf" srcId="{6430F739-B3D4-43F6-812A-4BF7DB84343A}" destId="{9EE22309-4E89-462B-8C0C-93D1E05B121B}" srcOrd="0" destOrd="0" presId="urn:microsoft.com/office/officeart/2018/2/layout/IconVerticalSolidList"/>
    <dgm:cxn modelId="{3A49BB7D-45C7-4C1D-937A-0C12EDE2357C}" type="presParOf" srcId="{6430F739-B3D4-43F6-812A-4BF7DB84343A}" destId="{6C1E48CE-5F43-4EC5-BF30-C9E08EE91034}" srcOrd="1" destOrd="0" presId="urn:microsoft.com/office/officeart/2018/2/layout/IconVerticalSolidList"/>
    <dgm:cxn modelId="{54F77A63-BCCB-4025-992F-5F2E0772CF60}" type="presParOf" srcId="{6430F739-B3D4-43F6-812A-4BF7DB84343A}" destId="{C865A30C-C982-4BD4-AA8E-9148D63704D8}" srcOrd="2" destOrd="0" presId="urn:microsoft.com/office/officeart/2018/2/layout/IconVerticalSolidList"/>
    <dgm:cxn modelId="{B61F091D-AAFA-4DCA-AA59-0D78F2B12F2D}" type="presParOf" srcId="{6430F739-B3D4-43F6-812A-4BF7DB84343A}" destId="{F6D25178-9835-45B9-84E1-B575917AD909}"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F734B02E-40B7-455B-A282-83C8F96B462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AD6B37E-03E0-4608-9852-CA2FFDB822EE}">
      <dgm:prSet/>
      <dgm:spPr/>
      <dgm:t>
        <a:bodyPr/>
        <a:lstStyle/>
        <a:p>
          <a:r>
            <a:rPr lang="en-US"/>
            <a:t>Breaks complex tasks into manageable, sequential steps.</a:t>
          </a:r>
        </a:p>
      </dgm:t>
    </dgm:pt>
    <dgm:pt modelId="{2ABCB78E-31B6-4D3B-A359-61CEA5A6E708}" type="parTrans" cxnId="{9B671E83-EFAB-4EBD-BD59-35F1DD96A11C}">
      <dgm:prSet/>
      <dgm:spPr/>
      <dgm:t>
        <a:bodyPr/>
        <a:lstStyle/>
        <a:p>
          <a:endParaRPr lang="en-US"/>
        </a:p>
      </dgm:t>
    </dgm:pt>
    <dgm:pt modelId="{EC690D2E-1452-4779-8410-3687D1ED8F78}" type="sibTrans" cxnId="{9B671E83-EFAB-4EBD-BD59-35F1DD96A11C}">
      <dgm:prSet/>
      <dgm:spPr/>
      <dgm:t>
        <a:bodyPr/>
        <a:lstStyle/>
        <a:p>
          <a:endParaRPr lang="en-US"/>
        </a:p>
      </dgm:t>
    </dgm:pt>
    <dgm:pt modelId="{5BDC2E83-A5FB-41D6-A772-4AFED36A0B42}">
      <dgm:prSet/>
      <dgm:spPr/>
      <dgm:t>
        <a:bodyPr/>
        <a:lstStyle/>
        <a:p>
          <a:r>
            <a:rPr lang="en-US"/>
            <a:t>Leverages strengths of different systems.</a:t>
          </a:r>
        </a:p>
      </dgm:t>
    </dgm:pt>
    <dgm:pt modelId="{CB4A87F6-FE60-48AF-AC19-9930C93A158C}" type="parTrans" cxnId="{471A4968-D3A7-4133-BFF7-EA058FA6C263}">
      <dgm:prSet/>
      <dgm:spPr/>
      <dgm:t>
        <a:bodyPr/>
        <a:lstStyle/>
        <a:p>
          <a:endParaRPr lang="en-US"/>
        </a:p>
      </dgm:t>
    </dgm:pt>
    <dgm:pt modelId="{96D9FF34-5BAC-43C7-862F-0F0EF61E408C}" type="sibTrans" cxnId="{471A4968-D3A7-4133-BFF7-EA058FA6C263}">
      <dgm:prSet/>
      <dgm:spPr/>
      <dgm:t>
        <a:bodyPr/>
        <a:lstStyle/>
        <a:p>
          <a:endParaRPr lang="en-US"/>
        </a:p>
      </dgm:t>
    </dgm:pt>
    <dgm:pt modelId="{928AE173-95BA-49E9-916B-005CF6973152}">
      <dgm:prSet/>
      <dgm:spPr/>
      <dgm:t>
        <a:bodyPr/>
        <a:lstStyle/>
        <a:p>
          <a:r>
            <a:rPr lang="en-US"/>
            <a:t>Provides context and state through sequential calls.</a:t>
          </a:r>
        </a:p>
      </dgm:t>
    </dgm:pt>
    <dgm:pt modelId="{97C53A6C-02EE-4A75-8ADC-6F7E2D2F84F3}" type="parTrans" cxnId="{F00D83E0-2703-493B-BF94-C6A81220D9B4}">
      <dgm:prSet/>
      <dgm:spPr/>
      <dgm:t>
        <a:bodyPr/>
        <a:lstStyle/>
        <a:p>
          <a:endParaRPr lang="en-US"/>
        </a:p>
      </dgm:t>
    </dgm:pt>
    <dgm:pt modelId="{AF974E56-CE40-41BE-9B30-7518517772FE}" type="sibTrans" cxnId="{F00D83E0-2703-493B-BF94-C6A81220D9B4}">
      <dgm:prSet/>
      <dgm:spPr/>
      <dgm:t>
        <a:bodyPr/>
        <a:lstStyle/>
        <a:p>
          <a:endParaRPr lang="en-US"/>
        </a:p>
      </dgm:t>
    </dgm:pt>
    <dgm:pt modelId="{9CB02729-4B01-45C3-B4BE-66CDD05E890D}">
      <dgm:prSet/>
      <dgm:spPr/>
      <dgm:t>
        <a:bodyPr/>
        <a:lstStyle/>
        <a:p>
          <a:r>
            <a:rPr lang="en-US"/>
            <a:t>Enables additional processing and validation between calls.</a:t>
          </a:r>
        </a:p>
      </dgm:t>
    </dgm:pt>
    <dgm:pt modelId="{CDEDCA0E-339B-49A7-A2E4-6B90D67B44B1}" type="parTrans" cxnId="{45039BF2-ADE6-4935-9CEF-C1E4BB922C47}">
      <dgm:prSet/>
      <dgm:spPr/>
      <dgm:t>
        <a:bodyPr/>
        <a:lstStyle/>
        <a:p>
          <a:endParaRPr lang="en-US"/>
        </a:p>
      </dgm:t>
    </dgm:pt>
    <dgm:pt modelId="{16A75CC1-16FF-49D6-A599-AFEC259B8984}" type="sibTrans" cxnId="{45039BF2-ADE6-4935-9CEF-C1E4BB922C47}">
      <dgm:prSet/>
      <dgm:spPr/>
      <dgm:t>
        <a:bodyPr/>
        <a:lstStyle/>
        <a:p>
          <a:endParaRPr lang="en-US"/>
        </a:p>
      </dgm:t>
    </dgm:pt>
    <dgm:pt modelId="{A8FB9BE5-6638-46C9-AFF2-501C70F46F91}">
      <dgm:prSet/>
      <dgm:spPr/>
      <dgm:t>
        <a:bodyPr/>
        <a:lstStyle/>
        <a:p>
          <a:r>
            <a:rPr lang="en-US"/>
            <a:t>Simplifies debugging and monitoring of call sequences.</a:t>
          </a:r>
        </a:p>
      </dgm:t>
    </dgm:pt>
    <dgm:pt modelId="{5B560701-5C51-4D3F-AC38-DE54CF4423E3}" type="parTrans" cxnId="{9A082174-5AD4-4E3B-8C36-336829D96F93}">
      <dgm:prSet/>
      <dgm:spPr/>
      <dgm:t>
        <a:bodyPr/>
        <a:lstStyle/>
        <a:p>
          <a:endParaRPr lang="en-US"/>
        </a:p>
      </dgm:t>
    </dgm:pt>
    <dgm:pt modelId="{06A7841A-E252-4BCC-903A-E2F14DD5E9D2}" type="sibTrans" cxnId="{9A082174-5AD4-4E3B-8C36-336829D96F93}">
      <dgm:prSet/>
      <dgm:spPr/>
      <dgm:t>
        <a:bodyPr/>
        <a:lstStyle/>
        <a:p>
          <a:endParaRPr lang="en-US"/>
        </a:p>
      </dgm:t>
    </dgm:pt>
    <dgm:pt modelId="{2997E940-F363-4984-8F91-F37D1067958D}" type="pres">
      <dgm:prSet presAssocID="{F734B02E-40B7-455B-A282-83C8F96B4622}" presName="root" presStyleCnt="0">
        <dgm:presLayoutVars>
          <dgm:dir/>
          <dgm:resizeHandles val="exact"/>
        </dgm:presLayoutVars>
      </dgm:prSet>
      <dgm:spPr/>
    </dgm:pt>
    <dgm:pt modelId="{ECF49D66-F6D8-472E-9125-0DB199F2E964}" type="pres">
      <dgm:prSet presAssocID="{3AD6B37E-03E0-4608-9852-CA2FFDB822EE}" presName="compNode" presStyleCnt="0"/>
      <dgm:spPr/>
    </dgm:pt>
    <dgm:pt modelId="{F6780858-67FD-4EF2-8F6E-CDFE19270C2C}" type="pres">
      <dgm:prSet presAssocID="{3AD6B37E-03E0-4608-9852-CA2FFDB822EE}" presName="bgRect" presStyleLbl="bgShp" presStyleIdx="0" presStyleCnt="5"/>
      <dgm:spPr/>
    </dgm:pt>
    <dgm:pt modelId="{20C1AAFE-64D0-44A4-89EA-E9A05CC82A42}" type="pres">
      <dgm:prSet presAssocID="{3AD6B37E-03E0-4608-9852-CA2FFDB822E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orkflow"/>
        </a:ext>
      </dgm:extLst>
    </dgm:pt>
    <dgm:pt modelId="{D8A15F25-300E-4976-9D44-FF3C497BB260}" type="pres">
      <dgm:prSet presAssocID="{3AD6B37E-03E0-4608-9852-CA2FFDB822EE}" presName="spaceRect" presStyleCnt="0"/>
      <dgm:spPr/>
    </dgm:pt>
    <dgm:pt modelId="{4F074CB0-E736-4BF0-ACD5-C2B686C37AE2}" type="pres">
      <dgm:prSet presAssocID="{3AD6B37E-03E0-4608-9852-CA2FFDB822EE}" presName="parTx" presStyleLbl="revTx" presStyleIdx="0" presStyleCnt="5">
        <dgm:presLayoutVars>
          <dgm:chMax val="0"/>
          <dgm:chPref val="0"/>
        </dgm:presLayoutVars>
      </dgm:prSet>
      <dgm:spPr/>
    </dgm:pt>
    <dgm:pt modelId="{42AE9B70-260A-496A-983B-7A3FEB074361}" type="pres">
      <dgm:prSet presAssocID="{EC690D2E-1452-4779-8410-3687D1ED8F78}" presName="sibTrans" presStyleCnt="0"/>
      <dgm:spPr/>
    </dgm:pt>
    <dgm:pt modelId="{A5C65DAB-A889-4129-8C37-C1E544F9AD80}" type="pres">
      <dgm:prSet presAssocID="{5BDC2E83-A5FB-41D6-A772-4AFED36A0B42}" presName="compNode" presStyleCnt="0"/>
      <dgm:spPr/>
    </dgm:pt>
    <dgm:pt modelId="{F7C3BE0A-7EC5-440D-A240-0F1B60178E83}" type="pres">
      <dgm:prSet presAssocID="{5BDC2E83-A5FB-41D6-A772-4AFED36A0B42}" presName="bgRect" presStyleLbl="bgShp" presStyleIdx="1" presStyleCnt="5"/>
      <dgm:spPr/>
    </dgm:pt>
    <dgm:pt modelId="{8DAD904F-940C-4591-AD10-B5B325F592EC}" type="pres">
      <dgm:prSet presAssocID="{5BDC2E83-A5FB-41D6-A772-4AFED36A0B4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uscle Arm"/>
        </a:ext>
      </dgm:extLst>
    </dgm:pt>
    <dgm:pt modelId="{FEC1E449-111F-4019-968D-39BC64523884}" type="pres">
      <dgm:prSet presAssocID="{5BDC2E83-A5FB-41D6-A772-4AFED36A0B42}" presName="spaceRect" presStyleCnt="0"/>
      <dgm:spPr/>
    </dgm:pt>
    <dgm:pt modelId="{F0961DA7-779B-43AB-9837-F540900D4EC4}" type="pres">
      <dgm:prSet presAssocID="{5BDC2E83-A5FB-41D6-A772-4AFED36A0B42}" presName="parTx" presStyleLbl="revTx" presStyleIdx="1" presStyleCnt="5">
        <dgm:presLayoutVars>
          <dgm:chMax val="0"/>
          <dgm:chPref val="0"/>
        </dgm:presLayoutVars>
      </dgm:prSet>
      <dgm:spPr/>
    </dgm:pt>
    <dgm:pt modelId="{7D664903-28A8-4857-BEFF-C025C08B04C3}" type="pres">
      <dgm:prSet presAssocID="{96D9FF34-5BAC-43C7-862F-0F0EF61E408C}" presName="sibTrans" presStyleCnt="0"/>
      <dgm:spPr/>
    </dgm:pt>
    <dgm:pt modelId="{D5EDA520-42C9-4EAE-A1B0-AA8BDAC16740}" type="pres">
      <dgm:prSet presAssocID="{928AE173-95BA-49E9-916B-005CF6973152}" presName="compNode" presStyleCnt="0"/>
      <dgm:spPr/>
    </dgm:pt>
    <dgm:pt modelId="{037410F7-165C-4B34-8AE9-EDDE452010F3}" type="pres">
      <dgm:prSet presAssocID="{928AE173-95BA-49E9-916B-005CF6973152}" presName="bgRect" presStyleLbl="bgShp" presStyleIdx="2" presStyleCnt="5"/>
      <dgm:spPr/>
    </dgm:pt>
    <dgm:pt modelId="{731CA6EF-B659-47EC-BF68-ABED2160D01A}" type="pres">
      <dgm:prSet presAssocID="{928AE173-95BA-49E9-916B-005CF697315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ll center"/>
        </a:ext>
      </dgm:extLst>
    </dgm:pt>
    <dgm:pt modelId="{A7911C1C-061C-4C47-83A1-1E26CDF2225C}" type="pres">
      <dgm:prSet presAssocID="{928AE173-95BA-49E9-916B-005CF6973152}" presName="spaceRect" presStyleCnt="0"/>
      <dgm:spPr/>
    </dgm:pt>
    <dgm:pt modelId="{9D1E1C4F-80E9-40F5-A071-D4B37E1A8DDC}" type="pres">
      <dgm:prSet presAssocID="{928AE173-95BA-49E9-916B-005CF6973152}" presName="parTx" presStyleLbl="revTx" presStyleIdx="2" presStyleCnt="5">
        <dgm:presLayoutVars>
          <dgm:chMax val="0"/>
          <dgm:chPref val="0"/>
        </dgm:presLayoutVars>
      </dgm:prSet>
      <dgm:spPr/>
    </dgm:pt>
    <dgm:pt modelId="{252181F6-4D64-435A-85FB-AC56D4CE07F9}" type="pres">
      <dgm:prSet presAssocID="{AF974E56-CE40-41BE-9B30-7518517772FE}" presName="sibTrans" presStyleCnt="0"/>
      <dgm:spPr/>
    </dgm:pt>
    <dgm:pt modelId="{A2F7DC51-4A19-42D3-9D3A-04A3219A7B50}" type="pres">
      <dgm:prSet presAssocID="{9CB02729-4B01-45C3-B4BE-66CDD05E890D}" presName="compNode" presStyleCnt="0"/>
      <dgm:spPr/>
    </dgm:pt>
    <dgm:pt modelId="{7467E465-2CD3-41C0-A93B-1D57E75A297F}" type="pres">
      <dgm:prSet presAssocID="{9CB02729-4B01-45C3-B4BE-66CDD05E890D}" presName="bgRect" presStyleLbl="bgShp" presStyleIdx="3" presStyleCnt="5"/>
      <dgm:spPr/>
    </dgm:pt>
    <dgm:pt modelId="{287B3FC6-A389-44BE-BBD3-08F1AD5920E6}" type="pres">
      <dgm:prSet presAssocID="{9CB02729-4B01-45C3-B4BE-66CDD05E890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peaker Phone"/>
        </a:ext>
      </dgm:extLst>
    </dgm:pt>
    <dgm:pt modelId="{9525AEC7-B1EC-481E-BB83-F79AD9430118}" type="pres">
      <dgm:prSet presAssocID="{9CB02729-4B01-45C3-B4BE-66CDD05E890D}" presName="spaceRect" presStyleCnt="0"/>
      <dgm:spPr/>
    </dgm:pt>
    <dgm:pt modelId="{64247C7B-B8A4-4059-B2B4-EE1507F239D9}" type="pres">
      <dgm:prSet presAssocID="{9CB02729-4B01-45C3-B4BE-66CDD05E890D}" presName="parTx" presStyleLbl="revTx" presStyleIdx="3" presStyleCnt="5">
        <dgm:presLayoutVars>
          <dgm:chMax val="0"/>
          <dgm:chPref val="0"/>
        </dgm:presLayoutVars>
      </dgm:prSet>
      <dgm:spPr/>
    </dgm:pt>
    <dgm:pt modelId="{23B5D36C-A305-4065-9C35-C24E98F0E8C8}" type="pres">
      <dgm:prSet presAssocID="{16A75CC1-16FF-49D6-A599-AFEC259B8984}" presName="sibTrans" presStyleCnt="0"/>
      <dgm:spPr/>
    </dgm:pt>
    <dgm:pt modelId="{1DD90CE3-9380-467E-B38A-9529AEFE36FB}" type="pres">
      <dgm:prSet presAssocID="{A8FB9BE5-6638-46C9-AFF2-501C70F46F91}" presName="compNode" presStyleCnt="0"/>
      <dgm:spPr/>
    </dgm:pt>
    <dgm:pt modelId="{2D9A0518-BADC-4902-9DFF-6DE51EDC257B}" type="pres">
      <dgm:prSet presAssocID="{A8FB9BE5-6638-46C9-AFF2-501C70F46F91}" presName="bgRect" presStyleLbl="bgShp" presStyleIdx="4" presStyleCnt="5"/>
      <dgm:spPr/>
    </dgm:pt>
    <dgm:pt modelId="{FFF96042-A049-49C8-8BF8-AE8E36A033C3}" type="pres">
      <dgm:prSet presAssocID="{A8FB9BE5-6638-46C9-AFF2-501C70F46F9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Robot"/>
        </a:ext>
      </dgm:extLst>
    </dgm:pt>
    <dgm:pt modelId="{327F4EC9-CA0F-47DA-922E-82F9EC4DEDB9}" type="pres">
      <dgm:prSet presAssocID="{A8FB9BE5-6638-46C9-AFF2-501C70F46F91}" presName="spaceRect" presStyleCnt="0"/>
      <dgm:spPr/>
    </dgm:pt>
    <dgm:pt modelId="{154307CE-D673-4C76-8802-6D1B15DA06F3}" type="pres">
      <dgm:prSet presAssocID="{A8FB9BE5-6638-46C9-AFF2-501C70F46F91}" presName="parTx" presStyleLbl="revTx" presStyleIdx="4" presStyleCnt="5">
        <dgm:presLayoutVars>
          <dgm:chMax val="0"/>
          <dgm:chPref val="0"/>
        </dgm:presLayoutVars>
      </dgm:prSet>
      <dgm:spPr/>
    </dgm:pt>
  </dgm:ptLst>
  <dgm:cxnLst>
    <dgm:cxn modelId="{E797BB06-A28B-438D-937F-67136686342E}" type="presOf" srcId="{F734B02E-40B7-455B-A282-83C8F96B4622}" destId="{2997E940-F363-4984-8F91-F37D1067958D}" srcOrd="0" destOrd="0" presId="urn:microsoft.com/office/officeart/2018/2/layout/IconVerticalSolidList"/>
    <dgm:cxn modelId="{A67B5E20-34CD-4E6E-AE00-AA4F872340B8}" type="presOf" srcId="{5BDC2E83-A5FB-41D6-A772-4AFED36A0B42}" destId="{F0961DA7-779B-43AB-9837-F540900D4EC4}" srcOrd="0" destOrd="0" presId="urn:microsoft.com/office/officeart/2018/2/layout/IconVerticalSolidList"/>
    <dgm:cxn modelId="{471A4968-D3A7-4133-BFF7-EA058FA6C263}" srcId="{F734B02E-40B7-455B-A282-83C8F96B4622}" destId="{5BDC2E83-A5FB-41D6-A772-4AFED36A0B42}" srcOrd="1" destOrd="0" parTransId="{CB4A87F6-FE60-48AF-AC19-9930C93A158C}" sibTransId="{96D9FF34-5BAC-43C7-862F-0F0EF61E408C}"/>
    <dgm:cxn modelId="{9A082174-5AD4-4E3B-8C36-336829D96F93}" srcId="{F734B02E-40B7-455B-A282-83C8F96B4622}" destId="{A8FB9BE5-6638-46C9-AFF2-501C70F46F91}" srcOrd="4" destOrd="0" parTransId="{5B560701-5C51-4D3F-AC38-DE54CF4423E3}" sibTransId="{06A7841A-E252-4BCC-903A-E2F14DD5E9D2}"/>
    <dgm:cxn modelId="{267DE782-76FE-46F6-A113-D1D0C93213EE}" type="presOf" srcId="{A8FB9BE5-6638-46C9-AFF2-501C70F46F91}" destId="{154307CE-D673-4C76-8802-6D1B15DA06F3}" srcOrd="0" destOrd="0" presId="urn:microsoft.com/office/officeart/2018/2/layout/IconVerticalSolidList"/>
    <dgm:cxn modelId="{9B671E83-EFAB-4EBD-BD59-35F1DD96A11C}" srcId="{F734B02E-40B7-455B-A282-83C8F96B4622}" destId="{3AD6B37E-03E0-4608-9852-CA2FFDB822EE}" srcOrd="0" destOrd="0" parTransId="{2ABCB78E-31B6-4D3B-A359-61CEA5A6E708}" sibTransId="{EC690D2E-1452-4779-8410-3687D1ED8F78}"/>
    <dgm:cxn modelId="{9950BA9F-2BA5-466F-9627-A6B2C40AB262}" type="presOf" srcId="{9CB02729-4B01-45C3-B4BE-66CDD05E890D}" destId="{64247C7B-B8A4-4059-B2B4-EE1507F239D9}" srcOrd="0" destOrd="0" presId="urn:microsoft.com/office/officeart/2018/2/layout/IconVerticalSolidList"/>
    <dgm:cxn modelId="{542FD6B3-66E0-4DBB-BFE8-151737B46DCA}" type="presOf" srcId="{928AE173-95BA-49E9-916B-005CF6973152}" destId="{9D1E1C4F-80E9-40F5-A071-D4B37E1A8DDC}" srcOrd="0" destOrd="0" presId="urn:microsoft.com/office/officeart/2018/2/layout/IconVerticalSolidList"/>
    <dgm:cxn modelId="{9750B6CD-ED51-48D4-BC40-399002500AFB}" type="presOf" srcId="{3AD6B37E-03E0-4608-9852-CA2FFDB822EE}" destId="{4F074CB0-E736-4BF0-ACD5-C2B686C37AE2}" srcOrd="0" destOrd="0" presId="urn:microsoft.com/office/officeart/2018/2/layout/IconVerticalSolidList"/>
    <dgm:cxn modelId="{F00D83E0-2703-493B-BF94-C6A81220D9B4}" srcId="{F734B02E-40B7-455B-A282-83C8F96B4622}" destId="{928AE173-95BA-49E9-916B-005CF6973152}" srcOrd="2" destOrd="0" parTransId="{97C53A6C-02EE-4A75-8ADC-6F7E2D2F84F3}" sibTransId="{AF974E56-CE40-41BE-9B30-7518517772FE}"/>
    <dgm:cxn modelId="{45039BF2-ADE6-4935-9CEF-C1E4BB922C47}" srcId="{F734B02E-40B7-455B-A282-83C8F96B4622}" destId="{9CB02729-4B01-45C3-B4BE-66CDD05E890D}" srcOrd="3" destOrd="0" parTransId="{CDEDCA0E-339B-49A7-A2E4-6B90D67B44B1}" sibTransId="{16A75CC1-16FF-49D6-A599-AFEC259B8984}"/>
    <dgm:cxn modelId="{9B20F031-E96C-47CE-A143-040628FC845C}" type="presParOf" srcId="{2997E940-F363-4984-8F91-F37D1067958D}" destId="{ECF49D66-F6D8-472E-9125-0DB199F2E964}" srcOrd="0" destOrd="0" presId="urn:microsoft.com/office/officeart/2018/2/layout/IconVerticalSolidList"/>
    <dgm:cxn modelId="{D5404F81-453A-470A-9B78-53F66F212F79}" type="presParOf" srcId="{ECF49D66-F6D8-472E-9125-0DB199F2E964}" destId="{F6780858-67FD-4EF2-8F6E-CDFE19270C2C}" srcOrd="0" destOrd="0" presId="urn:microsoft.com/office/officeart/2018/2/layout/IconVerticalSolidList"/>
    <dgm:cxn modelId="{4FA50911-979B-476D-ADE6-CF37B795372C}" type="presParOf" srcId="{ECF49D66-F6D8-472E-9125-0DB199F2E964}" destId="{20C1AAFE-64D0-44A4-89EA-E9A05CC82A42}" srcOrd="1" destOrd="0" presId="urn:microsoft.com/office/officeart/2018/2/layout/IconVerticalSolidList"/>
    <dgm:cxn modelId="{4F3CE9A5-57F0-4D58-A475-5CF22C54AF41}" type="presParOf" srcId="{ECF49D66-F6D8-472E-9125-0DB199F2E964}" destId="{D8A15F25-300E-4976-9D44-FF3C497BB260}" srcOrd="2" destOrd="0" presId="urn:microsoft.com/office/officeart/2018/2/layout/IconVerticalSolidList"/>
    <dgm:cxn modelId="{54208AD7-727F-41BD-BD93-074C4ABFE46E}" type="presParOf" srcId="{ECF49D66-F6D8-472E-9125-0DB199F2E964}" destId="{4F074CB0-E736-4BF0-ACD5-C2B686C37AE2}" srcOrd="3" destOrd="0" presId="urn:microsoft.com/office/officeart/2018/2/layout/IconVerticalSolidList"/>
    <dgm:cxn modelId="{345FEA02-AB08-41B7-9DAD-5ABB88D9D0FC}" type="presParOf" srcId="{2997E940-F363-4984-8F91-F37D1067958D}" destId="{42AE9B70-260A-496A-983B-7A3FEB074361}" srcOrd="1" destOrd="0" presId="urn:microsoft.com/office/officeart/2018/2/layout/IconVerticalSolidList"/>
    <dgm:cxn modelId="{AADB8602-3DBA-4FA7-84B5-119FC2D49041}" type="presParOf" srcId="{2997E940-F363-4984-8F91-F37D1067958D}" destId="{A5C65DAB-A889-4129-8C37-C1E544F9AD80}" srcOrd="2" destOrd="0" presId="urn:microsoft.com/office/officeart/2018/2/layout/IconVerticalSolidList"/>
    <dgm:cxn modelId="{382574DB-F3F2-4595-BD87-BB31B9BDDD81}" type="presParOf" srcId="{A5C65DAB-A889-4129-8C37-C1E544F9AD80}" destId="{F7C3BE0A-7EC5-440D-A240-0F1B60178E83}" srcOrd="0" destOrd="0" presId="urn:microsoft.com/office/officeart/2018/2/layout/IconVerticalSolidList"/>
    <dgm:cxn modelId="{0F5A0FF7-2E80-4FAB-849B-CC0E881E4151}" type="presParOf" srcId="{A5C65DAB-A889-4129-8C37-C1E544F9AD80}" destId="{8DAD904F-940C-4591-AD10-B5B325F592EC}" srcOrd="1" destOrd="0" presId="urn:microsoft.com/office/officeart/2018/2/layout/IconVerticalSolidList"/>
    <dgm:cxn modelId="{E02E4E1B-9FC2-48C7-B12C-8E8E650AC045}" type="presParOf" srcId="{A5C65DAB-A889-4129-8C37-C1E544F9AD80}" destId="{FEC1E449-111F-4019-968D-39BC64523884}" srcOrd="2" destOrd="0" presId="urn:microsoft.com/office/officeart/2018/2/layout/IconVerticalSolidList"/>
    <dgm:cxn modelId="{A0D45ABB-A872-4C4E-9871-E41BAAA655F8}" type="presParOf" srcId="{A5C65DAB-A889-4129-8C37-C1E544F9AD80}" destId="{F0961DA7-779B-43AB-9837-F540900D4EC4}" srcOrd="3" destOrd="0" presId="urn:microsoft.com/office/officeart/2018/2/layout/IconVerticalSolidList"/>
    <dgm:cxn modelId="{01A340FA-47D0-4331-BC5E-B6A119F1714D}" type="presParOf" srcId="{2997E940-F363-4984-8F91-F37D1067958D}" destId="{7D664903-28A8-4857-BEFF-C025C08B04C3}" srcOrd="3" destOrd="0" presId="urn:microsoft.com/office/officeart/2018/2/layout/IconVerticalSolidList"/>
    <dgm:cxn modelId="{731A3AF7-EF41-43B6-8789-D42863F25C50}" type="presParOf" srcId="{2997E940-F363-4984-8F91-F37D1067958D}" destId="{D5EDA520-42C9-4EAE-A1B0-AA8BDAC16740}" srcOrd="4" destOrd="0" presId="urn:microsoft.com/office/officeart/2018/2/layout/IconVerticalSolidList"/>
    <dgm:cxn modelId="{8C7405A2-3848-4DEF-B908-C1A4D14BED6F}" type="presParOf" srcId="{D5EDA520-42C9-4EAE-A1B0-AA8BDAC16740}" destId="{037410F7-165C-4B34-8AE9-EDDE452010F3}" srcOrd="0" destOrd="0" presId="urn:microsoft.com/office/officeart/2018/2/layout/IconVerticalSolidList"/>
    <dgm:cxn modelId="{A20B2ADB-36FA-4BC1-917B-C656838B914A}" type="presParOf" srcId="{D5EDA520-42C9-4EAE-A1B0-AA8BDAC16740}" destId="{731CA6EF-B659-47EC-BF68-ABED2160D01A}" srcOrd="1" destOrd="0" presId="urn:microsoft.com/office/officeart/2018/2/layout/IconVerticalSolidList"/>
    <dgm:cxn modelId="{52FF2B81-A5CE-4FB1-845A-1D14A132F9FA}" type="presParOf" srcId="{D5EDA520-42C9-4EAE-A1B0-AA8BDAC16740}" destId="{A7911C1C-061C-4C47-83A1-1E26CDF2225C}" srcOrd="2" destOrd="0" presId="urn:microsoft.com/office/officeart/2018/2/layout/IconVerticalSolidList"/>
    <dgm:cxn modelId="{840CC9E1-40C1-497F-A669-9F6F406A235F}" type="presParOf" srcId="{D5EDA520-42C9-4EAE-A1B0-AA8BDAC16740}" destId="{9D1E1C4F-80E9-40F5-A071-D4B37E1A8DDC}" srcOrd="3" destOrd="0" presId="urn:microsoft.com/office/officeart/2018/2/layout/IconVerticalSolidList"/>
    <dgm:cxn modelId="{15F634F7-65C9-4557-96C3-25D20438A221}" type="presParOf" srcId="{2997E940-F363-4984-8F91-F37D1067958D}" destId="{252181F6-4D64-435A-85FB-AC56D4CE07F9}" srcOrd="5" destOrd="0" presId="urn:microsoft.com/office/officeart/2018/2/layout/IconVerticalSolidList"/>
    <dgm:cxn modelId="{B028D971-9126-4818-8161-CE81F14C3008}" type="presParOf" srcId="{2997E940-F363-4984-8F91-F37D1067958D}" destId="{A2F7DC51-4A19-42D3-9D3A-04A3219A7B50}" srcOrd="6" destOrd="0" presId="urn:microsoft.com/office/officeart/2018/2/layout/IconVerticalSolidList"/>
    <dgm:cxn modelId="{1D6FFAE5-4BF0-4E55-A041-B1A16C889217}" type="presParOf" srcId="{A2F7DC51-4A19-42D3-9D3A-04A3219A7B50}" destId="{7467E465-2CD3-41C0-A93B-1D57E75A297F}" srcOrd="0" destOrd="0" presId="urn:microsoft.com/office/officeart/2018/2/layout/IconVerticalSolidList"/>
    <dgm:cxn modelId="{3BE671EF-4E89-4C9C-9427-18EAE813F871}" type="presParOf" srcId="{A2F7DC51-4A19-42D3-9D3A-04A3219A7B50}" destId="{287B3FC6-A389-44BE-BBD3-08F1AD5920E6}" srcOrd="1" destOrd="0" presId="urn:microsoft.com/office/officeart/2018/2/layout/IconVerticalSolidList"/>
    <dgm:cxn modelId="{65026517-0A4C-4B1B-935F-FFD5CCE0017B}" type="presParOf" srcId="{A2F7DC51-4A19-42D3-9D3A-04A3219A7B50}" destId="{9525AEC7-B1EC-481E-BB83-F79AD9430118}" srcOrd="2" destOrd="0" presId="urn:microsoft.com/office/officeart/2018/2/layout/IconVerticalSolidList"/>
    <dgm:cxn modelId="{836203D1-7636-4026-B45E-5715B6BAF367}" type="presParOf" srcId="{A2F7DC51-4A19-42D3-9D3A-04A3219A7B50}" destId="{64247C7B-B8A4-4059-B2B4-EE1507F239D9}" srcOrd="3" destOrd="0" presId="urn:microsoft.com/office/officeart/2018/2/layout/IconVerticalSolidList"/>
    <dgm:cxn modelId="{727D940B-3856-4B04-BF1A-D536312A6F62}" type="presParOf" srcId="{2997E940-F363-4984-8F91-F37D1067958D}" destId="{23B5D36C-A305-4065-9C35-C24E98F0E8C8}" srcOrd="7" destOrd="0" presId="urn:microsoft.com/office/officeart/2018/2/layout/IconVerticalSolidList"/>
    <dgm:cxn modelId="{A0E8379C-09F2-44A5-9C90-EDB7CB99EA68}" type="presParOf" srcId="{2997E940-F363-4984-8F91-F37D1067958D}" destId="{1DD90CE3-9380-467E-B38A-9529AEFE36FB}" srcOrd="8" destOrd="0" presId="urn:microsoft.com/office/officeart/2018/2/layout/IconVerticalSolidList"/>
    <dgm:cxn modelId="{D4528FBF-60E4-46A1-9EE6-C7EE14DBE574}" type="presParOf" srcId="{1DD90CE3-9380-467E-B38A-9529AEFE36FB}" destId="{2D9A0518-BADC-4902-9DFF-6DE51EDC257B}" srcOrd="0" destOrd="0" presId="urn:microsoft.com/office/officeart/2018/2/layout/IconVerticalSolidList"/>
    <dgm:cxn modelId="{5417076A-B795-4447-A359-2BBFE939947E}" type="presParOf" srcId="{1DD90CE3-9380-467E-B38A-9529AEFE36FB}" destId="{FFF96042-A049-49C8-8BF8-AE8E36A033C3}" srcOrd="1" destOrd="0" presId="urn:microsoft.com/office/officeart/2018/2/layout/IconVerticalSolidList"/>
    <dgm:cxn modelId="{76E8FE50-A2A7-4AC4-B801-BC85D5D92F9C}" type="presParOf" srcId="{1DD90CE3-9380-467E-B38A-9529AEFE36FB}" destId="{327F4EC9-CA0F-47DA-922E-82F9EC4DEDB9}" srcOrd="2" destOrd="0" presId="urn:microsoft.com/office/officeart/2018/2/layout/IconVerticalSolidList"/>
    <dgm:cxn modelId="{E3378774-B2C8-442F-9E1D-0AA8032E13F2}" type="presParOf" srcId="{1DD90CE3-9380-467E-B38A-9529AEFE36FB}" destId="{154307CE-D673-4C76-8802-6D1B15DA06F3}"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46842D1-88FA-4DDD-82D9-AC1A8443E20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02C33D8-EF8F-4EDC-8D51-9E2737BA113A}">
      <dgm:prSet/>
      <dgm:spPr/>
      <dgm:t>
        <a:bodyPr/>
        <a:lstStyle/>
        <a:p>
          <a:r>
            <a:rPr lang="en-US"/>
            <a:t>LLMChain: Chains language models for complex prompt handling.</a:t>
          </a:r>
        </a:p>
      </dgm:t>
    </dgm:pt>
    <dgm:pt modelId="{A527E40A-1540-4056-99C1-BFFC2D542714}" type="parTrans" cxnId="{40899478-1E41-4B5F-AF20-A5C09FDAF700}">
      <dgm:prSet/>
      <dgm:spPr/>
      <dgm:t>
        <a:bodyPr/>
        <a:lstStyle/>
        <a:p>
          <a:endParaRPr lang="en-US"/>
        </a:p>
      </dgm:t>
    </dgm:pt>
    <dgm:pt modelId="{AC950C18-157E-4DDD-AC58-88D67F20EB1A}" type="sibTrans" cxnId="{40899478-1E41-4B5F-AF20-A5C09FDAF700}">
      <dgm:prSet/>
      <dgm:spPr/>
      <dgm:t>
        <a:bodyPr/>
        <a:lstStyle/>
        <a:p>
          <a:endParaRPr lang="en-US"/>
        </a:p>
      </dgm:t>
    </dgm:pt>
    <dgm:pt modelId="{56288F8D-5CB6-46BC-9137-4E5100986912}">
      <dgm:prSet/>
      <dgm:spPr/>
      <dgm:t>
        <a:bodyPr/>
        <a:lstStyle/>
        <a:p>
          <a:r>
            <a:rPr lang="en-US"/>
            <a:t>RouterChain: Provides conditional routing for branching logic.</a:t>
          </a:r>
        </a:p>
      </dgm:t>
    </dgm:pt>
    <dgm:pt modelId="{8BEE7D16-99A0-4550-9CE0-189104B988B7}" type="parTrans" cxnId="{64AE5984-68E1-4E4F-8BF3-8A0ABED4F490}">
      <dgm:prSet/>
      <dgm:spPr/>
      <dgm:t>
        <a:bodyPr/>
        <a:lstStyle/>
        <a:p>
          <a:endParaRPr lang="en-US"/>
        </a:p>
      </dgm:t>
    </dgm:pt>
    <dgm:pt modelId="{01B373E4-8121-44FC-BEE4-0ADFFF4E9E27}" type="sibTrans" cxnId="{64AE5984-68E1-4E4F-8BF3-8A0ABED4F490}">
      <dgm:prSet/>
      <dgm:spPr/>
      <dgm:t>
        <a:bodyPr/>
        <a:lstStyle/>
        <a:p>
          <a:endParaRPr lang="en-US"/>
        </a:p>
      </dgm:t>
    </dgm:pt>
    <dgm:pt modelId="{17706FE9-7582-45C4-A41F-A952E8C761F6}">
      <dgm:prSet/>
      <dgm:spPr/>
      <dgm:t>
        <a:bodyPr/>
        <a:lstStyle/>
        <a:p>
          <a:r>
            <a:rPr lang="en-US"/>
            <a:t>SimpleSequentialChain: Enables linear chaining of multiple chains.</a:t>
          </a:r>
        </a:p>
      </dgm:t>
    </dgm:pt>
    <dgm:pt modelId="{D5FC2B96-06D2-4DF0-82D5-2E01B4577BEB}" type="parTrans" cxnId="{F3EB443D-BD45-4684-87EA-ABEECC8CC006}">
      <dgm:prSet/>
      <dgm:spPr/>
      <dgm:t>
        <a:bodyPr/>
        <a:lstStyle/>
        <a:p>
          <a:endParaRPr lang="en-US"/>
        </a:p>
      </dgm:t>
    </dgm:pt>
    <dgm:pt modelId="{C675CFBB-1535-4C11-AEE9-ECC82EDB3964}" type="sibTrans" cxnId="{F3EB443D-BD45-4684-87EA-ABEECC8CC006}">
      <dgm:prSet/>
      <dgm:spPr/>
      <dgm:t>
        <a:bodyPr/>
        <a:lstStyle/>
        <a:p>
          <a:endParaRPr lang="en-US"/>
        </a:p>
      </dgm:t>
    </dgm:pt>
    <dgm:pt modelId="{5ADF91DE-54C0-4637-9722-F53ADA401DB0}">
      <dgm:prSet/>
      <dgm:spPr/>
      <dgm:t>
        <a:bodyPr/>
        <a:lstStyle/>
        <a:p>
          <a:r>
            <a:rPr lang="en-US"/>
            <a:t>TransformChain: Facilitates data transformations between chains.</a:t>
          </a:r>
        </a:p>
      </dgm:t>
    </dgm:pt>
    <dgm:pt modelId="{806FB51E-A569-4A3A-AB67-E37ED8116DD5}" type="parTrans" cxnId="{8CE6428A-51C4-4748-956E-AB72408A4C95}">
      <dgm:prSet/>
      <dgm:spPr/>
      <dgm:t>
        <a:bodyPr/>
        <a:lstStyle/>
        <a:p>
          <a:endParaRPr lang="en-US"/>
        </a:p>
      </dgm:t>
    </dgm:pt>
    <dgm:pt modelId="{864A9881-D1B6-4EE0-BB52-98989AEBF83D}" type="sibTrans" cxnId="{8CE6428A-51C4-4748-956E-AB72408A4C95}">
      <dgm:prSet/>
      <dgm:spPr/>
      <dgm:t>
        <a:bodyPr/>
        <a:lstStyle/>
        <a:p>
          <a:endParaRPr lang="en-US"/>
        </a:p>
      </dgm:t>
    </dgm:pt>
    <dgm:pt modelId="{6D9B27CD-F251-4FAE-A900-62810B053BA5}">
      <dgm:prSet/>
      <dgm:spPr/>
      <dgm:t>
        <a:bodyPr/>
        <a:lstStyle/>
        <a:p>
          <a:r>
            <a:rPr lang="en-US"/>
            <a:t>Foundational for building more complex chain structures.</a:t>
          </a:r>
        </a:p>
      </dgm:t>
    </dgm:pt>
    <dgm:pt modelId="{4AF34B6E-93E5-4D63-B246-85F20FB36CFD}" type="parTrans" cxnId="{1B56C6D3-3218-4063-BD8D-71D11BA4E6C0}">
      <dgm:prSet/>
      <dgm:spPr/>
      <dgm:t>
        <a:bodyPr/>
        <a:lstStyle/>
        <a:p>
          <a:endParaRPr lang="en-US"/>
        </a:p>
      </dgm:t>
    </dgm:pt>
    <dgm:pt modelId="{F5D43E72-3EB2-4C86-813E-917A5F0AD313}" type="sibTrans" cxnId="{1B56C6D3-3218-4063-BD8D-71D11BA4E6C0}">
      <dgm:prSet/>
      <dgm:spPr/>
      <dgm:t>
        <a:bodyPr/>
        <a:lstStyle/>
        <a:p>
          <a:endParaRPr lang="en-US"/>
        </a:p>
      </dgm:t>
    </dgm:pt>
    <dgm:pt modelId="{B80AD2C8-A471-42FB-A8A1-EA06ACDC637C}" type="pres">
      <dgm:prSet presAssocID="{F46842D1-88FA-4DDD-82D9-AC1A8443E208}" presName="root" presStyleCnt="0">
        <dgm:presLayoutVars>
          <dgm:dir/>
          <dgm:resizeHandles val="exact"/>
        </dgm:presLayoutVars>
      </dgm:prSet>
      <dgm:spPr/>
    </dgm:pt>
    <dgm:pt modelId="{2ED334F4-2B75-4171-ABEF-D2C2BE0DB4EF}" type="pres">
      <dgm:prSet presAssocID="{702C33D8-EF8F-4EDC-8D51-9E2737BA113A}" presName="compNode" presStyleCnt="0"/>
      <dgm:spPr/>
    </dgm:pt>
    <dgm:pt modelId="{118AC7AA-0530-4A28-B1E6-D3083D6655EA}" type="pres">
      <dgm:prSet presAssocID="{702C33D8-EF8F-4EDC-8D51-9E2737BA113A}" presName="bgRect" presStyleLbl="bgShp" presStyleIdx="0" presStyleCnt="5"/>
      <dgm:spPr/>
    </dgm:pt>
    <dgm:pt modelId="{74D014A5-04D4-4986-B6A1-3717665CF224}" type="pres">
      <dgm:prSet presAssocID="{702C33D8-EF8F-4EDC-8D51-9E2737BA113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ze"/>
        </a:ext>
      </dgm:extLst>
    </dgm:pt>
    <dgm:pt modelId="{6248CFDB-E5FE-4ECB-A211-DA71F6E37D77}" type="pres">
      <dgm:prSet presAssocID="{702C33D8-EF8F-4EDC-8D51-9E2737BA113A}" presName="spaceRect" presStyleCnt="0"/>
      <dgm:spPr/>
    </dgm:pt>
    <dgm:pt modelId="{D7BD0811-D9A3-4DB4-A70E-AAE00221C08E}" type="pres">
      <dgm:prSet presAssocID="{702C33D8-EF8F-4EDC-8D51-9E2737BA113A}" presName="parTx" presStyleLbl="revTx" presStyleIdx="0" presStyleCnt="5">
        <dgm:presLayoutVars>
          <dgm:chMax val="0"/>
          <dgm:chPref val="0"/>
        </dgm:presLayoutVars>
      </dgm:prSet>
      <dgm:spPr/>
    </dgm:pt>
    <dgm:pt modelId="{5DC33864-DED6-47DC-9B14-897FD5BF84F2}" type="pres">
      <dgm:prSet presAssocID="{AC950C18-157E-4DDD-AC58-88D67F20EB1A}" presName="sibTrans" presStyleCnt="0"/>
      <dgm:spPr/>
    </dgm:pt>
    <dgm:pt modelId="{0B0D2B62-BDED-440F-A61D-F51097642195}" type="pres">
      <dgm:prSet presAssocID="{56288F8D-5CB6-46BC-9137-4E5100986912}" presName="compNode" presStyleCnt="0"/>
      <dgm:spPr/>
    </dgm:pt>
    <dgm:pt modelId="{255B97EA-C856-42C3-8986-43A72991E11D}" type="pres">
      <dgm:prSet presAssocID="{56288F8D-5CB6-46BC-9137-4E5100986912}" presName="bgRect" presStyleLbl="bgShp" presStyleIdx="1" presStyleCnt="5"/>
      <dgm:spPr/>
    </dgm:pt>
    <dgm:pt modelId="{BC99DBDF-0C5F-4665-A18B-5AA026EF5CED}" type="pres">
      <dgm:prSet presAssocID="{56288F8D-5CB6-46BC-9137-4E510098691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nching Diagram"/>
        </a:ext>
      </dgm:extLst>
    </dgm:pt>
    <dgm:pt modelId="{FEFBAB14-656B-40BB-BA41-6A72AA72B3FE}" type="pres">
      <dgm:prSet presAssocID="{56288F8D-5CB6-46BC-9137-4E5100986912}" presName="spaceRect" presStyleCnt="0"/>
      <dgm:spPr/>
    </dgm:pt>
    <dgm:pt modelId="{753B054D-A5FC-46DF-A597-B8C57A9D2554}" type="pres">
      <dgm:prSet presAssocID="{56288F8D-5CB6-46BC-9137-4E5100986912}" presName="parTx" presStyleLbl="revTx" presStyleIdx="1" presStyleCnt="5">
        <dgm:presLayoutVars>
          <dgm:chMax val="0"/>
          <dgm:chPref val="0"/>
        </dgm:presLayoutVars>
      </dgm:prSet>
      <dgm:spPr/>
    </dgm:pt>
    <dgm:pt modelId="{A65230CF-7630-41F4-97F4-DD627301F6E5}" type="pres">
      <dgm:prSet presAssocID="{01B373E4-8121-44FC-BEE4-0ADFFF4E9E27}" presName="sibTrans" presStyleCnt="0"/>
      <dgm:spPr/>
    </dgm:pt>
    <dgm:pt modelId="{F6CF2690-8432-4EA3-9156-EDBFC7EED127}" type="pres">
      <dgm:prSet presAssocID="{17706FE9-7582-45C4-A41F-A952E8C761F6}" presName="compNode" presStyleCnt="0"/>
      <dgm:spPr/>
    </dgm:pt>
    <dgm:pt modelId="{E76D8FD0-50CD-46B5-8178-7B3B19C29789}" type="pres">
      <dgm:prSet presAssocID="{17706FE9-7582-45C4-A41F-A952E8C761F6}" presName="bgRect" presStyleLbl="bgShp" presStyleIdx="2" presStyleCnt="5"/>
      <dgm:spPr/>
    </dgm:pt>
    <dgm:pt modelId="{67760B5D-E76F-455E-9BDE-CBC00B748FB8}" type="pres">
      <dgm:prSet presAssocID="{17706FE9-7582-45C4-A41F-A952E8C761F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ircles with Lines"/>
        </a:ext>
      </dgm:extLst>
    </dgm:pt>
    <dgm:pt modelId="{FEE93447-777A-4E39-A987-1604C53B7F00}" type="pres">
      <dgm:prSet presAssocID="{17706FE9-7582-45C4-A41F-A952E8C761F6}" presName="spaceRect" presStyleCnt="0"/>
      <dgm:spPr/>
    </dgm:pt>
    <dgm:pt modelId="{8D69BDDB-85F6-481A-9A7C-8925161124F4}" type="pres">
      <dgm:prSet presAssocID="{17706FE9-7582-45C4-A41F-A952E8C761F6}" presName="parTx" presStyleLbl="revTx" presStyleIdx="2" presStyleCnt="5">
        <dgm:presLayoutVars>
          <dgm:chMax val="0"/>
          <dgm:chPref val="0"/>
        </dgm:presLayoutVars>
      </dgm:prSet>
      <dgm:spPr/>
    </dgm:pt>
    <dgm:pt modelId="{DB8C5FAE-C6B6-404D-A878-FF827E82AED9}" type="pres">
      <dgm:prSet presAssocID="{C675CFBB-1535-4C11-AEE9-ECC82EDB3964}" presName="sibTrans" presStyleCnt="0"/>
      <dgm:spPr/>
    </dgm:pt>
    <dgm:pt modelId="{120A7A0D-A281-4E4E-B663-EA87719AB32D}" type="pres">
      <dgm:prSet presAssocID="{5ADF91DE-54C0-4637-9722-F53ADA401DB0}" presName="compNode" presStyleCnt="0"/>
      <dgm:spPr/>
    </dgm:pt>
    <dgm:pt modelId="{00E53645-37E9-46BF-9DA1-C3CB1FAA835C}" type="pres">
      <dgm:prSet presAssocID="{5ADF91DE-54C0-4637-9722-F53ADA401DB0}" presName="bgRect" presStyleLbl="bgShp" presStyleIdx="3" presStyleCnt="5"/>
      <dgm:spPr/>
    </dgm:pt>
    <dgm:pt modelId="{EA968951-9A0B-42F4-B7BB-4471C625EA8E}" type="pres">
      <dgm:prSet presAssocID="{5ADF91DE-54C0-4637-9722-F53ADA401DB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etwork Diagram"/>
        </a:ext>
      </dgm:extLst>
    </dgm:pt>
    <dgm:pt modelId="{AC34D0BD-C8CF-400D-B640-6C68231C333B}" type="pres">
      <dgm:prSet presAssocID="{5ADF91DE-54C0-4637-9722-F53ADA401DB0}" presName="spaceRect" presStyleCnt="0"/>
      <dgm:spPr/>
    </dgm:pt>
    <dgm:pt modelId="{BEDC4909-0CCE-443F-8818-332039488BF7}" type="pres">
      <dgm:prSet presAssocID="{5ADF91DE-54C0-4637-9722-F53ADA401DB0}" presName="parTx" presStyleLbl="revTx" presStyleIdx="3" presStyleCnt="5">
        <dgm:presLayoutVars>
          <dgm:chMax val="0"/>
          <dgm:chPref val="0"/>
        </dgm:presLayoutVars>
      </dgm:prSet>
      <dgm:spPr/>
    </dgm:pt>
    <dgm:pt modelId="{BC70130C-35F3-4178-9589-EBABD5CD4E53}" type="pres">
      <dgm:prSet presAssocID="{864A9881-D1B6-4EE0-BB52-98989AEBF83D}" presName="sibTrans" presStyleCnt="0"/>
      <dgm:spPr/>
    </dgm:pt>
    <dgm:pt modelId="{2F89F5FE-1F3F-4E4D-9CFA-5E8C3D7F07DF}" type="pres">
      <dgm:prSet presAssocID="{6D9B27CD-F251-4FAE-A900-62810B053BA5}" presName="compNode" presStyleCnt="0"/>
      <dgm:spPr/>
    </dgm:pt>
    <dgm:pt modelId="{68CC4E77-9E06-474D-AC94-CAA1B2B1EA34}" type="pres">
      <dgm:prSet presAssocID="{6D9B27CD-F251-4FAE-A900-62810B053BA5}" presName="bgRect" presStyleLbl="bgShp" presStyleIdx="4" presStyleCnt="5"/>
      <dgm:spPr/>
    </dgm:pt>
    <dgm:pt modelId="{D67638EE-F47E-470D-A8B2-EA0626D53185}" type="pres">
      <dgm:prSet presAssocID="{6D9B27CD-F251-4FAE-A900-62810B053BA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ierarchy"/>
        </a:ext>
      </dgm:extLst>
    </dgm:pt>
    <dgm:pt modelId="{9C49F1E8-91EC-4BD2-8E1D-C1A469C20CB4}" type="pres">
      <dgm:prSet presAssocID="{6D9B27CD-F251-4FAE-A900-62810B053BA5}" presName="spaceRect" presStyleCnt="0"/>
      <dgm:spPr/>
    </dgm:pt>
    <dgm:pt modelId="{673D53EE-AB02-4604-802A-20C55CFA354E}" type="pres">
      <dgm:prSet presAssocID="{6D9B27CD-F251-4FAE-A900-62810B053BA5}" presName="parTx" presStyleLbl="revTx" presStyleIdx="4" presStyleCnt="5">
        <dgm:presLayoutVars>
          <dgm:chMax val="0"/>
          <dgm:chPref val="0"/>
        </dgm:presLayoutVars>
      </dgm:prSet>
      <dgm:spPr/>
    </dgm:pt>
  </dgm:ptLst>
  <dgm:cxnLst>
    <dgm:cxn modelId="{F3EB443D-BD45-4684-87EA-ABEECC8CC006}" srcId="{F46842D1-88FA-4DDD-82D9-AC1A8443E208}" destId="{17706FE9-7582-45C4-A41F-A952E8C761F6}" srcOrd="2" destOrd="0" parTransId="{D5FC2B96-06D2-4DF0-82D5-2E01B4577BEB}" sibTransId="{C675CFBB-1535-4C11-AEE9-ECC82EDB3964}"/>
    <dgm:cxn modelId="{40899478-1E41-4B5F-AF20-A5C09FDAF700}" srcId="{F46842D1-88FA-4DDD-82D9-AC1A8443E208}" destId="{702C33D8-EF8F-4EDC-8D51-9E2737BA113A}" srcOrd="0" destOrd="0" parTransId="{A527E40A-1540-4056-99C1-BFFC2D542714}" sibTransId="{AC950C18-157E-4DDD-AC58-88D67F20EB1A}"/>
    <dgm:cxn modelId="{AD990F5A-C3B1-49EA-8C92-F515841C4EF5}" type="presOf" srcId="{17706FE9-7582-45C4-A41F-A952E8C761F6}" destId="{8D69BDDB-85F6-481A-9A7C-8925161124F4}" srcOrd="0" destOrd="0" presId="urn:microsoft.com/office/officeart/2018/2/layout/IconVerticalSolidList"/>
    <dgm:cxn modelId="{597AF580-2692-4902-BDB3-F679657A5D00}" type="presOf" srcId="{6D9B27CD-F251-4FAE-A900-62810B053BA5}" destId="{673D53EE-AB02-4604-802A-20C55CFA354E}" srcOrd="0" destOrd="0" presId="urn:microsoft.com/office/officeart/2018/2/layout/IconVerticalSolidList"/>
    <dgm:cxn modelId="{64AE5984-68E1-4E4F-8BF3-8A0ABED4F490}" srcId="{F46842D1-88FA-4DDD-82D9-AC1A8443E208}" destId="{56288F8D-5CB6-46BC-9137-4E5100986912}" srcOrd="1" destOrd="0" parTransId="{8BEE7D16-99A0-4550-9CE0-189104B988B7}" sibTransId="{01B373E4-8121-44FC-BEE4-0ADFFF4E9E27}"/>
    <dgm:cxn modelId="{8CE6428A-51C4-4748-956E-AB72408A4C95}" srcId="{F46842D1-88FA-4DDD-82D9-AC1A8443E208}" destId="{5ADF91DE-54C0-4637-9722-F53ADA401DB0}" srcOrd="3" destOrd="0" parTransId="{806FB51E-A569-4A3A-AB67-E37ED8116DD5}" sibTransId="{864A9881-D1B6-4EE0-BB52-98989AEBF83D}"/>
    <dgm:cxn modelId="{D0C5739E-6643-4074-BF26-4E39230EC973}" type="presOf" srcId="{56288F8D-5CB6-46BC-9137-4E5100986912}" destId="{753B054D-A5FC-46DF-A597-B8C57A9D2554}" srcOrd="0" destOrd="0" presId="urn:microsoft.com/office/officeart/2018/2/layout/IconVerticalSolidList"/>
    <dgm:cxn modelId="{1B56C6D3-3218-4063-BD8D-71D11BA4E6C0}" srcId="{F46842D1-88FA-4DDD-82D9-AC1A8443E208}" destId="{6D9B27CD-F251-4FAE-A900-62810B053BA5}" srcOrd="4" destOrd="0" parTransId="{4AF34B6E-93E5-4D63-B246-85F20FB36CFD}" sibTransId="{F5D43E72-3EB2-4C86-813E-917A5F0AD313}"/>
    <dgm:cxn modelId="{AB1881DB-013B-4FA9-A433-FD65F6C6CEC6}" type="presOf" srcId="{F46842D1-88FA-4DDD-82D9-AC1A8443E208}" destId="{B80AD2C8-A471-42FB-A8A1-EA06ACDC637C}" srcOrd="0" destOrd="0" presId="urn:microsoft.com/office/officeart/2018/2/layout/IconVerticalSolidList"/>
    <dgm:cxn modelId="{8E94D2E1-EF5B-4F95-98CD-80AA93DADD4A}" type="presOf" srcId="{702C33D8-EF8F-4EDC-8D51-9E2737BA113A}" destId="{D7BD0811-D9A3-4DB4-A70E-AAE00221C08E}" srcOrd="0" destOrd="0" presId="urn:microsoft.com/office/officeart/2018/2/layout/IconVerticalSolidList"/>
    <dgm:cxn modelId="{7FEC59E5-E3E8-4EDC-A4EB-D25A42413049}" type="presOf" srcId="{5ADF91DE-54C0-4637-9722-F53ADA401DB0}" destId="{BEDC4909-0CCE-443F-8818-332039488BF7}" srcOrd="0" destOrd="0" presId="urn:microsoft.com/office/officeart/2018/2/layout/IconVerticalSolidList"/>
    <dgm:cxn modelId="{27A08E4B-1985-4C83-BE5D-39FC3D5D68E3}" type="presParOf" srcId="{B80AD2C8-A471-42FB-A8A1-EA06ACDC637C}" destId="{2ED334F4-2B75-4171-ABEF-D2C2BE0DB4EF}" srcOrd="0" destOrd="0" presId="urn:microsoft.com/office/officeart/2018/2/layout/IconVerticalSolidList"/>
    <dgm:cxn modelId="{B8ED1AB2-250C-4F5C-812E-7569FB501B9B}" type="presParOf" srcId="{2ED334F4-2B75-4171-ABEF-D2C2BE0DB4EF}" destId="{118AC7AA-0530-4A28-B1E6-D3083D6655EA}" srcOrd="0" destOrd="0" presId="urn:microsoft.com/office/officeart/2018/2/layout/IconVerticalSolidList"/>
    <dgm:cxn modelId="{759379F8-1C6D-43FD-BFAE-1C1F1271DEF4}" type="presParOf" srcId="{2ED334F4-2B75-4171-ABEF-D2C2BE0DB4EF}" destId="{74D014A5-04D4-4986-B6A1-3717665CF224}" srcOrd="1" destOrd="0" presId="urn:microsoft.com/office/officeart/2018/2/layout/IconVerticalSolidList"/>
    <dgm:cxn modelId="{BD00FA3E-FA62-4792-BB89-49D5084ADC7C}" type="presParOf" srcId="{2ED334F4-2B75-4171-ABEF-D2C2BE0DB4EF}" destId="{6248CFDB-E5FE-4ECB-A211-DA71F6E37D77}" srcOrd="2" destOrd="0" presId="urn:microsoft.com/office/officeart/2018/2/layout/IconVerticalSolidList"/>
    <dgm:cxn modelId="{294B3DDA-FB80-4A5C-AC7B-B7B26B9958CE}" type="presParOf" srcId="{2ED334F4-2B75-4171-ABEF-D2C2BE0DB4EF}" destId="{D7BD0811-D9A3-4DB4-A70E-AAE00221C08E}" srcOrd="3" destOrd="0" presId="urn:microsoft.com/office/officeart/2018/2/layout/IconVerticalSolidList"/>
    <dgm:cxn modelId="{120BCC75-6B3D-46D1-BB3B-0CAAD41E1FDD}" type="presParOf" srcId="{B80AD2C8-A471-42FB-A8A1-EA06ACDC637C}" destId="{5DC33864-DED6-47DC-9B14-897FD5BF84F2}" srcOrd="1" destOrd="0" presId="urn:microsoft.com/office/officeart/2018/2/layout/IconVerticalSolidList"/>
    <dgm:cxn modelId="{A2392FF0-6BA8-490C-BC3F-57ACFEBBB34A}" type="presParOf" srcId="{B80AD2C8-A471-42FB-A8A1-EA06ACDC637C}" destId="{0B0D2B62-BDED-440F-A61D-F51097642195}" srcOrd="2" destOrd="0" presId="urn:microsoft.com/office/officeart/2018/2/layout/IconVerticalSolidList"/>
    <dgm:cxn modelId="{DA1F86B3-B99D-459A-A02B-36DF2BCCF446}" type="presParOf" srcId="{0B0D2B62-BDED-440F-A61D-F51097642195}" destId="{255B97EA-C856-42C3-8986-43A72991E11D}" srcOrd="0" destOrd="0" presId="urn:microsoft.com/office/officeart/2018/2/layout/IconVerticalSolidList"/>
    <dgm:cxn modelId="{A619E2E5-7BB2-4D66-B5FA-DD690838F54E}" type="presParOf" srcId="{0B0D2B62-BDED-440F-A61D-F51097642195}" destId="{BC99DBDF-0C5F-4665-A18B-5AA026EF5CED}" srcOrd="1" destOrd="0" presId="urn:microsoft.com/office/officeart/2018/2/layout/IconVerticalSolidList"/>
    <dgm:cxn modelId="{F33CDC18-072D-4E71-A681-EC69EEEE73FB}" type="presParOf" srcId="{0B0D2B62-BDED-440F-A61D-F51097642195}" destId="{FEFBAB14-656B-40BB-BA41-6A72AA72B3FE}" srcOrd="2" destOrd="0" presId="urn:microsoft.com/office/officeart/2018/2/layout/IconVerticalSolidList"/>
    <dgm:cxn modelId="{684AB6C7-9A03-489B-B2A8-5FA846B4A385}" type="presParOf" srcId="{0B0D2B62-BDED-440F-A61D-F51097642195}" destId="{753B054D-A5FC-46DF-A597-B8C57A9D2554}" srcOrd="3" destOrd="0" presId="urn:microsoft.com/office/officeart/2018/2/layout/IconVerticalSolidList"/>
    <dgm:cxn modelId="{0D6D9253-A51D-4805-8A25-D31E17277158}" type="presParOf" srcId="{B80AD2C8-A471-42FB-A8A1-EA06ACDC637C}" destId="{A65230CF-7630-41F4-97F4-DD627301F6E5}" srcOrd="3" destOrd="0" presId="urn:microsoft.com/office/officeart/2018/2/layout/IconVerticalSolidList"/>
    <dgm:cxn modelId="{A5AA9BA1-C010-4346-9814-E14C6627194D}" type="presParOf" srcId="{B80AD2C8-A471-42FB-A8A1-EA06ACDC637C}" destId="{F6CF2690-8432-4EA3-9156-EDBFC7EED127}" srcOrd="4" destOrd="0" presId="urn:microsoft.com/office/officeart/2018/2/layout/IconVerticalSolidList"/>
    <dgm:cxn modelId="{A784CC8E-2405-430A-B092-916723FA8D49}" type="presParOf" srcId="{F6CF2690-8432-4EA3-9156-EDBFC7EED127}" destId="{E76D8FD0-50CD-46B5-8178-7B3B19C29789}" srcOrd="0" destOrd="0" presId="urn:microsoft.com/office/officeart/2018/2/layout/IconVerticalSolidList"/>
    <dgm:cxn modelId="{0DE35BEE-A5B8-4003-B977-58BC927E70B5}" type="presParOf" srcId="{F6CF2690-8432-4EA3-9156-EDBFC7EED127}" destId="{67760B5D-E76F-455E-9BDE-CBC00B748FB8}" srcOrd="1" destOrd="0" presId="urn:microsoft.com/office/officeart/2018/2/layout/IconVerticalSolidList"/>
    <dgm:cxn modelId="{3B664631-82F1-4E3A-8F68-F0499C259A1F}" type="presParOf" srcId="{F6CF2690-8432-4EA3-9156-EDBFC7EED127}" destId="{FEE93447-777A-4E39-A987-1604C53B7F00}" srcOrd="2" destOrd="0" presId="urn:microsoft.com/office/officeart/2018/2/layout/IconVerticalSolidList"/>
    <dgm:cxn modelId="{7025773C-DA30-4D4E-82A3-B03820963C18}" type="presParOf" srcId="{F6CF2690-8432-4EA3-9156-EDBFC7EED127}" destId="{8D69BDDB-85F6-481A-9A7C-8925161124F4}" srcOrd="3" destOrd="0" presId="urn:microsoft.com/office/officeart/2018/2/layout/IconVerticalSolidList"/>
    <dgm:cxn modelId="{9B793F47-E75E-44B9-80BE-557F52BC7C57}" type="presParOf" srcId="{B80AD2C8-A471-42FB-A8A1-EA06ACDC637C}" destId="{DB8C5FAE-C6B6-404D-A878-FF827E82AED9}" srcOrd="5" destOrd="0" presId="urn:microsoft.com/office/officeart/2018/2/layout/IconVerticalSolidList"/>
    <dgm:cxn modelId="{6A1B0483-6DD2-4C44-9967-0E9F4550587B}" type="presParOf" srcId="{B80AD2C8-A471-42FB-A8A1-EA06ACDC637C}" destId="{120A7A0D-A281-4E4E-B663-EA87719AB32D}" srcOrd="6" destOrd="0" presId="urn:microsoft.com/office/officeart/2018/2/layout/IconVerticalSolidList"/>
    <dgm:cxn modelId="{83209B03-FBFE-41FB-885D-157D9BA16ADF}" type="presParOf" srcId="{120A7A0D-A281-4E4E-B663-EA87719AB32D}" destId="{00E53645-37E9-46BF-9DA1-C3CB1FAA835C}" srcOrd="0" destOrd="0" presId="urn:microsoft.com/office/officeart/2018/2/layout/IconVerticalSolidList"/>
    <dgm:cxn modelId="{3340C965-B179-4AF8-AB46-90D5700BF04E}" type="presParOf" srcId="{120A7A0D-A281-4E4E-B663-EA87719AB32D}" destId="{EA968951-9A0B-42F4-B7BB-4471C625EA8E}" srcOrd="1" destOrd="0" presId="urn:microsoft.com/office/officeart/2018/2/layout/IconVerticalSolidList"/>
    <dgm:cxn modelId="{DCDCF3DB-ED68-446E-B6E1-2475200D87FE}" type="presParOf" srcId="{120A7A0D-A281-4E4E-B663-EA87719AB32D}" destId="{AC34D0BD-C8CF-400D-B640-6C68231C333B}" srcOrd="2" destOrd="0" presId="urn:microsoft.com/office/officeart/2018/2/layout/IconVerticalSolidList"/>
    <dgm:cxn modelId="{92419C4C-3518-44B1-8D44-D795441A6DD6}" type="presParOf" srcId="{120A7A0D-A281-4E4E-B663-EA87719AB32D}" destId="{BEDC4909-0CCE-443F-8818-332039488BF7}" srcOrd="3" destOrd="0" presId="urn:microsoft.com/office/officeart/2018/2/layout/IconVerticalSolidList"/>
    <dgm:cxn modelId="{21348140-C48A-4DD7-9DC5-586D0C753A1A}" type="presParOf" srcId="{B80AD2C8-A471-42FB-A8A1-EA06ACDC637C}" destId="{BC70130C-35F3-4178-9589-EBABD5CD4E53}" srcOrd="7" destOrd="0" presId="urn:microsoft.com/office/officeart/2018/2/layout/IconVerticalSolidList"/>
    <dgm:cxn modelId="{6F350981-B201-4E9D-8A0B-1B4D2EC97253}" type="presParOf" srcId="{B80AD2C8-A471-42FB-A8A1-EA06ACDC637C}" destId="{2F89F5FE-1F3F-4E4D-9CFA-5E8C3D7F07DF}" srcOrd="8" destOrd="0" presId="urn:microsoft.com/office/officeart/2018/2/layout/IconVerticalSolidList"/>
    <dgm:cxn modelId="{B678B2B9-25F9-4558-AE7D-A8A1B0B72FE2}" type="presParOf" srcId="{2F89F5FE-1F3F-4E4D-9CFA-5E8C3D7F07DF}" destId="{68CC4E77-9E06-474D-AC94-CAA1B2B1EA34}" srcOrd="0" destOrd="0" presId="urn:microsoft.com/office/officeart/2018/2/layout/IconVerticalSolidList"/>
    <dgm:cxn modelId="{9C45A6BB-557C-4055-A70D-2DEC3A038BB7}" type="presParOf" srcId="{2F89F5FE-1F3F-4E4D-9CFA-5E8C3D7F07DF}" destId="{D67638EE-F47E-470D-A8B2-EA0626D53185}" srcOrd="1" destOrd="0" presId="urn:microsoft.com/office/officeart/2018/2/layout/IconVerticalSolidList"/>
    <dgm:cxn modelId="{7C0771F1-2B87-454B-9264-F193B6B5D42E}" type="presParOf" srcId="{2F89F5FE-1F3F-4E4D-9CFA-5E8C3D7F07DF}" destId="{9C49F1E8-91EC-4BD2-8E1D-C1A469C20CB4}" srcOrd="2" destOrd="0" presId="urn:microsoft.com/office/officeart/2018/2/layout/IconVerticalSolidList"/>
    <dgm:cxn modelId="{7D70B033-D4C5-4938-9039-4D6A701953D0}" type="presParOf" srcId="{2F89F5FE-1F3F-4E4D-9CFA-5E8C3D7F07DF}" destId="{673D53EE-AB02-4604-802A-20C55CFA354E}"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44C8212D-F7FA-42B3-BA57-228D2053FDD2}"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41578239-AB0D-45A8-ADFF-B9A9560A12B6}">
      <dgm:prSet/>
      <dgm:spPr/>
      <dgm:t>
        <a:bodyPr/>
        <a:lstStyle/>
        <a:p>
          <a:r>
            <a:rPr lang="en-US"/>
            <a:t>Enable series of calls, using output from one as input to another.</a:t>
          </a:r>
        </a:p>
      </dgm:t>
    </dgm:pt>
    <dgm:pt modelId="{5B7CFBE0-DBCC-4197-88B5-8E0A74996125}" type="parTrans" cxnId="{3EA77B23-7ADF-4E4C-80A9-C478AD74C73E}">
      <dgm:prSet/>
      <dgm:spPr/>
      <dgm:t>
        <a:bodyPr/>
        <a:lstStyle/>
        <a:p>
          <a:endParaRPr lang="en-US"/>
        </a:p>
      </dgm:t>
    </dgm:pt>
    <dgm:pt modelId="{529B248D-278C-48FD-A0A3-F1F37B184DE3}" type="sibTrans" cxnId="{3EA77B23-7ADF-4E4C-80A9-C478AD74C73E}">
      <dgm:prSet/>
      <dgm:spPr/>
      <dgm:t>
        <a:bodyPr/>
        <a:lstStyle/>
        <a:p>
          <a:endParaRPr lang="en-US"/>
        </a:p>
      </dgm:t>
    </dgm:pt>
    <dgm:pt modelId="{876110E0-E724-4CA1-AEFD-B28684E3E42C}">
      <dgm:prSet/>
      <dgm:spPr/>
      <dgm:t>
        <a:bodyPr/>
        <a:lstStyle/>
        <a:p>
          <a:r>
            <a:rPr lang="en-US"/>
            <a:t>Compose multiple chains into specific execution pipelines.</a:t>
          </a:r>
        </a:p>
      </dgm:t>
    </dgm:pt>
    <dgm:pt modelId="{1164DA41-722B-46B7-A3FD-5AA70E7778F3}" type="parTrans" cxnId="{169DBDDB-8A7F-4CFA-9FF1-0105F9C7D4C3}">
      <dgm:prSet/>
      <dgm:spPr/>
      <dgm:t>
        <a:bodyPr/>
        <a:lstStyle/>
        <a:p>
          <a:endParaRPr lang="en-US"/>
        </a:p>
      </dgm:t>
    </dgm:pt>
    <dgm:pt modelId="{5D897B70-3503-420C-B67D-8C51917AEB91}" type="sibTrans" cxnId="{169DBDDB-8A7F-4CFA-9FF1-0105F9C7D4C3}">
      <dgm:prSet/>
      <dgm:spPr/>
      <dgm:t>
        <a:bodyPr/>
        <a:lstStyle/>
        <a:p>
          <a:endParaRPr lang="en-US"/>
        </a:p>
      </dgm:t>
    </dgm:pt>
    <dgm:pt modelId="{531E7CCE-7E55-4379-9422-CA03799FC345}">
      <dgm:prSet/>
      <dgm:spPr/>
      <dgm:t>
        <a:bodyPr/>
        <a:lstStyle/>
        <a:p>
          <a:r>
            <a:rPr lang="en-US"/>
            <a:t>SimpleSequentialChain: Singular input/output, linear flow.</a:t>
          </a:r>
        </a:p>
      </dgm:t>
    </dgm:pt>
    <dgm:pt modelId="{EE9710EE-D68E-48F9-8AC9-055F6940FBB6}" type="parTrans" cxnId="{708F4665-A79D-47FB-B223-DDA9F3D22E69}">
      <dgm:prSet/>
      <dgm:spPr/>
      <dgm:t>
        <a:bodyPr/>
        <a:lstStyle/>
        <a:p>
          <a:endParaRPr lang="en-US"/>
        </a:p>
      </dgm:t>
    </dgm:pt>
    <dgm:pt modelId="{644F6E73-E6CD-4481-BC04-1B31ACD22CAD}" type="sibTrans" cxnId="{708F4665-A79D-47FB-B223-DDA9F3D22E69}">
      <dgm:prSet/>
      <dgm:spPr/>
      <dgm:t>
        <a:bodyPr/>
        <a:lstStyle/>
        <a:p>
          <a:endParaRPr lang="en-US"/>
        </a:p>
      </dgm:t>
    </dgm:pt>
    <dgm:pt modelId="{C60348D1-5CAA-4E65-85E5-4AC6382707A0}">
      <dgm:prSet/>
      <dgm:spPr/>
      <dgm:t>
        <a:bodyPr/>
        <a:lstStyle/>
        <a:p>
          <a:r>
            <a:rPr lang="en-US"/>
            <a:t>SequentialChain: Allows for multiple inputs/outputs.</a:t>
          </a:r>
        </a:p>
      </dgm:t>
    </dgm:pt>
    <dgm:pt modelId="{862DF90D-45C0-429B-A645-9DA18012017B}" type="parTrans" cxnId="{5C8D767C-ABF0-4696-A433-DC2D4C989BCA}">
      <dgm:prSet/>
      <dgm:spPr/>
      <dgm:t>
        <a:bodyPr/>
        <a:lstStyle/>
        <a:p>
          <a:endParaRPr lang="en-US"/>
        </a:p>
      </dgm:t>
    </dgm:pt>
    <dgm:pt modelId="{72329E29-B9F9-428F-9B49-E07A8C82E3EA}" type="sibTrans" cxnId="{5C8D767C-ABF0-4696-A433-DC2D4C989BCA}">
      <dgm:prSet/>
      <dgm:spPr/>
      <dgm:t>
        <a:bodyPr/>
        <a:lstStyle/>
        <a:p>
          <a:endParaRPr lang="en-US"/>
        </a:p>
      </dgm:t>
    </dgm:pt>
    <dgm:pt modelId="{6FA6343C-15B4-438A-B70F-80188A707FF0}">
      <dgm:prSet/>
      <dgm:spPr/>
      <dgm:t>
        <a:bodyPr/>
        <a:lstStyle/>
        <a:p>
          <a:r>
            <a:rPr lang="en-US"/>
            <a:t>Useful for multi-step processing in language models.</a:t>
          </a:r>
        </a:p>
      </dgm:t>
    </dgm:pt>
    <dgm:pt modelId="{60268A7D-BB49-4AD9-ADCC-51684E14F7E6}" type="parTrans" cxnId="{5F04B72E-C0FA-427B-862D-2EA00A60CBA9}">
      <dgm:prSet/>
      <dgm:spPr/>
      <dgm:t>
        <a:bodyPr/>
        <a:lstStyle/>
        <a:p>
          <a:endParaRPr lang="en-US"/>
        </a:p>
      </dgm:t>
    </dgm:pt>
    <dgm:pt modelId="{A38979FF-07D8-441B-BD00-3C7EB8A44D6D}" type="sibTrans" cxnId="{5F04B72E-C0FA-427B-862D-2EA00A60CBA9}">
      <dgm:prSet/>
      <dgm:spPr/>
      <dgm:t>
        <a:bodyPr/>
        <a:lstStyle/>
        <a:p>
          <a:endParaRPr lang="en-US"/>
        </a:p>
      </dgm:t>
    </dgm:pt>
    <dgm:pt modelId="{98171604-84D4-A146-86E9-B01F74E617E6}" type="pres">
      <dgm:prSet presAssocID="{44C8212D-F7FA-42B3-BA57-228D2053FDD2}" presName="outerComposite" presStyleCnt="0">
        <dgm:presLayoutVars>
          <dgm:chMax val="5"/>
          <dgm:dir/>
          <dgm:resizeHandles val="exact"/>
        </dgm:presLayoutVars>
      </dgm:prSet>
      <dgm:spPr/>
    </dgm:pt>
    <dgm:pt modelId="{52D7E3AE-FC57-9543-9C11-6A6B0F6656BD}" type="pres">
      <dgm:prSet presAssocID="{44C8212D-F7FA-42B3-BA57-228D2053FDD2}" presName="dummyMaxCanvas" presStyleCnt="0">
        <dgm:presLayoutVars/>
      </dgm:prSet>
      <dgm:spPr/>
    </dgm:pt>
    <dgm:pt modelId="{DA7D53F5-EFDD-5F46-B59F-3E29B9EB3EE0}" type="pres">
      <dgm:prSet presAssocID="{44C8212D-F7FA-42B3-BA57-228D2053FDD2}" presName="FiveNodes_1" presStyleLbl="node1" presStyleIdx="0" presStyleCnt="5">
        <dgm:presLayoutVars>
          <dgm:bulletEnabled val="1"/>
        </dgm:presLayoutVars>
      </dgm:prSet>
      <dgm:spPr/>
    </dgm:pt>
    <dgm:pt modelId="{97F00664-22BB-B74C-9004-0A8EF36AE1EE}" type="pres">
      <dgm:prSet presAssocID="{44C8212D-F7FA-42B3-BA57-228D2053FDD2}" presName="FiveNodes_2" presStyleLbl="node1" presStyleIdx="1" presStyleCnt="5">
        <dgm:presLayoutVars>
          <dgm:bulletEnabled val="1"/>
        </dgm:presLayoutVars>
      </dgm:prSet>
      <dgm:spPr/>
    </dgm:pt>
    <dgm:pt modelId="{A50CB749-1B87-6E47-B9BD-A26AE067F93F}" type="pres">
      <dgm:prSet presAssocID="{44C8212D-F7FA-42B3-BA57-228D2053FDD2}" presName="FiveNodes_3" presStyleLbl="node1" presStyleIdx="2" presStyleCnt="5">
        <dgm:presLayoutVars>
          <dgm:bulletEnabled val="1"/>
        </dgm:presLayoutVars>
      </dgm:prSet>
      <dgm:spPr/>
    </dgm:pt>
    <dgm:pt modelId="{CD5B0F6C-EBAC-E646-BCFC-688A77DD62AE}" type="pres">
      <dgm:prSet presAssocID="{44C8212D-F7FA-42B3-BA57-228D2053FDD2}" presName="FiveNodes_4" presStyleLbl="node1" presStyleIdx="3" presStyleCnt="5">
        <dgm:presLayoutVars>
          <dgm:bulletEnabled val="1"/>
        </dgm:presLayoutVars>
      </dgm:prSet>
      <dgm:spPr/>
    </dgm:pt>
    <dgm:pt modelId="{F0C773C1-CB48-C444-AB59-41ACF897ABC4}" type="pres">
      <dgm:prSet presAssocID="{44C8212D-F7FA-42B3-BA57-228D2053FDD2}" presName="FiveNodes_5" presStyleLbl="node1" presStyleIdx="4" presStyleCnt="5">
        <dgm:presLayoutVars>
          <dgm:bulletEnabled val="1"/>
        </dgm:presLayoutVars>
      </dgm:prSet>
      <dgm:spPr/>
    </dgm:pt>
    <dgm:pt modelId="{FC01319B-9412-E142-ADFD-2671FAB5C659}" type="pres">
      <dgm:prSet presAssocID="{44C8212D-F7FA-42B3-BA57-228D2053FDD2}" presName="FiveConn_1-2" presStyleLbl="fgAccFollowNode1" presStyleIdx="0" presStyleCnt="4">
        <dgm:presLayoutVars>
          <dgm:bulletEnabled val="1"/>
        </dgm:presLayoutVars>
      </dgm:prSet>
      <dgm:spPr/>
    </dgm:pt>
    <dgm:pt modelId="{88FE8CB9-B6DA-3440-BC72-D6D9C5DB59AE}" type="pres">
      <dgm:prSet presAssocID="{44C8212D-F7FA-42B3-BA57-228D2053FDD2}" presName="FiveConn_2-3" presStyleLbl="fgAccFollowNode1" presStyleIdx="1" presStyleCnt="4">
        <dgm:presLayoutVars>
          <dgm:bulletEnabled val="1"/>
        </dgm:presLayoutVars>
      </dgm:prSet>
      <dgm:spPr/>
    </dgm:pt>
    <dgm:pt modelId="{54E4209D-9EA9-7348-B576-04A10BB7CB0B}" type="pres">
      <dgm:prSet presAssocID="{44C8212D-F7FA-42B3-BA57-228D2053FDD2}" presName="FiveConn_3-4" presStyleLbl="fgAccFollowNode1" presStyleIdx="2" presStyleCnt="4">
        <dgm:presLayoutVars>
          <dgm:bulletEnabled val="1"/>
        </dgm:presLayoutVars>
      </dgm:prSet>
      <dgm:spPr/>
    </dgm:pt>
    <dgm:pt modelId="{11BA043F-27CC-0546-83F2-2F188DCCE2FF}" type="pres">
      <dgm:prSet presAssocID="{44C8212D-F7FA-42B3-BA57-228D2053FDD2}" presName="FiveConn_4-5" presStyleLbl="fgAccFollowNode1" presStyleIdx="3" presStyleCnt="4">
        <dgm:presLayoutVars>
          <dgm:bulletEnabled val="1"/>
        </dgm:presLayoutVars>
      </dgm:prSet>
      <dgm:spPr/>
    </dgm:pt>
    <dgm:pt modelId="{AFA76588-FA65-DA47-8CEA-A3317A344147}" type="pres">
      <dgm:prSet presAssocID="{44C8212D-F7FA-42B3-BA57-228D2053FDD2}" presName="FiveNodes_1_text" presStyleLbl="node1" presStyleIdx="4" presStyleCnt="5">
        <dgm:presLayoutVars>
          <dgm:bulletEnabled val="1"/>
        </dgm:presLayoutVars>
      </dgm:prSet>
      <dgm:spPr/>
    </dgm:pt>
    <dgm:pt modelId="{841BBB36-29B9-584B-8EED-6428296F09C3}" type="pres">
      <dgm:prSet presAssocID="{44C8212D-F7FA-42B3-BA57-228D2053FDD2}" presName="FiveNodes_2_text" presStyleLbl="node1" presStyleIdx="4" presStyleCnt="5">
        <dgm:presLayoutVars>
          <dgm:bulletEnabled val="1"/>
        </dgm:presLayoutVars>
      </dgm:prSet>
      <dgm:spPr/>
    </dgm:pt>
    <dgm:pt modelId="{70B5D1C1-E922-754F-A587-E30AF8EB0B7F}" type="pres">
      <dgm:prSet presAssocID="{44C8212D-F7FA-42B3-BA57-228D2053FDD2}" presName="FiveNodes_3_text" presStyleLbl="node1" presStyleIdx="4" presStyleCnt="5">
        <dgm:presLayoutVars>
          <dgm:bulletEnabled val="1"/>
        </dgm:presLayoutVars>
      </dgm:prSet>
      <dgm:spPr/>
    </dgm:pt>
    <dgm:pt modelId="{94F145D5-8B91-3341-8D6E-6D2A99A403C0}" type="pres">
      <dgm:prSet presAssocID="{44C8212D-F7FA-42B3-BA57-228D2053FDD2}" presName="FiveNodes_4_text" presStyleLbl="node1" presStyleIdx="4" presStyleCnt="5">
        <dgm:presLayoutVars>
          <dgm:bulletEnabled val="1"/>
        </dgm:presLayoutVars>
      </dgm:prSet>
      <dgm:spPr/>
    </dgm:pt>
    <dgm:pt modelId="{6A5B3026-E83D-DD4B-A03D-E75E2ABC0CF9}" type="pres">
      <dgm:prSet presAssocID="{44C8212D-F7FA-42B3-BA57-228D2053FDD2}" presName="FiveNodes_5_text" presStyleLbl="node1" presStyleIdx="4" presStyleCnt="5">
        <dgm:presLayoutVars>
          <dgm:bulletEnabled val="1"/>
        </dgm:presLayoutVars>
      </dgm:prSet>
      <dgm:spPr/>
    </dgm:pt>
  </dgm:ptLst>
  <dgm:cxnLst>
    <dgm:cxn modelId="{09CAA20A-5423-3248-9732-A4C3A180A855}" type="presOf" srcId="{529B248D-278C-48FD-A0A3-F1F37B184DE3}" destId="{FC01319B-9412-E142-ADFD-2671FAB5C659}" srcOrd="0" destOrd="0" presId="urn:microsoft.com/office/officeart/2005/8/layout/vProcess5"/>
    <dgm:cxn modelId="{9A4C5B0C-52E4-2847-8B31-4FA2F3BFC205}" type="presOf" srcId="{644F6E73-E6CD-4481-BC04-1B31ACD22CAD}" destId="{54E4209D-9EA9-7348-B576-04A10BB7CB0B}" srcOrd="0" destOrd="0" presId="urn:microsoft.com/office/officeart/2005/8/layout/vProcess5"/>
    <dgm:cxn modelId="{3EA77B23-7ADF-4E4C-80A9-C478AD74C73E}" srcId="{44C8212D-F7FA-42B3-BA57-228D2053FDD2}" destId="{41578239-AB0D-45A8-ADFF-B9A9560A12B6}" srcOrd="0" destOrd="0" parTransId="{5B7CFBE0-DBCC-4197-88B5-8E0A74996125}" sibTransId="{529B248D-278C-48FD-A0A3-F1F37B184DE3}"/>
    <dgm:cxn modelId="{64DB3F2B-8B74-4044-B17A-D982629C03E9}" type="presOf" srcId="{72329E29-B9F9-428F-9B49-E07A8C82E3EA}" destId="{11BA043F-27CC-0546-83F2-2F188DCCE2FF}" srcOrd="0" destOrd="0" presId="urn:microsoft.com/office/officeart/2005/8/layout/vProcess5"/>
    <dgm:cxn modelId="{5F04B72E-C0FA-427B-862D-2EA00A60CBA9}" srcId="{44C8212D-F7FA-42B3-BA57-228D2053FDD2}" destId="{6FA6343C-15B4-438A-B70F-80188A707FF0}" srcOrd="4" destOrd="0" parTransId="{60268A7D-BB49-4AD9-ADCC-51684E14F7E6}" sibTransId="{A38979FF-07D8-441B-BD00-3C7EB8A44D6D}"/>
    <dgm:cxn modelId="{7629D32E-6364-C748-A405-B27C3DD069C3}" type="presOf" srcId="{531E7CCE-7E55-4379-9422-CA03799FC345}" destId="{A50CB749-1B87-6E47-B9BD-A26AE067F93F}" srcOrd="0" destOrd="0" presId="urn:microsoft.com/office/officeart/2005/8/layout/vProcess5"/>
    <dgm:cxn modelId="{E5C5B83F-D064-AE44-A91D-D320BF77FA90}" type="presOf" srcId="{C60348D1-5CAA-4E65-85E5-4AC6382707A0}" destId="{94F145D5-8B91-3341-8D6E-6D2A99A403C0}" srcOrd="1" destOrd="0" presId="urn:microsoft.com/office/officeart/2005/8/layout/vProcess5"/>
    <dgm:cxn modelId="{708F4665-A79D-47FB-B223-DDA9F3D22E69}" srcId="{44C8212D-F7FA-42B3-BA57-228D2053FDD2}" destId="{531E7CCE-7E55-4379-9422-CA03799FC345}" srcOrd="2" destOrd="0" parTransId="{EE9710EE-D68E-48F9-8AC9-055F6940FBB6}" sibTransId="{644F6E73-E6CD-4481-BC04-1B31ACD22CAD}"/>
    <dgm:cxn modelId="{3EA6FD6B-0EEC-2A42-AFF9-C501F295E8A5}" type="presOf" srcId="{5D897B70-3503-420C-B67D-8C51917AEB91}" destId="{88FE8CB9-B6DA-3440-BC72-D6D9C5DB59AE}" srcOrd="0" destOrd="0" presId="urn:microsoft.com/office/officeart/2005/8/layout/vProcess5"/>
    <dgm:cxn modelId="{A60DDC6E-0217-E24C-B9DC-668CD25164EA}" type="presOf" srcId="{531E7CCE-7E55-4379-9422-CA03799FC345}" destId="{70B5D1C1-E922-754F-A587-E30AF8EB0B7F}" srcOrd="1" destOrd="0" presId="urn:microsoft.com/office/officeart/2005/8/layout/vProcess5"/>
    <dgm:cxn modelId="{F6979A50-099E-3B4A-BA33-A838E8D9FCE9}" type="presOf" srcId="{41578239-AB0D-45A8-ADFF-B9A9560A12B6}" destId="{AFA76588-FA65-DA47-8CEA-A3317A344147}" srcOrd="1" destOrd="0" presId="urn:microsoft.com/office/officeart/2005/8/layout/vProcess5"/>
    <dgm:cxn modelId="{976B705A-F2B6-5245-82DA-9B29A3C454FA}" type="presOf" srcId="{6FA6343C-15B4-438A-B70F-80188A707FF0}" destId="{F0C773C1-CB48-C444-AB59-41ACF897ABC4}" srcOrd="0" destOrd="0" presId="urn:microsoft.com/office/officeart/2005/8/layout/vProcess5"/>
    <dgm:cxn modelId="{5C8D767C-ABF0-4696-A433-DC2D4C989BCA}" srcId="{44C8212D-F7FA-42B3-BA57-228D2053FDD2}" destId="{C60348D1-5CAA-4E65-85E5-4AC6382707A0}" srcOrd="3" destOrd="0" parTransId="{862DF90D-45C0-429B-A645-9DA18012017B}" sibTransId="{72329E29-B9F9-428F-9B49-E07A8C82E3EA}"/>
    <dgm:cxn modelId="{AFE50C80-E62A-884A-812A-3AB5369B461E}" type="presOf" srcId="{876110E0-E724-4CA1-AEFD-B28684E3E42C}" destId="{97F00664-22BB-B74C-9004-0A8EF36AE1EE}" srcOrd="0" destOrd="0" presId="urn:microsoft.com/office/officeart/2005/8/layout/vProcess5"/>
    <dgm:cxn modelId="{A52D2383-51B1-064E-BA58-C897BD6398BB}" type="presOf" srcId="{41578239-AB0D-45A8-ADFF-B9A9560A12B6}" destId="{DA7D53F5-EFDD-5F46-B59F-3E29B9EB3EE0}" srcOrd="0" destOrd="0" presId="urn:microsoft.com/office/officeart/2005/8/layout/vProcess5"/>
    <dgm:cxn modelId="{1F1E8B88-F2F8-5D42-B099-DFD1B327C301}" type="presOf" srcId="{876110E0-E724-4CA1-AEFD-B28684E3E42C}" destId="{841BBB36-29B9-584B-8EED-6428296F09C3}" srcOrd="1" destOrd="0" presId="urn:microsoft.com/office/officeart/2005/8/layout/vProcess5"/>
    <dgm:cxn modelId="{70498C97-39D2-1C48-BE8B-B2879A10C68D}" type="presOf" srcId="{44C8212D-F7FA-42B3-BA57-228D2053FDD2}" destId="{98171604-84D4-A146-86E9-B01F74E617E6}" srcOrd="0" destOrd="0" presId="urn:microsoft.com/office/officeart/2005/8/layout/vProcess5"/>
    <dgm:cxn modelId="{6A748898-38D3-E048-8292-6228F5471B20}" type="presOf" srcId="{C60348D1-5CAA-4E65-85E5-4AC6382707A0}" destId="{CD5B0F6C-EBAC-E646-BCFC-688A77DD62AE}" srcOrd="0" destOrd="0" presId="urn:microsoft.com/office/officeart/2005/8/layout/vProcess5"/>
    <dgm:cxn modelId="{09CE5BC8-122A-8B43-AC41-28369FDA85D2}" type="presOf" srcId="{6FA6343C-15B4-438A-B70F-80188A707FF0}" destId="{6A5B3026-E83D-DD4B-A03D-E75E2ABC0CF9}" srcOrd="1" destOrd="0" presId="urn:microsoft.com/office/officeart/2005/8/layout/vProcess5"/>
    <dgm:cxn modelId="{169DBDDB-8A7F-4CFA-9FF1-0105F9C7D4C3}" srcId="{44C8212D-F7FA-42B3-BA57-228D2053FDD2}" destId="{876110E0-E724-4CA1-AEFD-B28684E3E42C}" srcOrd="1" destOrd="0" parTransId="{1164DA41-722B-46B7-A3FD-5AA70E7778F3}" sibTransId="{5D897B70-3503-420C-B67D-8C51917AEB91}"/>
    <dgm:cxn modelId="{CD99D930-41F2-0F40-BA3D-3CFF5C4CD582}" type="presParOf" srcId="{98171604-84D4-A146-86E9-B01F74E617E6}" destId="{52D7E3AE-FC57-9543-9C11-6A6B0F6656BD}" srcOrd="0" destOrd="0" presId="urn:microsoft.com/office/officeart/2005/8/layout/vProcess5"/>
    <dgm:cxn modelId="{2BC5BCD3-AE3A-D347-920C-C21AC3F261D7}" type="presParOf" srcId="{98171604-84D4-A146-86E9-B01F74E617E6}" destId="{DA7D53F5-EFDD-5F46-B59F-3E29B9EB3EE0}" srcOrd="1" destOrd="0" presId="urn:microsoft.com/office/officeart/2005/8/layout/vProcess5"/>
    <dgm:cxn modelId="{2FAFC709-CA12-BF4A-8917-BDC2CF36062D}" type="presParOf" srcId="{98171604-84D4-A146-86E9-B01F74E617E6}" destId="{97F00664-22BB-B74C-9004-0A8EF36AE1EE}" srcOrd="2" destOrd="0" presId="urn:microsoft.com/office/officeart/2005/8/layout/vProcess5"/>
    <dgm:cxn modelId="{88E412BE-A194-5443-BB67-AF611C513CA5}" type="presParOf" srcId="{98171604-84D4-A146-86E9-B01F74E617E6}" destId="{A50CB749-1B87-6E47-B9BD-A26AE067F93F}" srcOrd="3" destOrd="0" presId="urn:microsoft.com/office/officeart/2005/8/layout/vProcess5"/>
    <dgm:cxn modelId="{6F9B3AF2-1499-6448-BED8-3260F108D8FA}" type="presParOf" srcId="{98171604-84D4-A146-86E9-B01F74E617E6}" destId="{CD5B0F6C-EBAC-E646-BCFC-688A77DD62AE}" srcOrd="4" destOrd="0" presId="urn:microsoft.com/office/officeart/2005/8/layout/vProcess5"/>
    <dgm:cxn modelId="{B71B9848-D28C-3944-9D3B-B673CDA32B2E}" type="presParOf" srcId="{98171604-84D4-A146-86E9-B01F74E617E6}" destId="{F0C773C1-CB48-C444-AB59-41ACF897ABC4}" srcOrd="5" destOrd="0" presId="urn:microsoft.com/office/officeart/2005/8/layout/vProcess5"/>
    <dgm:cxn modelId="{912C0270-8F64-8B43-BB2A-CFB2D1496C50}" type="presParOf" srcId="{98171604-84D4-A146-86E9-B01F74E617E6}" destId="{FC01319B-9412-E142-ADFD-2671FAB5C659}" srcOrd="6" destOrd="0" presId="urn:microsoft.com/office/officeart/2005/8/layout/vProcess5"/>
    <dgm:cxn modelId="{1E059D08-2F90-AF4A-AC8D-21CE73FED1FA}" type="presParOf" srcId="{98171604-84D4-A146-86E9-B01F74E617E6}" destId="{88FE8CB9-B6DA-3440-BC72-D6D9C5DB59AE}" srcOrd="7" destOrd="0" presId="urn:microsoft.com/office/officeart/2005/8/layout/vProcess5"/>
    <dgm:cxn modelId="{336501DC-2D65-6649-A9A1-DD7835E24A00}" type="presParOf" srcId="{98171604-84D4-A146-86E9-B01F74E617E6}" destId="{54E4209D-9EA9-7348-B576-04A10BB7CB0B}" srcOrd="8" destOrd="0" presId="urn:microsoft.com/office/officeart/2005/8/layout/vProcess5"/>
    <dgm:cxn modelId="{90732062-EDA2-394C-A08F-066D3B28538E}" type="presParOf" srcId="{98171604-84D4-A146-86E9-B01F74E617E6}" destId="{11BA043F-27CC-0546-83F2-2F188DCCE2FF}" srcOrd="9" destOrd="0" presId="urn:microsoft.com/office/officeart/2005/8/layout/vProcess5"/>
    <dgm:cxn modelId="{89C27C2D-9BE5-F141-B175-F34C56BBDDD2}" type="presParOf" srcId="{98171604-84D4-A146-86E9-B01F74E617E6}" destId="{AFA76588-FA65-DA47-8CEA-A3317A344147}" srcOrd="10" destOrd="0" presId="urn:microsoft.com/office/officeart/2005/8/layout/vProcess5"/>
    <dgm:cxn modelId="{CD12BE80-48E6-3B4A-B8BC-0815E2937D29}" type="presParOf" srcId="{98171604-84D4-A146-86E9-B01F74E617E6}" destId="{841BBB36-29B9-584B-8EED-6428296F09C3}" srcOrd="11" destOrd="0" presId="urn:microsoft.com/office/officeart/2005/8/layout/vProcess5"/>
    <dgm:cxn modelId="{9B37D109-4D47-EF4D-B3C1-B0DC9C3EB528}" type="presParOf" srcId="{98171604-84D4-A146-86E9-B01F74E617E6}" destId="{70B5D1C1-E922-754F-A587-E30AF8EB0B7F}" srcOrd="12" destOrd="0" presId="urn:microsoft.com/office/officeart/2005/8/layout/vProcess5"/>
    <dgm:cxn modelId="{2636B204-A1FF-E342-95D7-F0092705F34C}" type="presParOf" srcId="{98171604-84D4-A146-86E9-B01F74E617E6}" destId="{94F145D5-8B91-3341-8D6E-6D2A99A403C0}" srcOrd="13" destOrd="0" presId="urn:microsoft.com/office/officeart/2005/8/layout/vProcess5"/>
    <dgm:cxn modelId="{8E741511-00EE-F543-A4D6-1E0FDD7FDB24}" type="presParOf" srcId="{98171604-84D4-A146-86E9-B01F74E617E6}" destId="{6A5B3026-E83D-DD4B-A03D-E75E2ABC0CF9}"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A9A22E14-3B95-4B77-9DDA-887377A17944}" type="doc">
      <dgm:prSet loTypeId="urn:microsoft.com/office/officeart/2005/8/layout/default" loCatId="list" qsTypeId="urn:microsoft.com/office/officeart/2005/8/quickstyle/simple4" qsCatId="simple" csTypeId="urn:microsoft.com/office/officeart/2005/8/colors/accent1_2" csCatId="accent1"/>
      <dgm:spPr/>
      <dgm:t>
        <a:bodyPr/>
        <a:lstStyle/>
        <a:p>
          <a:endParaRPr lang="en-US"/>
        </a:p>
      </dgm:t>
    </dgm:pt>
    <dgm:pt modelId="{CB647710-DFEF-46AF-981E-DBA9ED33945A}">
      <dgm:prSet/>
      <dgm:spPr/>
      <dgm:t>
        <a:bodyPr/>
        <a:lstStyle/>
        <a:p>
          <a:r>
            <a:rPr lang="en-US"/>
            <a:t>Agents harness decision-making for effective task execution.</a:t>
          </a:r>
        </a:p>
      </dgm:t>
    </dgm:pt>
    <dgm:pt modelId="{CE50BFDE-FA0C-4B4B-8807-C2AFE7110E10}" type="parTrans" cxnId="{944AF04E-BD8E-40E0-A322-8F85A7C5DE02}">
      <dgm:prSet/>
      <dgm:spPr/>
      <dgm:t>
        <a:bodyPr/>
        <a:lstStyle/>
        <a:p>
          <a:endParaRPr lang="en-US"/>
        </a:p>
      </dgm:t>
    </dgm:pt>
    <dgm:pt modelId="{1B210691-B6B3-4A6F-9228-F86D2938EF48}" type="sibTrans" cxnId="{944AF04E-BD8E-40E0-A322-8F85A7C5DE02}">
      <dgm:prSet/>
      <dgm:spPr/>
      <dgm:t>
        <a:bodyPr/>
        <a:lstStyle/>
        <a:p>
          <a:endParaRPr lang="en-US"/>
        </a:p>
      </dgm:t>
    </dgm:pt>
    <dgm:pt modelId="{72C97387-76F2-4DB1-B698-875CEF5CA25C}">
      <dgm:prSet/>
      <dgm:spPr/>
      <dgm:t>
        <a:bodyPr/>
        <a:lstStyle/>
        <a:p>
          <a:r>
            <a:rPr lang="en-US"/>
            <a:t>Tools and memory are crucial for an agent's enhanced performance.</a:t>
          </a:r>
        </a:p>
      </dgm:t>
    </dgm:pt>
    <dgm:pt modelId="{D536EB4A-645C-45FD-B57A-2442C7552067}" type="parTrans" cxnId="{EE514C36-CEF5-4425-A35B-6434ABD85FF1}">
      <dgm:prSet/>
      <dgm:spPr/>
      <dgm:t>
        <a:bodyPr/>
        <a:lstStyle/>
        <a:p>
          <a:endParaRPr lang="en-US"/>
        </a:p>
      </dgm:t>
    </dgm:pt>
    <dgm:pt modelId="{F5D04E89-8CAD-4DFF-A623-5C02ED5041AD}" type="sibTrans" cxnId="{EE514C36-CEF5-4425-A35B-6434ABD85FF1}">
      <dgm:prSet/>
      <dgm:spPr/>
      <dgm:t>
        <a:bodyPr/>
        <a:lstStyle/>
        <a:p>
          <a:endParaRPr lang="en-US"/>
        </a:p>
      </dgm:t>
    </dgm:pt>
    <dgm:pt modelId="{87A2EE11-A81D-4193-BCC4-FEC020229560}">
      <dgm:prSet/>
      <dgm:spPr/>
      <dgm:t>
        <a:bodyPr/>
        <a:lstStyle/>
        <a:p>
          <a:r>
            <a:rPr lang="en-US"/>
            <a:t>Agents ensure contextual understanding and personalized user interactions.</a:t>
          </a:r>
        </a:p>
      </dgm:t>
    </dgm:pt>
    <dgm:pt modelId="{FEEE6997-3871-4BA9-A9BB-715237CC859B}" type="parTrans" cxnId="{33506961-5849-464F-8F7C-9AC3B861DBED}">
      <dgm:prSet/>
      <dgm:spPr/>
      <dgm:t>
        <a:bodyPr/>
        <a:lstStyle/>
        <a:p>
          <a:endParaRPr lang="en-US"/>
        </a:p>
      </dgm:t>
    </dgm:pt>
    <dgm:pt modelId="{C6A6A266-0006-4A44-A55D-092FE18CD770}" type="sibTrans" cxnId="{33506961-5849-464F-8F7C-9AC3B861DBED}">
      <dgm:prSet/>
      <dgm:spPr/>
      <dgm:t>
        <a:bodyPr/>
        <a:lstStyle/>
        <a:p>
          <a:endParaRPr lang="en-US"/>
        </a:p>
      </dgm:t>
    </dgm:pt>
    <dgm:pt modelId="{422E4118-95C7-4BBF-92BD-35C6F9A58CAD}">
      <dgm:prSet/>
      <dgm:spPr/>
      <dgm:t>
        <a:bodyPr/>
        <a:lstStyle/>
        <a:p>
          <a:r>
            <a:rPr lang="en-US"/>
            <a:t>Integration capabilities with tools offer versatility in applications.</a:t>
          </a:r>
        </a:p>
      </dgm:t>
    </dgm:pt>
    <dgm:pt modelId="{0B47DD88-D81F-492A-91EB-1643030BE7BB}" type="parTrans" cxnId="{2E058614-D7D2-461D-A79D-3BC0B5A63086}">
      <dgm:prSet/>
      <dgm:spPr/>
      <dgm:t>
        <a:bodyPr/>
        <a:lstStyle/>
        <a:p>
          <a:endParaRPr lang="en-US"/>
        </a:p>
      </dgm:t>
    </dgm:pt>
    <dgm:pt modelId="{7B2A5831-9C8C-4255-B618-9A2CA5FCFAF8}" type="sibTrans" cxnId="{2E058614-D7D2-461D-A79D-3BC0B5A63086}">
      <dgm:prSet/>
      <dgm:spPr/>
      <dgm:t>
        <a:bodyPr/>
        <a:lstStyle/>
        <a:p>
          <a:endParaRPr lang="en-US"/>
        </a:p>
      </dgm:t>
    </dgm:pt>
    <dgm:pt modelId="{497BDC73-CE61-47BB-A735-74691DCEC8CF}">
      <dgm:prSet/>
      <dgm:spPr/>
      <dgm:t>
        <a:bodyPr/>
        <a:lstStyle/>
        <a:p>
          <a:r>
            <a:rPr lang="en-US"/>
            <a:t>Memory fosters continuity, long-term knowledge, and tailored experiences.</a:t>
          </a:r>
        </a:p>
      </dgm:t>
    </dgm:pt>
    <dgm:pt modelId="{A420A6EA-B98A-4280-9677-F4738D31B25C}" type="parTrans" cxnId="{70B7BFD7-098D-4BDF-B934-1589D8151E86}">
      <dgm:prSet/>
      <dgm:spPr/>
      <dgm:t>
        <a:bodyPr/>
        <a:lstStyle/>
        <a:p>
          <a:endParaRPr lang="en-US"/>
        </a:p>
      </dgm:t>
    </dgm:pt>
    <dgm:pt modelId="{010A9BD9-33B7-4D6F-9833-92DFD5779D6D}" type="sibTrans" cxnId="{70B7BFD7-098D-4BDF-B934-1589D8151E86}">
      <dgm:prSet/>
      <dgm:spPr/>
      <dgm:t>
        <a:bodyPr/>
        <a:lstStyle/>
        <a:p>
          <a:endParaRPr lang="en-US"/>
        </a:p>
      </dgm:t>
    </dgm:pt>
    <dgm:pt modelId="{42DBA113-9712-0647-83AB-07281788E189}" type="pres">
      <dgm:prSet presAssocID="{A9A22E14-3B95-4B77-9DDA-887377A17944}" presName="diagram" presStyleCnt="0">
        <dgm:presLayoutVars>
          <dgm:dir/>
          <dgm:resizeHandles val="exact"/>
        </dgm:presLayoutVars>
      </dgm:prSet>
      <dgm:spPr/>
    </dgm:pt>
    <dgm:pt modelId="{AA9092B5-7986-A640-9C30-8EF759899423}" type="pres">
      <dgm:prSet presAssocID="{CB647710-DFEF-46AF-981E-DBA9ED33945A}" presName="node" presStyleLbl="node1" presStyleIdx="0" presStyleCnt="5">
        <dgm:presLayoutVars>
          <dgm:bulletEnabled val="1"/>
        </dgm:presLayoutVars>
      </dgm:prSet>
      <dgm:spPr/>
    </dgm:pt>
    <dgm:pt modelId="{406E8AE8-4866-F541-93C6-92BADA16B970}" type="pres">
      <dgm:prSet presAssocID="{1B210691-B6B3-4A6F-9228-F86D2938EF48}" presName="sibTrans" presStyleCnt="0"/>
      <dgm:spPr/>
    </dgm:pt>
    <dgm:pt modelId="{A638B22B-8DB3-8349-884D-15CECF38BE51}" type="pres">
      <dgm:prSet presAssocID="{72C97387-76F2-4DB1-B698-875CEF5CA25C}" presName="node" presStyleLbl="node1" presStyleIdx="1" presStyleCnt="5">
        <dgm:presLayoutVars>
          <dgm:bulletEnabled val="1"/>
        </dgm:presLayoutVars>
      </dgm:prSet>
      <dgm:spPr/>
    </dgm:pt>
    <dgm:pt modelId="{48527A7D-9223-F14B-81AF-2C04DA419ADF}" type="pres">
      <dgm:prSet presAssocID="{F5D04E89-8CAD-4DFF-A623-5C02ED5041AD}" presName="sibTrans" presStyleCnt="0"/>
      <dgm:spPr/>
    </dgm:pt>
    <dgm:pt modelId="{0292828D-588B-C24C-B52E-FDCCA9B1D3B2}" type="pres">
      <dgm:prSet presAssocID="{87A2EE11-A81D-4193-BCC4-FEC020229560}" presName="node" presStyleLbl="node1" presStyleIdx="2" presStyleCnt="5">
        <dgm:presLayoutVars>
          <dgm:bulletEnabled val="1"/>
        </dgm:presLayoutVars>
      </dgm:prSet>
      <dgm:spPr/>
    </dgm:pt>
    <dgm:pt modelId="{B094D999-87E3-0A4C-B28F-DB6E83CFEF26}" type="pres">
      <dgm:prSet presAssocID="{C6A6A266-0006-4A44-A55D-092FE18CD770}" presName="sibTrans" presStyleCnt="0"/>
      <dgm:spPr/>
    </dgm:pt>
    <dgm:pt modelId="{FB999FE8-D223-B843-80E4-9035D3FF0BB5}" type="pres">
      <dgm:prSet presAssocID="{422E4118-95C7-4BBF-92BD-35C6F9A58CAD}" presName="node" presStyleLbl="node1" presStyleIdx="3" presStyleCnt="5">
        <dgm:presLayoutVars>
          <dgm:bulletEnabled val="1"/>
        </dgm:presLayoutVars>
      </dgm:prSet>
      <dgm:spPr/>
    </dgm:pt>
    <dgm:pt modelId="{7B5CE1CB-7E39-4042-8D22-E3832989231D}" type="pres">
      <dgm:prSet presAssocID="{7B2A5831-9C8C-4255-B618-9A2CA5FCFAF8}" presName="sibTrans" presStyleCnt="0"/>
      <dgm:spPr/>
    </dgm:pt>
    <dgm:pt modelId="{57E44800-4DD7-9147-8788-A966942DFA1D}" type="pres">
      <dgm:prSet presAssocID="{497BDC73-CE61-47BB-A735-74691DCEC8CF}" presName="node" presStyleLbl="node1" presStyleIdx="4" presStyleCnt="5">
        <dgm:presLayoutVars>
          <dgm:bulletEnabled val="1"/>
        </dgm:presLayoutVars>
      </dgm:prSet>
      <dgm:spPr/>
    </dgm:pt>
  </dgm:ptLst>
  <dgm:cxnLst>
    <dgm:cxn modelId="{2E058614-D7D2-461D-A79D-3BC0B5A63086}" srcId="{A9A22E14-3B95-4B77-9DDA-887377A17944}" destId="{422E4118-95C7-4BBF-92BD-35C6F9A58CAD}" srcOrd="3" destOrd="0" parTransId="{0B47DD88-D81F-492A-91EB-1643030BE7BB}" sibTransId="{7B2A5831-9C8C-4255-B618-9A2CA5FCFAF8}"/>
    <dgm:cxn modelId="{EE514C36-CEF5-4425-A35B-6434ABD85FF1}" srcId="{A9A22E14-3B95-4B77-9DDA-887377A17944}" destId="{72C97387-76F2-4DB1-B698-875CEF5CA25C}" srcOrd="1" destOrd="0" parTransId="{D536EB4A-645C-45FD-B57A-2442C7552067}" sibTransId="{F5D04E89-8CAD-4DFF-A623-5C02ED5041AD}"/>
    <dgm:cxn modelId="{33506961-5849-464F-8F7C-9AC3B861DBED}" srcId="{A9A22E14-3B95-4B77-9DDA-887377A17944}" destId="{87A2EE11-A81D-4193-BCC4-FEC020229560}" srcOrd="2" destOrd="0" parTransId="{FEEE6997-3871-4BA9-A9BB-715237CC859B}" sibTransId="{C6A6A266-0006-4A44-A55D-092FE18CD770}"/>
    <dgm:cxn modelId="{50CB8F64-260E-0742-95FF-4A8D390CC037}" type="presOf" srcId="{497BDC73-CE61-47BB-A735-74691DCEC8CF}" destId="{57E44800-4DD7-9147-8788-A966942DFA1D}" srcOrd="0" destOrd="0" presId="urn:microsoft.com/office/officeart/2005/8/layout/default"/>
    <dgm:cxn modelId="{944AF04E-BD8E-40E0-A322-8F85A7C5DE02}" srcId="{A9A22E14-3B95-4B77-9DDA-887377A17944}" destId="{CB647710-DFEF-46AF-981E-DBA9ED33945A}" srcOrd="0" destOrd="0" parTransId="{CE50BFDE-FA0C-4B4B-8807-C2AFE7110E10}" sibTransId="{1B210691-B6B3-4A6F-9228-F86D2938EF48}"/>
    <dgm:cxn modelId="{1754D77E-8E5D-9849-84BE-9392962D9727}" type="presOf" srcId="{87A2EE11-A81D-4193-BCC4-FEC020229560}" destId="{0292828D-588B-C24C-B52E-FDCCA9B1D3B2}" srcOrd="0" destOrd="0" presId="urn:microsoft.com/office/officeart/2005/8/layout/default"/>
    <dgm:cxn modelId="{7BAB0F8E-7392-A44D-8FF5-DFCAC0CE7A3B}" type="presOf" srcId="{72C97387-76F2-4DB1-B698-875CEF5CA25C}" destId="{A638B22B-8DB3-8349-884D-15CECF38BE51}" srcOrd="0" destOrd="0" presId="urn:microsoft.com/office/officeart/2005/8/layout/default"/>
    <dgm:cxn modelId="{1A75E3A2-E9B5-D34E-B0BC-D3533FC261DB}" type="presOf" srcId="{422E4118-95C7-4BBF-92BD-35C6F9A58CAD}" destId="{FB999FE8-D223-B843-80E4-9035D3FF0BB5}" srcOrd="0" destOrd="0" presId="urn:microsoft.com/office/officeart/2005/8/layout/default"/>
    <dgm:cxn modelId="{B64412CC-690E-B54E-BDB2-54C7538FFEC7}" type="presOf" srcId="{CB647710-DFEF-46AF-981E-DBA9ED33945A}" destId="{AA9092B5-7986-A640-9C30-8EF759899423}" srcOrd="0" destOrd="0" presId="urn:microsoft.com/office/officeart/2005/8/layout/default"/>
    <dgm:cxn modelId="{70B7BFD7-098D-4BDF-B934-1589D8151E86}" srcId="{A9A22E14-3B95-4B77-9DDA-887377A17944}" destId="{497BDC73-CE61-47BB-A735-74691DCEC8CF}" srcOrd="4" destOrd="0" parTransId="{A420A6EA-B98A-4280-9677-F4738D31B25C}" sibTransId="{010A9BD9-33B7-4D6F-9833-92DFD5779D6D}"/>
    <dgm:cxn modelId="{241E21F0-42B4-A142-934D-5EAA23CDC444}" type="presOf" srcId="{A9A22E14-3B95-4B77-9DDA-887377A17944}" destId="{42DBA113-9712-0647-83AB-07281788E189}" srcOrd="0" destOrd="0" presId="urn:microsoft.com/office/officeart/2005/8/layout/default"/>
    <dgm:cxn modelId="{08694406-BAD5-634D-8586-F20EA9411B56}" type="presParOf" srcId="{42DBA113-9712-0647-83AB-07281788E189}" destId="{AA9092B5-7986-A640-9C30-8EF759899423}" srcOrd="0" destOrd="0" presId="urn:microsoft.com/office/officeart/2005/8/layout/default"/>
    <dgm:cxn modelId="{B3AC1BE3-D0CD-4A46-9FBE-22BF3AF5A57F}" type="presParOf" srcId="{42DBA113-9712-0647-83AB-07281788E189}" destId="{406E8AE8-4866-F541-93C6-92BADA16B970}" srcOrd="1" destOrd="0" presId="urn:microsoft.com/office/officeart/2005/8/layout/default"/>
    <dgm:cxn modelId="{F30BCE40-8C37-CA4A-BC5B-9140FD046C2B}" type="presParOf" srcId="{42DBA113-9712-0647-83AB-07281788E189}" destId="{A638B22B-8DB3-8349-884D-15CECF38BE51}" srcOrd="2" destOrd="0" presId="urn:microsoft.com/office/officeart/2005/8/layout/default"/>
    <dgm:cxn modelId="{266A0EB6-65BD-5C4F-8AA2-BE507CB9EBAE}" type="presParOf" srcId="{42DBA113-9712-0647-83AB-07281788E189}" destId="{48527A7D-9223-F14B-81AF-2C04DA419ADF}" srcOrd="3" destOrd="0" presId="urn:microsoft.com/office/officeart/2005/8/layout/default"/>
    <dgm:cxn modelId="{1D5C5E8B-3B66-B341-86A6-5AE14E8D842E}" type="presParOf" srcId="{42DBA113-9712-0647-83AB-07281788E189}" destId="{0292828D-588B-C24C-B52E-FDCCA9B1D3B2}" srcOrd="4" destOrd="0" presId="urn:microsoft.com/office/officeart/2005/8/layout/default"/>
    <dgm:cxn modelId="{32603114-F9AF-ED4F-8FC5-F86DF1913D10}" type="presParOf" srcId="{42DBA113-9712-0647-83AB-07281788E189}" destId="{B094D999-87E3-0A4C-B28F-DB6E83CFEF26}" srcOrd="5" destOrd="0" presId="urn:microsoft.com/office/officeart/2005/8/layout/default"/>
    <dgm:cxn modelId="{2B731EA9-1E68-844C-9037-1B0C40C75BC6}" type="presParOf" srcId="{42DBA113-9712-0647-83AB-07281788E189}" destId="{FB999FE8-D223-B843-80E4-9035D3FF0BB5}" srcOrd="6" destOrd="0" presId="urn:microsoft.com/office/officeart/2005/8/layout/default"/>
    <dgm:cxn modelId="{6A8A8A9D-F30F-764D-AA13-3527BED8EB43}" type="presParOf" srcId="{42DBA113-9712-0647-83AB-07281788E189}" destId="{7B5CE1CB-7E39-4042-8D22-E3832989231D}" srcOrd="7" destOrd="0" presId="urn:microsoft.com/office/officeart/2005/8/layout/default"/>
    <dgm:cxn modelId="{873D88BB-9A8C-0248-8579-83C8F093DD43}" type="presParOf" srcId="{42DBA113-9712-0647-83AB-07281788E189}" destId="{57E44800-4DD7-9147-8788-A966942DFA1D}"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8D28AAAF-DDDC-4D35-BBFD-3DC6CF528E74}"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57BBB39C-4B6D-45DF-ABAA-633E8DBF03A3}">
      <dgm:prSet/>
      <dgm:spPr/>
      <dgm:t>
        <a:bodyPr/>
        <a:lstStyle/>
        <a:p>
          <a:r>
            <a:rPr lang="en-US"/>
            <a:t>Memory module persists state between chain or agent calls.</a:t>
          </a:r>
        </a:p>
      </dgm:t>
    </dgm:pt>
    <dgm:pt modelId="{94807325-4B3D-40F0-B3FE-8720E4BE32D2}" type="parTrans" cxnId="{B51317A2-9797-4F51-8639-A1D9F6689DA9}">
      <dgm:prSet/>
      <dgm:spPr/>
      <dgm:t>
        <a:bodyPr/>
        <a:lstStyle/>
        <a:p>
          <a:endParaRPr lang="en-US"/>
        </a:p>
      </dgm:t>
    </dgm:pt>
    <dgm:pt modelId="{28ADE767-A3B2-47C6-BBC0-B3F80C855CC6}" type="sibTrans" cxnId="{B51317A2-9797-4F51-8639-A1D9F6689DA9}">
      <dgm:prSet/>
      <dgm:spPr/>
      <dgm:t>
        <a:bodyPr/>
        <a:lstStyle/>
        <a:p>
          <a:endParaRPr lang="en-US"/>
        </a:p>
      </dgm:t>
    </dgm:pt>
    <dgm:pt modelId="{A8A39C4A-E415-4002-92AB-6947F75D8778}">
      <dgm:prSet/>
      <dgm:spPr/>
      <dgm:t>
        <a:bodyPr/>
        <a:lstStyle/>
        <a:p>
          <a:r>
            <a:rPr lang="en-US"/>
            <a:t>Aids in recalling previous interactions for better decisions.</a:t>
          </a:r>
        </a:p>
      </dgm:t>
    </dgm:pt>
    <dgm:pt modelId="{EFD86326-9873-4FBD-8AC5-10CEA60C57CD}" type="parTrans" cxnId="{396E96D0-EF98-4501-90E3-F4D546AD679B}">
      <dgm:prSet/>
      <dgm:spPr/>
      <dgm:t>
        <a:bodyPr/>
        <a:lstStyle/>
        <a:p>
          <a:endParaRPr lang="en-US"/>
        </a:p>
      </dgm:t>
    </dgm:pt>
    <dgm:pt modelId="{209E70E2-D357-4118-A0E9-17F02FABC958}" type="sibTrans" cxnId="{396E96D0-EF98-4501-90E3-F4D546AD679B}">
      <dgm:prSet/>
      <dgm:spPr/>
      <dgm:t>
        <a:bodyPr/>
        <a:lstStyle/>
        <a:p>
          <a:endParaRPr lang="en-US"/>
        </a:p>
      </dgm:t>
    </dgm:pt>
    <dgm:pt modelId="{01CB1A08-647E-4715-A7FB-7B62855D9F0F}">
      <dgm:prSet/>
      <dgm:spPr/>
      <dgm:t>
        <a:bodyPr/>
        <a:lstStyle/>
        <a:p>
          <a:r>
            <a:rPr lang="en-US"/>
            <a:t>Offers a standard interface for state persistence.</a:t>
          </a:r>
        </a:p>
      </dgm:t>
    </dgm:pt>
    <dgm:pt modelId="{769858BC-4EB1-4080-93C3-8157D237397A}" type="parTrans" cxnId="{DE234D25-0214-43E4-878C-D9CEA95589B4}">
      <dgm:prSet/>
      <dgm:spPr/>
      <dgm:t>
        <a:bodyPr/>
        <a:lstStyle/>
        <a:p>
          <a:endParaRPr lang="en-US"/>
        </a:p>
      </dgm:t>
    </dgm:pt>
    <dgm:pt modelId="{DCA1C2E1-F14C-4911-A6D7-C6095C72FF39}" type="sibTrans" cxnId="{DE234D25-0214-43E4-878C-D9CEA95589B4}">
      <dgm:prSet/>
      <dgm:spPr/>
      <dgm:t>
        <a:bodyPr/>
        <a:lstStyle/>
        <a:p>
          <a:endParaRPr lang="en-US"/>
        </a:p>
      </dgm:t>
    </dgm:pt>
    <dgm:pt modelId="{EEF316BC-8306-470C-950D-3F0793C9C0A6}">
      <dgm:prSet/>
      <dgm:spPr/>
      <dgm:t>
        <a:bodyPr/>
        <a:lstStyle/>
        <a:p>
          <a:r>
            <a:rPr lang="en-US"/>
            <a:t>Enables the language model to maintain memory and context.</a:t>
          </a:r>
        </a:p>
      </dgm:t>
    </dgm:pt>
    <dgm:pt modelId="{E49D709D-A10E-4FDE-B390-793F9177F5FF}" type="parTrans" cxnId="{CDA8E6D6-AB6C-4499-806D-3BC9849BA6C1}">
      <dgm:prSet/>
      <dgm:spPr/>
      <dgm:t>
        <a:bodyPr/>
        <a:lstStyle/>
        <a:p>
          <a:endParaRPr lang="en-US"/>
        </a:p>
      </dgm:t>
    </dgm:pt>
    <dgm:pt modelId="{1AB452E5-B72E-4467-8198-1777E6225B31}" type="sibTrans" cxnId="{CDA8E6D6-AB6C-4499-806D-3BC9849BA6C1}">
      <dgm:prSet/>
      <dgm:spPr/>
      <dgm:t>
        <a:bodyPr/>
        <a:lstStyle/>
        <a:p>
          <a:endParaRPr lang="en-US"/>
        </a:p>
      </dgm:t>
    </dgm:pt>
    <dgm:pt modelId="{97107EBD-83CA-4585-9D24-AB4A3CDD251E}">
      <dgm:prSet/>
      <dgm:spPr/>
      <dgm:t>
        <a:bodyPr/>
        <a:lstStyle/>
        <a:p>
          <a:r>
            <a:rPr lang="en-US"/>
            <a:t>Essential for personal assistants, autonomous agents, and simulations.</a:t>
          </a:r>
        </a:p>
      </dgm:t>
    </dgm:pt>
    <dgm:pt modelId="{A10C2A6F-19B2-42F2-90F8-E1831D46AF9F}" type="parTrans" cxnId="{94068F64-9F42-4959-B104-CC03166964AB}">
      <dgm:prSet/>
      <dgm:spPr/>
      <dgm:t>
        <a:bodyPr/>
        <a:lstStyle/>
        <a:p>
          <a:endParaRPr lang="en-US"/>
        </a:p>
      </dgm:t>
    </dgm:pt>
    <dgm:pt modelId="{23CF971A-206C-4ADE-AD56-4B2092C7A365}" type="sibTrans" cxnId="{94068F64-9F42-4959-B104-CC03166964AB}">
      <dgm:prSet/>
      <dgm:spPr/>
      <dgm:t>
        <a:bodyPr/>
        <a:lstStyle/>
        <a:p>
          <a:endParaRPr lang="en-US"/>
        </a:p>
      </dgm:t>
    </dgm:pt>
    <dgm:pt modelId="{7B70EC6D-2D46-2D4F-9839-CC80C84ED836}" type="pres">
      <dgm:prSet presAssocID="{8D28AAAF-DDDC-4D35-BBFD-3DC6CF528E74}" presName="vert0" presStyleCnt="0">
        <dgm:presLayoutVars>
          <dgm:dir/>
          <dgm:animOne val="branch"/>
          <dgm:animLvl val="lvl"/>
        </dgm:presLayoutVars>
      </dgm:prSet>
      <dgm:spPr/>
    </dgm:pt>
    <dgm:pt modelId="{90986890-4E68-C44E-B438-A9F7BB2F2E4E}" type="pres">
      <dgm:prSet presAssocID="{57BBB39C-4B6D-45DF-ABAA-633E8DBF03A3}" presName="thickLine" presStyleLbl="alignNode1" presStyleIdx="0" presStyleCnt="5"/>
      <dgm:spPr/>
    </dgm:pt>
    <dgm:pt modelId="{66052230-2A29-0D45-B70B-AA3198A44E61}" type="pres">
      <dgm:prSet presAssocID="{57BBB39C-4B6D-45DF-ABAA-633E8DBF03A3}" presName="horz1" presStyleCnt="0"/>
      <dgm:spPr/>
    </dgm:pt>
    <dgm:pt modelId="{21965ED0-B1A8-074B-B6A4-10A3D485A972}" type="pres">
      <dgm:prSet presAssocID="{57BBB39C-4B6D-45DF-ABAA-633E8DBF03A3}" presName="tx1" presStyleLbl="revTx" presStyleIdx="0" presStyleCnt="5"/>
      <dgm:spPr/>
    </dgm:pt>
    <dgm:pt modelId="{47C22251-3C92-B14D-91AD-125BF853D743}" type="pres">
      <dgm:prSet presAssocID="{57BBB39C-4B6D-45DF-ABAA-633E8DBF03A3}" presName="vert1" presStyleCnt="0"/>
      <dgm:spPr/>
    </dgm:pt>
    <dgm:pt modelId="{7A11ABF5-BE60-2540-B87D-4977BAFD921D}" type="pres">
      <dgm:prSet presAssocID="{A8A39C4A-E415-4002-92AB-6947F75D8778}" presName="thickLine" presStyleLbl="alignNode1" presStyleIdx="1" presStyleCnt="5"/>
      <dgm:spPr/>
    </dgm:pt>
    <dgm:pt modelId="{9E563C62-B1FA-E341-BDE1-6D010F56D02B}" type="pres">
      <dgm:prSet presAssocID="{A8A39C4A-E415-4002-92AB-6947F75D8778}" presName="horz1" presStyleCnt="0"/>
      <dgm:spPr/>
    </dgm:pt>
    <dgm:pt modelId="{84FB5E8A-719A-1E45-BBD9-A0B580FD7097}" type="pres">
      <dgm:prSet presAssocID="{A8A39C4A-E415-4002-92AB-6947F75D8778}" presName="tx1" presStyleLbl="revTx" presStyleIdx="1" presStyleCnt="5"/>
      <dgm:spPr/>
    </dgm:pt>
    <dgm:pt modelId="{D80B5C2D-AFF8-1C40-ADE5-E179FE288A4F}" type="pres">
      <dgm:prSet presAssocID="{A8A39C4A-E415-4002-92AB-6947F75D8778}" presName="vert1" presStyleCnt="0"/>
      <dgm:spPr/>
    </dgm:pt>
    <dgm:pt modelId="{E161D120-338B-9A4A-B9B5-0F038B21AC26}" type="pres">
      <dgm:prSet presAssocID="{01CB1A08-647E-4715-A7FB-7B62855D9F0F}" presName="thickLine" presStyleLbl="alignNode1" presStyleIdx="2" presStyleCnt="5"/>
      <dgm:spPr/>
    </dgm:pt>
    <dgm:pt modelId="{DE9B4B50-4860-114F-976A-4AF27BA64408}" type="pres">
      <dgm:prSet presAssocID="{01CB1A08-647E-4715-A7FB-7B62855D9F0F}" presName="horz1" presStyleCnt="0"/>
      <dgm:spPr/>
    </dgm:pt>
    <dgm:pt modelId="{B374829B-B4CE-9444-AA32-F52C83252523}" type="pres">
      <dgm:prSet presAssocID="{01CB1A08-647E-4715-A7FB-7B62855D9F0F}" presName="tx1" presStyleLbl="revTx" presStyleIdx="2" presStyleCnt="5"/>
      <dgm:spPr/>
    </dgm:pt>
    <dgm:pt modelId="{3BB910C7-A1CD-0A4D-9B11-B0B9E7BA68BA}" type="pres">
      <dgm:prSet presAssocID="{01CB1A08-647E-4715-A7FB-7B62855D9F0F}" presName="vert1" presStyleCnt="0"/>
      <dgm:spPr/>
    </dgm:pt>
    <dgm:pt modelId="{EADF2501-654E-5E43-B40D-955B1A0A01CE}" type="pres">
      <dgm:prSet presAssocID="{EEF316BC-8306-470C-950D-3F0793C9C0A6}" presName="thickLine" presStyleLbl="alignNode1" presStyleIdx="3" presStyleCnt="5"/>
      <dgm:spPr/>
    </dgm:pt>
    <dgm:pt modelId="{B8DDA806-16EE-EC46-B989-B514EFA26202}" type="pres">
      <dgm:prSet presAssocID="{EEF316BC-8306-470C-950D-3F0793C9C0A6}" presName="horz1" presStyleCnt="0"/>
      <dgm:spPr/>
    </dgm:pt>
    <dgm:pt modelId="{08874406-A70E-8342-85F2-FAB624C48B9B}" type="pres">
      <dgm:prSet presAssocID="{EEF316BC-8306-470C-950D-3F0793C9C0A6}" presName="tx1" presStyleLbl="revTx" presStyleIdx="3" presStyleCnt="5"/>
      <dgm:spPr/>
    </dgm:pt>
    <dgm:pt modelId="{6EB19CCB-4E8D-9448-BB7C-EC77F72D0045}" type="pres">
      <dgm:prSet presAssocID="{EEF316BC-8306-470C-950D-3F0793C9C0A6}" presName="vert1" presStyleCnt="0"/>
      <dgm:spPr/>
    </dgm:pt>
    <dgm:pt modelId="{F678151A-4493-3C44-8EC2-344451BD933B}" type="pres">
      <dgm:prSet presAssocID="{97107EBD-83CA-4585-9D24-AB4A3CDD251E}" presName="thickLine" presStyleLbl="alignNode1" presStyleIdx="4" presStyleCnt="5"/>
      <dgm:spPr/>
    </dgm:pt>
    <dgm:pt modelId="{8A557EF0-5E14-0141-8226-16E19D70A691}" type="pres">
      <dgm:prSet presAssocID="{97107EBD-83CA-4585-9D24-AB4A3CDD251E}" presName="horz1" presStyleCnt="0"/>
      <dgm:spPr/>
    </dgm:pt>
    <dgm:pt modelId="{91A3A4E6-F015-CE4B-9C15-DC6B7638B696}" type="pres">
      <dgm:prSet presAssocID="{97107EBD-83CA-4585-9D24-AB4A3CDD251E}" presName="tx1" presStyleLbl="revTx" presStyleIdx="4" presStyleCnt="5"/>
      <dgm:spPr/>
    </dgm:pt>
    <dgm:pt modelId="{80EAEA98-5CBD-F041-BD5C-FB1FDEF43C47}" type="pres">
      <dgm:prSet presAssocID="{97107EBD-83CA-4585-9D24-AB4A3CDD251E}" presName="vert1" presStyleCnt="0"/>
      <dgm:spPr/>
    </dgm:pt>
  </dgm:ptLst>
  <dgm:cxnLst>
    <dgm:cxn modelId="{49B8E114-0F2C-824C-A259-93D5FF461FEB}" type="presOf" srcId="{57BBB39C-4B6D-45DF-ABAA-633E8DBF03A3}" destId="{21965ED0-B1A8-074B-B6A4-10A3D485A972}" srcOrd="0" destOrd="0" presId="urn:microsoft.com/office/officeart/2008/layout/LinedList"/>
    <dgm:cxn modelId="{B0564F1E-E8E6-5940-9B72-3142F6351C67}" type="presOf" srcId="{A8A39C4A-E415-4002-92AB-6947F75D8778}" destId="{84FB5E8A-719A-1E45-BBD9-A0B580FD7097}" srcOrd="0" destOrd="0" presId="urn:microsoft.com/office/officeart/2008/layout/LinedList"/>
    <dgm:cxn modelId="{760F1F25-21EC-574A-A2BC-BD55E1055858}" type="presOf" srcId="{97107EBD-83CA-4585-9D24-AB4A3CDD251E}" destId="{91A3A4E6-F015-CE4B-9C15-DC6B7638B696}" srcOrd="0" destOrd="0" presId="urn:microsoft.com/office/officeart/2008/layout/LinedList"/>
    <dgm:cxn modelId="{DE234D25-0214-43E4-878C-D9CEA95589B4}" srcId="{8D28AAAF-DDDC-4D35-BBFD-3DC6CF528E74}" destId="{01CB1A08-647E-4715-A7FB-7B62855D9F0F}" srcOrd="2" destOrd="0" parTransId="{769858BC-4EB1-4080-93C3-8157D237397A}" sibTransId="{DCA1C2E1-F14C-4911-A6D7-C6095C72FF39}"/>
    <dgm:cxn modelId="{94068F64-9F42-4959-B104-CC03166964AB}" srcId="{8D28AAAF-DDDC-4D35-BBFD-3DC6CF528E74}" destId="{97107EBD-83CA-4585-9D24-AB4A3CDD251E}" srcOrd="4" destOrd="0" parTransId="{A10C2A6F-19B2-42F2-90F8-E1831D46AF9F}" sibTransId="{23CF971A-206C-4ADE-AD56-4B2092C7A365}"/>
    <dgm:cxn modelId="{B51317A2-9797-4F51-8639-A1D9F6689DA9}" srcId="{8D28AAAF-DDDC-4D35-BBFD-3DC6CF528E74}" destId="{57BBB39C-4B6D-45DF-ABAA-633E8DBF03A3}" srcOrd="0" destOrd="0" parTransId="{94807325-4B3D-40F0-B3FE-8720E4BE32D2}" sibTransId="{28ADE767-A3B2-47C6-BBC0-B3F80C855CC6}"/>
    <dgm:cxn modelId="{283687D0-61FE-7545-AF8D-8E9B733A9AE3}" type="presOf" srcId="{EEF316BC-8306-470C-950D-3F0793C9C0A6}" destId="{08874406-A70E-8342-85F2-FAB624C48B9B}" srcOrd="0" destOrd="0" presId="urn:microsoft.com/office/officeart/2008/layout/LinedList"/>
    <dgm:cxn modelId="{396E96D0-EF98-4501-90E3-F4D546AD679B}" srcId="{8D28AAAF-DDDC-4D35-BBFD-3DC6CF528E74}" destId="{A8A39C4A-E415-4002-92AB-6947F75D8778}" srcOrd="1" destOrd="0" parTransId="{EFD86326-9873-4FBD-8AC5-10CEA60C57CD}" sibTransId="{209E70E2-D357-4118-A0E9-17F02FABC958}"/>
    <dgm:cxn modelId="{F180F8D3-1732-4444-BEAF-1346791A6EA6}" type="presOf" srcId="{8D28AAAF-DDDC-4D35-BBFD-3DC6CF528E74}" destId="{7B70EC6D-2D46-2D4F-9839-CC80C84ED836}" srcOrd="0" destOrd="0" presId="urn:microsoft.com/office/officeart/2008/layout/LinedList"/>
    <dgm:cxn modelId="{CDA8E6D6-AB6C-4499-806D-3BC9849BA6C1}" srcId="{8D28AAAF-DDDC-4D35-BBFD-3DC6CF528E74}" destId="{EEF316BC-8306-470C-950D-3F0793C9C0A6}" srcOrd="3" destOrd="0" parTransId="{E49D709D-A10E-4FDE-B390-793F9177F5FF}" sibTransId="{1AB452E5-B72E-4467-8198-1777E6225B31}"/>
    <dgm:cxn modelId="{97B028F7-4D35-024A-AD89-7B055830E970}" type="presOf" srcId="{01CB1A08-647E-4715-A7FB-7B62855D9F0F}" destId="{B374829B-B4CE-9444-AA32-F52C83252523}" srcOrd="0" destOrd="0" presId="urn:microsoft.com/office/officeart/2008/layout/LinedList"/>
    <dgm:cxn modelId="{40317824-21A2-DB42-AFB0-6942D899B7EF}" type="presParOf" srcId="{7B70EC6D-2D46-2D4F-9839-CC80C84ED836}" destId="{90986890-4E68-C44E-B438-A9F7BB2F2E4E}" srcOrd="0" destOrd="0" presId="urn:microsoft.com/office/officeart/2008/layout/LinedList"/>
    <dgm:cxn modelId="{895D1095-26F8-284B-81A5-83E4B5226847}" type="presParOf" srcId="{7B70EC6D-2D46-2D4F-9839-CC80C84ED836}" destId="{66052230-2A29-0D45-B70B-AA3198A44E61}" srcOrd="1" destOrd="0" presId="urn:microsoft.com/office/officeart/2008/layout/LinedList"/>
    <dgm:cxn modelId="{D4BF4EB2-D149-7648-92F2-021ED1F35B1C}" type="presParOf" srcId="{66052230-2A29-0D45-B70B-AA3198A44E61}" destId="{21965ED0-B1A8-074B-B6A4-10A3D485A972}" srcOrd="0" destOrd="0" presId="urn:microsoft.com/office/officeart/2008/layout/LinedList"/>
    <dgm:cxn modelId="{AFAC7296-DAFD-E044-9AA5-945AA3EE6341}" type="presParOf" srcId="{66052230-2A29-0D45-B70B-AA3198A44E61}" destId="{47C22251-3C92-B14D-91AD-125BF853D743}" srcOrd="1" destOrd="0" presId="urn:microsoft.com/office/officeart/2008/layout/LinedList"/>
    <dgm:cxn modelId="{3AD196A1-9E54-5B41-AB8B-B42ED42544B0}" type="presParOf" srcId="{7B70EC6D-2D46-2D4F-9839-CC80C84ED836}" destId="{7A11ABF5-BE60-2540-B87D-4977BAFD921D}" srcOrd="2" destOrd="0" presId="urn:microsoft.com/office/officeart/2008/layout/LinedList"/>
    <dgm:cxn modelId="{D7120B23-B33E-6640-A119-C1906522B3F8}" type="presParOf" srcId="{7B70EC6D-2D46-2D4F-9839-CC80C84ED836}" destId="{9E563C62-B1FA-E341-BDE1-6D010F56D02B}" srcOrd="3" destOrd="0" presId="urn:microsoft.com/office/officeart/2008/layout/LinedList"/>
    <dgm:cxn modelId="{8AFDB12E-5275-CA4E-BD39-C14C6573B913}" type="presParOf" srcId="{9E563C62-B1FA-E341-BDE1-6D010F56D02B}" destId="{84FB5E8A-719A-1E45-BBD9-A0B580FD7097}" srcOrd="0" destOrd="0" presId="urn:microsoft.com/office/officeart/2008/layout/LinedList"/>
    <dgm:cxn modelId="{6822B439-1284-9B4E-A59C-42086AE8B07E}" type="presParOf" srcId="{9E563C62-B1FA-E341-BDE1-6D010F56D02B}" destId="{D80B5C2D-AFF8-1C40-ADE5-E179FE288A4F}" srcOrd="1" destOrd="0" presId="urn:microsoft.com/office/officeart/2008/layout/LinedList"/>
    <dgm:cxn modelId="{4BCAD072-D5F4-D54A-95C4-285E60965C8F}" type="presParOf" srcId="{7B70EC6D-2D46-2D4F-9839-CC80C84ED836}" destId="{E161D120-338B-9A4A-B9B5-0F038B21AC26}" srcOrd="4" destOrd="0" presId="urn:microsoft.com/office/officeart/2008/layout/LinedList"/>
    <dgm:cxn modelId="{576B812D-3B1D-1744-8FFB-AAE3E3E8D0FD}" type="presParOf" srcId="{7B70EC6D-2D46-2D4F-9839-CC80C84ED836}" destId="{DE9B4B50-4860-114F-976A-4AF27BA64408}" srcOrd="5" destOrd="0" presId="urn:microsoft.com/office/officeart/2008/layout/LinedList"/>
    <dgm:cxn modelId="{DD1FBABF-26A2-1F4A-95E9-8C1D90C83E8A}" type="presParOf" srcId="{DE9B4B50-4860-114F-976A-4AF27BA64408}" destId="{B374829B-B4CE-9444-AA32-F52C83252523}" srcOrd="0" destOrd="0" presId="urn:microsoft.com/office/officeart/2008/layout/LinedList"/>
    <dgm:cxn modelId="{360A7715-7671-BA4C-B26A-3FB18A8D5F7D}" type="presParOf" srcId="{DE9B4B50-4860-114F-976A-4AF27BA64408}" destId="{3BB910C7-A1CD-0A4D-9B11-B0B9E7BA68BA}" srcOrd="1" destOrd="0" presId="urn:microsoft.com/office/officeart/2008/layout/LinedList"/>
    <dgm:cxn modelId="{2E6E194F-4EC9-2F4B-A164-72247BBC7BF2}" type="presParOf" srcId="{7B70EC6D-2D46-2D4F-9839-CC80C84ED836}" destId="{EADF2501-654E-5E43-B40D-955B1A0A01CE}" srcOrd="6" destOrd="0" presId="urn:microsoft.com/office/officeart/2008/layout/LinedList"/>
    <dgm:cxn modelId="{9018255B-D5FB-3648-B859-F5EC95F65A88}" type="presParOf" srcId="{7B70EC6D-2D46-2D4F-9839-CC80C84ED836}" destId="{B8DDA806-16EE-EC46-B989-B514EFA26202}" srcOrd="7" destOrd="0" presId="urn:microsoft.com/office/officeart/2008/layout/LinedList"/>
    <dgm:cxn modelId="{52FE1B0F-6236-CF4A-83F3-382BA5820B92}" type="presParOf" srcId="{B8DDA806-16EE-EC46-B989-B514EFA26202}" destId="{08874406-A70E-8342-85F2-FAB624C48B9B}" srcOrd="0" destOrd="0" presId="urn:microsoft.com/office/officeart/2008/layout/LinedList"/>
    <dgm:cxn modelId="{02AAAD12-0BE6-5E42-8D35-388040774078}" type="presParOf" srcId="{B8DDA806-16EE-EC46-B989-B514EFA26202}" destId="{6EB19CCB-4E8D-9448-BB7C-EC77F72D0045}" srcOrd="1" destOrd="0" presId="urn:microsoft.com/office/officeart/2008/layout/LinedList"/>
    <dgm:cxn modelId="{86747260-ACF4-1740-86D9-08BBF3832F6E}" type="presParOf" srcId="{7B70EC6D-2D46-2D4F-9839-CC80C84ED836}" destId="{F678151A-4493-3C44-8EC2-344451BD933B}" srcOrd="8" destOrd="0" presId="urn:microsoft.com/office/officeart/2008/layout/LinedList"/>
    <dgm:cxn modelId="{B7A8E2A8-5EBD-7D46-B4DE-1857A3D8446D}" type="presParOf" srcId="{7B70EC6D-2D46-2D4F-9839-CC80C84ED836}" destId="{8A557EF0-5E14-0141-8226-16E19D70A691}" srcOrd="9" destOrd="0" presId="urn:microsoft.com/office/officeart/2008/layout/LinedList"/>
    <dgm:cxn modelId="{5164D6D7-E508-B44B-83A2-842238A99901}" type="presParOf" srcId="{8A557EF0-5E14-0141-8226-16E19D70A691}" destId="{91A3A4E6-F015-CE4B-9C15-DC6B7638B696}" srcOrd="0" destOrd="0" presId="urn:microsoft.com/office/officeart/2008/layout/LinedList"/>
    <dgm:cxn modelId="{14D6D3FA-0691-D14E-AE3C-9D84DB8D7AA9}" type="presParOf" srcId="{8A557EF0-5E14-0141-8226-16E19D70A691}" destId="{80EAEA98-5CBD-F041-BD5C-FB1FDEF43C47}"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41029B-5F37-47B1-98B1-AA02B38B4A30}"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A4BC26C5-4A40-465C-AF7A-4F0CC22AD825}">
      <dgm:prSet/>
      <dgm:spPr/>
      <dgm:t>
        <a:bodyPr/>
        <a:lstStyle/>
        <a:p>
          <a:pPr>
            <a:lnSpc>
              <a:spcPct val="100000"/>
            </a:lnSpc>
          </a:pPr>
          <a:r>
            <a:rPr lang="en-US"/>
            <a:t>Expertise</a:t>
          </a:r>
        </a:p>
      </dgm:t>
    </dgm:pt>
    <dgm:pt modelId="{D44A9D8E-A0E3-4965-A392-D7F3B7541296}" type="parTrans" cxnId="{33016669-427C-4C6C-9BF5-97DF84EE5163}">
      <dgm:prSet/>
      <dgm:spPr/>
      <dgm:t>
        <a:bodyPr/>
        <a:lstStyle/>
        <a:p>
          <a:endParaRPr lang="en-US"/>
        </a:p>
      </dgm:t>
    </dgm:pt>
    <dgm:pt modelId="{E518CBF0-4B6F-4920-BD93-3D5720EB72EB}" type="sibTrans" cxnId="{33016669-427C-4C6C-9BF5-97DF84EE5163}">
      <dgm:prSet/>
      <dgm:spPr/>
      <dgm:t>
        <a:bodyPr/>
        <a:lstStyle/>
        <a:p>
          <a:endParaRPr lang="en-US"/>
        </a:p>
      </dgm:t>
    </dgm:pt>
    <dgm:pt modelId="{2CA14B71-9BE5-4CBE-9FE4-C4229A54FBAE}">
      <dgm:prSet/>
      <dgm:spPr/>
      <dgm:t>
        <a:bodyPr/>
        <a:lstStyle/>
        <a:p>
          <a:pPr>
            <a:lnSpc>
              <a:spcPct val="100000"/>
            </a:lnSpc>
          </a:pPr>
          <a:r>
            <a:rPr lang="en-US"/>
            <a:t>Budget</a:t>
          </a:r>
        </a:p>
      </dgm:t>
    </dgm:pt>
    <dgm:pt modelId="{2E806E41-2054-4A77-84C8-CD07757557E0}" type="parTrans" cxnId="{537A55F4-326F-41A3-B36A-153C374ABF0F}">
      <dgm:prSet/>
      <dgm:spPr/>
      <dgm:t>
        <a:bodyPr/>
        <a:lstStyle/>
        <a:p>
          <a:endParaRPr lang="en-US"/>
        </a:p>
      </dgm:t>
    </dgm:pt>
    <dgm:pt modelId="{0E4DCE90-E92C-400C-9DEF-5EA1F4D7A65B}" type="sibTrans" cxnId="{537A55F4-326F-41A3-B36A-153C374ABF0F}">
      <dgm:prSet/>
      <dgm:spPr/>
      <dgm:t>
        <a:bodyPr/>
        <a:lstStyle/>
        <a:p>
          <a:endParaRPr lang="en-US"/>
        </a:p>
      </dgm:t>
    </dgm:pt>
    <dgm:pt modelId="{93957133-416A-4AE1-AF87-8BE5862624B3}">
      <dgm:prSet/>
      <dgm:spPr/>
      <dgm:t>
        <a:bodyPr/>
        <a:lstStyle/>
        <a:p>
          <a:pPr>
            <a:lnSpc>
              <a:spcPct val="100000"/>
            </a:lnSpc>
          </a:pPr>
          <a:r>
            <a:rPr lang="en-US"/>
            <a:t>Customization needs</a:t>
          </a:r>
        </a:p>
      </dgm:t>
    </dgm:pt>
    <dgm:pt modelId="{28686347-3185-4236-BA7E-D798384FB96F}" type="parTrans" cxnId="{71DE72DB-1813-4838-9382-9F36AE1A1210}">
      <dgm:prSet/>
      <dgm:spPr/>
      <dgm:t>
        <a:bodyPr/>
        <a:lstStyle/>
        <a:p>
          <a:endParaRPr lang="en-US"/>
        </a:p>
      </dgm:t>
    </dgm:pt>
    <dgm:pt modelId="{784B5455-4838-45BB-A636-C41DCF94A942}" type="sibTrans" cxnId="{71DE72DB-1813-4838-9382-9F36AE1A1210}">
      <dgm:prSet/>
      <dgm:spPr/>
      <dgm:t>
        <a:bodyPr/>
        <a:lstStyle/>
        <a:p>
          <a:endParaRPr lang="en-US"/>
        </a:p>
      </dgm:t>
    </dgm:pt>
    <dgm:pt modelId="{0BBB87FC-36AE-408E-9D08-8CDA5FB62B6E}">
      <dgm:prSet/>
      <dgm:spPr/>
      <dgm:t>
        <a:bodyPr/>
        <a:lstStyle/>
        <a:p>
          <a:pPr>
            <a:lnSpc>
              <a:spcPct val="100000"/>
            </a:lnSpc>
          </a:pPr>
          <a:r>
            <a:rPr lang="en-US"/>
            <a:t>Data privacy</a:t>
          </a:r>
        </a:p>
      </dgm:t>
    </dgm:pt>
    <dgm:pt modelId="{919C0F71-2B6A-4F14-B6CF-F750BD2AA528}" type="parTrans" cxnId="{8B18BBD8-217A-4F19-A497-EF5256C41898}">
      <dgm:prSet/>
      <dgm:spPr/>
      <dgm:t>
        <a:bodyPr/>
        <a:lstStyle/>
        <a:p>
          <a:endParaRPr lang="en-US"/>
        </a:p>
      </dgm:t>
    </dgm:pt>
    <dgm:pt modelId="{72349D65-DD7A-4EFB-A289-1A07154C6880}" type="sibTrans" cxnId="{8B18BBD8-217A-4F19-A497-EF5256C41898}">
      <dgm:prSet/>
      <dgm:spPr/>
      <dgm:t>
        <a:bodyPr/>
        <a:lstStyle/>
        <a:p>
          <a:endParaRPr lang="en-US"/>
        </a:p>
      </dgm:t>
    </dgm:pt>
    <dgm:pt modelId="{8722325E-CBF2-4BD3-A86A-F90630EE98E3}" type="pres">
      <dgm:prSet presAssocID="{5741029B-5F37-47B1-98B1-AA02B38B4A30}" presName="root" presStyleCnt="0">
        <dgm:presLayoutVars>
          <dgm:dir/>
          <dgm:resizeHandles val="exact"/>
        </dgm:presLayoutVars>
      </dgm:prSet>
      <dgm:spPr/>
    </dgm:pt>
    <dgm:pt modelId="{EE41EE72-E239-4231-B755-293F9A573135}" type="pres">
      <dgm:prSet presAssocID="{A4BC26C5-4A40-465C-AF7A-4F0CC22AD825}" presName="compNode" presStyleCnt="0"/>
      <dgm:spPr/>
    </dgm:pt>
    <dgm:pt modelId="{60A11B2E-6623-4424-B45D-0B800D26E5C8}" type="pres">
      <dgm:prSet presAssocID="{A4BC26C5-4A40-465C-AF7A-4F0CC22AD82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AD6F64DB-979D-4055-A55A-85DC9ACBD079}" type="pres">
      <dgm:prSet presAssocID="{A4BC26C5-4A40-465C-AF7A-4F0CC22AD825}" presName="spaceRect" presStyleCnt="0"/>
      <dgm:spPr/>
    </dgm:pt>
    <dgm:pt modelId="{70C8A0C0-BF39-451F-A45A-A3AC39E80F15}" type="pres">
      <dgm:prSet presAssocID="{A4BC26C5-4A40-465C-AF7A-4F0CC22AD825}" presName="textRect" presStyleLbl="revTx" presStyleIdx="0" presStyleCnt="4">
        <dgm:presLayoutVars>
          <dgm:chMax val="1"/>
          <dgm:chPref val="1"/>
        </dgm:presLayoutVars>
      </dgm:prSet>
      <dgm:spPr/>
    </dgm:pt>
    <dgm:pt modelId="{D9A4F210-2A96-40A1-9F1F-B36DECBB15CC}" type="pres">
      <dgm:prSet presAssocID="{E518CBF0-4B6F-4920-BD93-3D5720EB72EB}" presName="sibTrans" presStyleCnt="0"/>
      <dgm:spPr/>
    </dgm:pt>
    <dgm:pt modelId="{8F6E0BF5-6E89-45C2-93F4-81FBE7FCC51F}" type="pres">
      <dgm:prSet presAssocID="{2CA14B71-9BE5-4CBE-9FE4-C4229A54FBAE}" presName="compNode" presStyleCnt="0"/>
      <dgm:spPr/>
    </dgm:pt>
    <dgm:pt modelId="{127A3580-EC0F-49A7-9B41-F0B548B6F91D}" type="pres">
      <dgm:prSet presAssocID="{2CA14B71-9BE5-4CBE-9FE4-C4229A54FBA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oney"/>
        </a:ext>
      </dgm:extLst>
    </dgm:pt>
    <dgm:pt modelId="{6B17C791-3185-4E40-AF35-97DC1D00A790}" type="pres">
      <dgm:prSet presAssocID="{2CA14B71-9BE5-4CBE-9FE4-C4229A54FBAE}" presName="spaceRect" presStyleCnt="0"/>
      <dgm:spPr/>
    </dgm:pt>
    <dgm:pt modelId="{F31D156B-D0E2-4D57-B03F-E88B4C0A93D3}" type="pres">
      <dgm:prSet presAssocID="{2CA14B71-9BE5-4CBE-9FE4-C4229A54FBAE}" presName="textRect" presStyleLbl="revTx" presStyleIdx="1" presStyleCnt="4">
        <dgm:presLayoutVars>
          <dgm:chMax val="1"/>
          <dgm:chPref val="1"/>
        </dgm:presLayoutVars>
      </dgm:prSet>
      <dgm:spPr/>
    </dgm:pt>
    <dgm:pt modelId="{6FAFD681-6D5C-4F07-8DB7-6FD6B320A1AC}" type="pres">
      <dgm:prSet presAssocID="{0E4DCE90-E92C-400C-9DEF-5EA1F4D7A65B}" presName="sibTrans" presStyleCnt="0"/>
      <dgm:spPr/>
    </dgm:pt>
    <dgm:pt modelId="{991E0CE5-2588-45C6-B52C-E4E6BC5E7C02}" type="pres">
      <dgm:prSet presAssocID="{93957133-416A-4AE1-AF87-8BE5862624B3}" presName="compNode" presStyleCnt="0"/>
      <dgm:spPr/>
    </dgm:pt>
    <dgm:pt modelId="{1E6BF63D-A6C7-4C8B-B465-3612F380E482}" type="pres">
      <dgm:prSet presAssocID="{93957133-416A-4AE1-AF87-8BE5862624B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ears"/>
        </a:ext>
      </dgm:extLst>
    </dgm:pt>
    <dgm:pt modelId="{A4D6D955-A494-49E8-8F27-977750F4CE6B}" type="pres">
      <dgm:prSet presAssocID="{93957133-416A-4AE1-AF87-8BE5862624B3}" presName="spaceRect" presStyleCnt="0"/>
      <dgm:spPr/>
    </dgm:pt>
    <dgm:pt modelId="{2F9A5A97-96AD-46B1-A303-8EB8B63E32A3}" type="pres">
      <dgm:prSet presAssocID="{93957133-416A-4AE1-AF87-8BE5862624B3}" presName="textRect" presStyleLbl="revTx" presStyleIdx="2" presStyleCnt="4">
        <dgm:presLayoutVars>
          <dgm:chMax val="1"/>
          <dgm:chPref val="1"/>
        </dgm:presLayoutVars>
      </dgm:prSet>
      <dgm:spPr/>
    </dgm:pt>
    <dgm:pt modelId="{54205721-1928-4424-9E21-9C65CDE5AB0E}" type="pres">
      <dgm:prSet presAssocID="{784B5455-4838-45BB-A636-C41DCF94A942}" presName="sibTrans" presStyleCnt="0"/>
      <dgm:spPr/>
    </dgm:pt>
    <dgm:pt modelId="{96140AA4-E9FE-48E4-AF1F-3D2561B5B126}" type="pres">
      <dgm:prSet presAssocID="{0BBB87FC-36AE-408E-9D08-8CDA5FB62B6E}" presName="compNode" presStyleCnt="0"/>
      <dgm:spPr/>
    </dgm:pt>
    <dgm:pt modelId="{FEFC6CDA-274D-412A-A27A-887ED2271E60}" type="pres">
      <dgm:prSet presAssocID="{0BBB87FC-36AE-408E-9D08-8CDA5FB62B6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Lock"/>
        </a:ext>
      </dgm:extLst>
    </dgm:pt>
    <dgm:pt modelId="{3C32E301-6706-46C0-8F95-E56938264C0F}" type="pres">
      <dgm:prSet presAssocID="{0BBB87FC-36AE-408E-9D08-8CDA5FB62B6E}" presName="spaceRect" presStyleCnt="0"/>
      <dgm:spPr/>
    </dgm:pt>
    <dgm:pt modelId="{B7770D56-43F0-478E-B742-D66C08347048}" type="pres">
      <dgm:prSet presAssocID="{0BBB87FC-36AE-408E-9D08-8CDA5FB62B6E}" presName="textRect" presStyleLbl="revTx" presStyleIdx="3" presStyleCnt="4">
        <dgm:presLayoutVars>
          <dgm:chMax val="1"/>
          <dgm:chPref val="1"/>
        </dgm:presLayoutVars>
      </dgm:prSet>
      <dgm:spPr/>
    </dgm:pt>
  </dgm:ptLst>
  <dgm:cxnLst>
    <dgm:cxn modelId="{A794F227-986C-431F-8C08-A71C0DC2B501}" type="presOf" srcId="{0BBB87FC-36AE-408E-9D08-8CDA5FB62B6E}" destId="{B7770D56-43F0-478E-B742-D66C08347048}" srcOrd="0" destOrd="0" presId="urn:microsoft.com/office/officeart/2018/2/layout/IconLabelList"/>
    <dgm:cxn modelId="{1D933C2C-EAE7-442C-AF0D-8208E1753706}" type="presOf" srcId="{A4BC26C5-4A40-465C-AF7A-4F0CC22AD825}" destId="{70C8A0C0-BF39-451F-A45A-A3AC39E80F15}" srcOrd="0" destOrd="0" presId="urn:microsoft.com/office/officeart/2018/2/layout/IconLabelList"/>
    <dgm:cxn modelId="{33016669-427C-4C6C-9BF5-97DF84EE5163}" srcId="{5741029B-5F37-47B1-98B1-AA02B38B4A30}" destId="{A4BC26C5-4A40-465C-AF7A-4F0CC22AD825}" srcOrd="0" destOrd="0" parTransId="{D44A9D8E-A0E3-4965-A392-D7F3B7541296}" sibTransId="{E518CBF0-4B6F-4920-BD93-3D5720EB72EB}"/>
    <dgm:cxn modelId="{A0F1E971-5649-4C86-89E9-CF6FEEC4B3AF}" type="presOf" srcId="{5741029B-5F37-47B1-98B1-AA02B38B4A30}" destId="{8722325E-CBF2-4BD3-A86A-F90630EE98E3}" srcOrd="0" destOrd="0" presId="urn:microsoft.com/office/officeart/2018/2/layout/IconLabelList"/>
    <dgm:cxn modelId="{5596B352-D453-46F5-BFAA-9A8A29E68409}" type="presOf" srcId="{93957133-416A-4AE1-AF87-8BE5862624B3}" destId="{2F9A5A97-96AD-46B1-A303-8EB8B63E32A3}" srcOrd="0" destOrd="0" presId="urn:microsoft.com/office/officeart/2018/2/layout/IconLabelList"/>
    <dgm:cxn modelId="{5B2F1973-746B-48AE-A54A-D1E050EB5519}" type="presOf" srcId="{2CA14B71-9BE5-4CBE-9FE4-C4229A54FBAE}" destId="{F31D156B-D0E2-4D57-B03F-E88B4C0A93D3}" srcOrd="0" destOrd="0" presId="urn:microsoft.com/office/officeart/2018/2/layout/IconLabelList"/>
    <dgm:cxn modelId="{8B18BBD8-217A-4F19-A497-EF5256C41898}" srcId="{5741029B-5F37-47B1-98B1-AA02B38B4A30}" destId="{0BBB87FC-36AE-408E-9D08-8CDA5FB62B6E}" srcOrd="3" destOrd="0" parTransId="{919C0F71-2B6A-4F14-B6CF-F750BD2AA528}" sibTransId="{72349D65-DD7A-4EFB-A289-1A07154C6880}"/>
    <dgm:cxn modelId="{71DE72DB-1813-4838-9382-9F36AE1A1210}" srcId="{5741029B-5F37-47B1-98B1-AA02B38B4A30}" destId="{93957133-416A-4AE1-AF87-8BE5862624B3}" srcOrd="2" destOrd="0" parTransId="{28686347-3185-4236-BA7E-D798384FB96F}" sibTransId="{784B5455-4838-45BB-A636-C41DCF94A942}"/>
    <dgm:cxn modelId="{537A55F4-326F-41A3-B36A-153C374ABF0F}" srcId="{5741029B-5F37-47B1-98B1-AA02B38B4A30}" destId="{2CA14B71-9BE5-4CBE-9FE4-C4229A54FBAE}" srcOrd="1" destOrd="0" parTransId="{2E806E41-2054-4A77-84C8-CD07757557E0}" sibTransId="{0E4DCE90-E92C-400C-9DEF-5EA1F4D7A65B}"/>
    <dgm:cxn modelId="{9F8A5F91-7A65-4F62-9C04-6B4977DB0E22}" type="presParOf" srcId="{8722325E-CBF2-4BD3-A86A-F90630EE98E3}" destId="{EE41EE72-E239-4231-B755-293F9A573135}" srcOrd="0" destOrd="0" presId="urn:microsoft.com/office/officeart/2018/2/layout/IconLabelList"/>
    <dgm:cxn modelId="{E99FFC31-7CE2-4574-B930-2724E267C418}" type="presParOf" srcId="{EE41EE72-E239-4231-B755-293F9A573135}" destId="{60A11B2E-6623-4424-B45D-0B800D26E5C8}" srcOrd="0" destOrd="0" presId="urn:microsoft.com/office/officeart/2018/2/layout/IconLabelList"/>
    <dgm:cxn modelId="{62E53A8E-7133-4E9E-9C34-98CF4661034B}" type="presParOf" srcId="{EE41EE72-E239-4231-B755-293F9A573135}" destId="{AD6F64DB-979D-4055-A55A-85DC9ACBD079}" srcOrd="1" destOrd="0" presId="urn:microsoft.com/office/officeart/2018/2/layout/IconLabelList"/>
    <dgm:cxn modelId="{4FB37EE9-480D-4C3D-8708-CE21456DCACB}" type="presParOf" srcId="{EE41EE72-E239-4231-B755-293F9A573135}" destId="{70C8A0C0-BF39-451F-A45A-A3AC39E80F15}" srcOrd="2" destOrd="0" presId="urn:microsoft.com/office/officeart/2018/2/layout/IconLabelList"/>
    <dgm:cxn modelId="{31431C01-D314-461A-9AE4-17279A4122F9}" type="presParOf" srcId="{8722325E-CBF2-4BD3-A86A-F90630EE98E3}" destId="{D9A4F210-2A96-40A1-9F1F-B36DECBB15CC}" srcOrd="1" destOrd="0" presId="urn:microsoft.com/office/officeart/2018/2/layout/IconLabelList"/>
    <dgm:cxn modelId="{25EBE1D0-F290-4629-AA64-841C0D997AD4}" type="presParOf" srcId="{8722325E-CBF2-4BD3-A86A-F90630EE98E3}" destId="{8F6E0BF5-6E89-45C2-93F4-81FBE7FCC51F}" srcOrd="2" destOrd="0" presId="urn:microsoft.com/office/officeart/2018/2/layout/IconLabelList"/>
    <dgm:cxn modelId="{EEE6BACE-0B81-4413-ADF5-78E510ABCCBC}" type="presParOf" srcId="{8F6E0BF5-6E89-45C2-93F4-81FBE7FCC51F}" destId="{127A3580-EC0F-49A7-9B41-F0B548B6F91D}" srcOrd="0" destOrd="0" presId="urn:microsoft.com/office/officeart/2018/2/layout/IconLabelList"/>
    <dgm:cxn modelId="{37D8A5A7-1DB2-4A80-9C3B-885A88328F9A}" type="presParOf" srcId="{8F6E0BF5-6E89-45C2-93F4-81FBE7FCC51F}" destId="{6B17C791-3185-4E40-AF35-97DC1D00A790}" srcOrd="1" destOrd="0" presId="urn:microsoft.com/office/officeart/2018/2/layout/IconLabelList"/>
    <dgm:cxn modelId="{CDBDE28D-1D17-43AA-8C64-66A1515201C2}" type="presParOf" srcId="{8F6E0BF5-6E89-45C2-93F4-81FBE7FCC51F}" destId="{F31D156B-D0E2-4D57-B03F-E88B4C0A93D3}" srcOrd="2" destOrd="0" presId="urn:microsoft.com/office/officeart/2018/2/layout/IconLabelList"/>
    <dgm:cxn modelId="{4C7B5FED-EF93-4874-9E01-FD3FE4623168}" type="presParOf" srcId="{8722325E-CBF2-4BD3-A86A-F90630EE98E3}" destId="{6FAFD681-6D5C-4F07-8DB7-6FD6B320A1AC}" srcOrd="3" destOrd="0" presId="urn:microsoft.com/office/officeart/2018/2/layout/IconLabelList"/>
    <dgm:cxn modelId="{1DF43DBE-CC6C-4873-8D22-56348C1AFB1E}" type="presParOf" srcId="{8722325E-CBF2-4BD3-A86A-F90630EE98E3}" destId="{991E0CE5-2588-45C6-B52C-E4E6BC5E7C02}" srcOrd="4" destOrd="0" presId="urn:microsoft.com/office/officeart/2018/2/layout/IconLabelList"/>
    <dgm:cxn modelId="{42F1BAA9-7630-4661-8101-D9ECB0D2FFA3}" type="presParOf" srcId="{991E0CE5-2588-45C6-B52C-E4E6BC5E7C02}" destId="{1E6BF63D-A6C7-4C8B-B465-3612F380E482}" srcOrd="0" destOrd="0" presId="urn:microsoft.com/office/officeart/2018/2/layout/IconLabelList"/>
    <dgm:cxn modelId="{4C2880C5-7746-4542-9822-DC9F1D85FF44}" type="presParOf" srcId="{991E0CE5-2588-45C6-B52C-E4E6BC5E7C02}" destId="{A4D6D955-A494-49E8-8F27-977750F4CE6B}" srcOrd="1" destOrd="0" presId="urn:microsoft.com/office/officeart/2018/2/layout/IconLabelList"/>
    <dgm:cxn modelId="{3CC02A52-9A42-4658-AE1E-CAB9B1E3BC74}" type="presParOf" srcId="{991E0CE5-2588-45C6-B52C-E4E6BC5E7C02}" destId="{2F9A5A97-96AD-46B1-A303-8EB8B63E32A3}" srcOrd="2" destOrd="0" presId="urn:microsoft.com/office/officeart/2018/2/layout/IconLabelList"/>
    <dgm:cxn modelId="{77A39174-6839-4E07-8847-123DFAC94AE7}" type="presParOf" srcId="{8722325E-CBF2-4BD3-A86A-F90630EE98E3}" destId="{54205721-1928-4424-9E21-9C65CDE5AB0E}" srcOrd="5" destOrd="0" presId="urn:microsoft.com/office/officeart/2018/2/layout/IconLabelList"/>
    <dgm:cxn modelId="{3A343F57-A656-4AD0-AB12-CE2809F7EA44}" type="presParOf" srcId="{8722325E-CBF2-4BD3-A86A-F90630EE98E3}" destId="{96140AA4-E9FE-48E4-AF1F-3D2561B5B126}" srcOrd="6" destOrd="0" presId="urn:microsoft.com/office/officeart/2018/2/layout/IconLabelList"/>
    <dgm:cxn modelId="{D52450D7-525B-45BA-BAEA-2F469067B753}" type="presParOf" srcId="{96140AA4-E9FE-48E4-AF1F-3D2561B5B126}" destId="{FEFC6CDA-274D-412A-A27A-887ED2271E60}" srcOrd="0" destOrd="0" presId="urn:microsoft.com/office/officeart/2018/2/layout/IconLabelList"/>
    <dgm:cxn modelId="{65B88CD1-0BD2-4BCF-8777-53F1A61735A8}" type="presParOf" srcId="{96140AA4-E9FE-48E4-AF1F-3D2561B5B126}" destId="{3C32E301-6706-46C0-8F95-E56938264C0F}" srcOrd="1" destOrd="0" presId="urn:microsoft.com/office/officeart/2018/2/layout/IconLabelList"/>
    <dgm:cxn modelId="{C3F309CB-67FD-4D6A-BD60-9572D071F2AB}" type="presParOf" srcId="{96140AA4-E9FE-48E4-AF1F-3D2561B5B126}" destId="{B7770D56-43F0-478E-B742-D66C08347048}"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23F59C7-50FE-44FF-B803-11DFBEF9E720}"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FEA1D96D-E5C2-4433-BFE6-EF4C7BCC0424}">
      <dgm:prSet/>
      <dgm:spPr/>
      <dgm:t>
        <a:bodyPr/>
        <a:lstStyle/>
        <a:p>
          <a:pPr>
            <a:lnSpc>
              <a:spcPct val="100000"/>
            </a:lnSpc>
          </a:pPr>
          <a:r>
            <a:rPr lang="en-US"/>
            <a:t>Basic prompts may be insufficient in some cases.</a:t>
          </a:r>
        </a:p>
      </dgm:t>
    </dgm:pt>
    <dgm:pt modelId="{E5724564-BC9E-4B11-8B14-544558DE8F8A}" type="parTrans" cxnId="{68783B60-9B17-4404-B8CB-476F4788E3B3}">
      <dgm:prSet/>
      <dgm:spPr/>
      <dgm:t>
        <a:bodyPr/>
        <a:lstStyle/>
        <a:p>
          <a:endParaRPr lang="en-US"/>
        </a:p>
      </dgm:t>
    </dgm:pt>
    <dgm:pt modelId="{D98F7EEE-2FED-4003-915F-508084630DAB}" type="sibTrans" cxnId="{68783B60-9B17-4404-B8CB-476F4788E3B3}">
      <dgm:prSet/>
      <dgm:spPr/>
      <dgm:t>
        <a:bodyPr/>
        <a:lstStyle/>
        <a:p>
          <a:pPr>
            <a:lnSpc>
              <a:spcPct val="100000"/>
            </a:lnSpc>
          </a:pPr>
          <a:endParaRPr lang="en-US"/>
        </a:p>
      </dgm:t>
    </dgm:pt>
    <dgm:pt modelId="{E323E9C7-35F3-44B9-ACA8-D5F472252C17}">
      <dgm:prSet/>
      <dgm:spPr/>
      <dgm:t>
        <a:bodyPr/>
        <a:lstStyle/>
        <a:p>
          <a:pPr>
            <a:lnSpc>
              <a:spcPct val="100000"/>
            </a:lnSpc>
          </a:pPr>
          <a:r>
            <a:rPr lang="en-US"/>
            <a:t>Explore advanced techniques for improved results.</a:t>
          </a:r>
        </a:p>
      </dgm:t>
    </dgm:pt>
    <dgm:pt modelId="{0414FEA4-C8FD-4ADA-A7DF-2D58BAB4AAA4}" type="parTrans" cxnId="{1B9FF6C6-006E-46B4-8B86-9BEA9DC88268}">
      <dgm:prSet/>
      <dgm:spPr/>
      <dgm:t>
        <a:bodyPr/>
        <a:lstStyle/>
        <a:p>
          <a:endParaRPr lang="en-US"/>
        </a:p>
      </dgm:t>
    </dgm:pt>
    <dgm:pt modelId="{6F2C0B28-4673-424D-8B71-D3EBA12A1D86}" type="sibTrans" cxnId="{1B9FF6C6-006E-46B4-8B86-9BEA9DC88268}">
      <dgm:prSet/>
      <dgm:spPr/>
      <dgm:t>
        <a:bodyPr/>
        <a:lstStyle/>
        <a:p>
          <a:pPr>
            <a:lnSpc>
              <a:spcPct val="100000"/>
            </a:lnSpc>
          </a:pPr>
          <a:endParaRPr lang="en-US"/>
        </a:p>
      </dgm:t>
    </dgm:pt>
    <dgm:pt modelId="{8D4A955C-B4C5-472B-B714-269C4AEF7C63}">
      <dgm:prSet/>
      <dgm:spPr/>
      <dgm:t>
        <a:bodyPr/>
        <a:lstStyle/>
        <a:p>
          <a:pPr>
            <a:lnSpc>
              <a:spcPct val="100000"/>
            </a:lnSpc>
          </a:pPr>
          <a:r>
            <a:rPr lang="en-US"/>
            <a:t>Chain of Thought (CoT) Prompting enhances reasoning.</a:t>
          </a:r>
        </a:p>
      </dgm:t>
    </dgm:pt>
    <dgm:pt modelId="{DD4EC714-3771-4FF5-A481-F969B2C767F6}" type="parTrans" cxnId="{59746FE0-5A48-4A7F-A10B-6AD024431743}">
      <dgm:prSet/>
      <dgm:spPr/>
      <dgm:t>
        <a:bodyPr/>
        <a:lstStyle/>
        <a:p>
          <a:endParaRPr lang="en-US"/>
        </a:p>
      </dgm:t>
    </dgm:pt>
    <dgm:pt modelId="{69EB1D34-D5C0-49CB-876D-D2B57FB312C6}" type="sibTrans" cxnId="{59746FE0-5A48-4A7F-A10B-6AD024431743}">
      <dgm:prSet/>
      <dgm:spPr/>
      <dgm:t>
        <a:bodyPr/>
        <a:lstStyle/>
        <a:p>
          <a:pPr>
            <a:lnSpc>
              <a:spcPct val="100000"/>
            </a:lnSpc>
          </a:pPr>
          <a:endParaRPr lang="en-US"/>
        </a:p>
      </dgm:t>
    </dgm:pt>
    <dgm:pt modelId="{54F49005-D89B-4813-81DC-17D486D77B26}">
      <dgm:prSet/>
      <dgm:spPr/>
      <dgm:t>
        <a:bodyPr/>
        <a:lstStyle/>
        <a:p>
          <a:pPr>
            <a:lnSpc>
              <a:spcPct val="100000"/>
            </a:lnSpc>
          </a:pPr>
          <a:r>
            <a:rPr lang="en-US"/>
            <a:t>Integration with external databases improves accuracy.</a:t>
          </a:r>
        </a:p>
      </dgm:t>
    </dgm:pt>
    <dgm:pt modelId="{0642310C-978B-4A29-B741-DAFF5CEF1AB7}" type="parTrans" cxnId="{231901DF-0300-44F7-92C2-8E8018D06A77}">
      <dgm:prSet/>
      <dgm:spPr/>
      <dgm:t>
        <a:bodyPr/>
        <a:lstStyle/>
        <a:p>
          <a:endParaRPr lang="en-US"/>
        </a:p>
      </dgm:t>
    </dgm:pt>
    <dgm:pt modelId="{5B4D28F6-6190-4CBC-BE48-06898A1C82CA}" type="sibTrans" cxnId="{231901DF-0300-44F7-92C2-8E8018D06A77}">
      <dgm:prSet/>
      <dgm:spPr/>
      <dgm:t>
        <a:bodyPr/>
        <a:lstStyle/>
        <a:p>
          <a:endParaRPr lang="en-US"/>
        </a:p>
      </dgm:t>
    </dgm:pt>
    <dgm:pt modelId="{2D4B2E97-032C-4357-B67E-A5C86CD03C48}" type="pres">
      <dgm:prSet presAssocID="{323F59C7-50FE-44FF-B803-11DFBEF9E720}" presName="root" presStyleCnt="0">
        <dgm:presLayoutVars>
          <dgm:dir/>
          <dgm:resizeHandles val="exact"/>
        </dgm:presLayoutVars>
      </dgm:prSet>
      <dgm:spPr/>
    </dgm:pt>
    <dgm:pt modelId="{48D11696-692C-4E63-87E5-64C15CA2CC8E}" type="pres">
      <dgm:prSet presAssocID="{323F59C7-50FE-44FF-B803-11DFBEF9E720}" presName="container" presStyleCnt="0">
        <dgm:presLayoutVars>
          <dgm:dir/>
          <dgm:resizeHandles val="exact"/>
        </dgm:presLayoutVars>
      </dgm:prSet>
      <dgm:spPr/>
    </dgm:pt>
    <dgm:pt modelId="{0B470D81-CBC3-4777-A4A8-89DAA04A1999}" type="pres">
      <dgm:prSet presAssocID="{FEA1D96D-E5C2-4433-BFE6-EF4C7BCC0424}" presName="compNode" presStyleCnt="0"/>
      <dgm:spPr/>
    </dgm:pt>
    <dgm:pt modelId="{EBF07414-9D5A-45D7-84A0-3BE22B6D4BE3}" type="pres">
      <dgm:prSet presAssocID="{FEA1D96D-E5C2-4433-BFE6-EF4C7BCC0424}" presName="iconBgRect" presStyleLbl="bgShp" presStyleIdx="0" presStyleCnt="4"/>
      <dgm:spPr/>
    </dgm:pt>
    <dgm:pt modelId="{67ABAF04-BB65-4BE3-9255-7A7E4882F5AB}" type="pres">
      <dgm:prSet presAssocID="{FEA1D96D-E5C2-4433-BFE6-EF4C7BCC042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Irritant"/>
        </a:ext>
      </dgm:extLst>
    </dgm:pt>
    <dgm:pt modelId="{B13091B5-DC94-4DB6-8633-06DEA0B97AD3}" type="pres">
      <dgm:prSet presAssocID="{FEA1D96D-E5C2-4433-BFE6-EF4C7BCC0424}" presName="spaceRect" presStyleCnt="0"/>
      <dgm:spPr/>
    </dgm:pt>
    <dgm:pt modelId="{A321D1D8-A693-4BDC-90A8-831740F63DCE}" type="pres">
      <dgm:prSet presAssocID="{FEA1D96D-E5C2-4433-BFE6-EF4C7BCC0424}" presName="textRect" presStyleLbl="revTx" presStyleIdx="0" presStyleCnt="4">
        <dgm:presLayoutVars>
          <dgm:chMax val="1"/>
          <dgm:chPref val="1"/>
        </dgm:presLayoutVars>
      </dgm:prSet>
      <dgm:spPr/>
    </dgm:pt>
    <dgm:pt modelId="{A7BC550E-6DD6-4046-9C8E-B67278895A41}" type="pres">
      <dgm:prSet presAssocID="{D98F7EEE-2FED-4003-915F-508084630DAB}" presName="sibTrans" presStyleLbl="sibTrans2D1" presStyleIdx="0" presStyleCnt="0"/>
      <dgm:spPr/>
    </dgm:pt>
    <dgm:pt modelId="{387DD5D9-986B-497B-94A1-4B936FE93E89}" type="pres">
      <dgm:prSet presAssocID="{E323E9C7-35F3-44B9-ACA8-D5F472252C17}" presName="compNode" presStyleCnt="0"/>
      <dgm:spPr/>
    </dgm:pt>
    <dgm:pt modelId="{A159B7C8-C01B-46A1-AD3F-320E12FCC307}" type="pres">
      <dgm:prSet presAssocID="{E323E9C7-35F3-44B9-ACA8-D5F472252C17}" presName="iconBgRect" presStyleLbl="bgShp" presStyleIdx="1" presStyleCnt="4"/>
      <dgm:spPr/>
    </dgm:pt>
    <dgm:pt modelId="{7F214D5B-7C5C-4739-A137-3B24B02FA332}" type="pres">
      <dgm:prSet presAssocID="{E323E9C7-35F3-44B9-ACA8-D5F472252C1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g under Magnifying Glass"/>
        </a:ext>
      </dgm:extLst>
    </dgm:pt>
    <dgm:pt modelId="{CBAA8C83-BA74-4FE7-9F93-42CF7D234FE8}" type="pres">
      <dgm:prSet presAssocID="{E323E9C7-35F3-44B9-ACA8-D5F472252C17}" presName="spaceRect" presStyleCnt="0"/>
      <dgm:spPr/>
    </dgm:pt>
    <dgm:pt modelId="{5005DE2D-42C6-4796-8E40-8539CFE0E48D}" type="pres">
      <dgm:prSet presAssocID="{E323E9C7-35F3-44B9-ACA8-D5F472252C17}" presName="textRect" presStyleLbl="revTx" presStyleIdx="1" presStyleCnt="4">
        <dgm:presLayoutVars>
          <dgm:chMax val="1"/>
          <dgm:chPref val="1"/>
        </dgm:presLayoutVars>
      </dgm:prSet>
      <dgm:spPr/>
    </dgm:pt>
    <dgm:pt modelId="{BFD1FF92-21CA-479B-95AE-51192801E67F}" type="pres">
      <dgm:prSet presAssocID="{6F2C0B28-4673-424D-8B71-D3EBA12A1D86}" presName="sibTrans" presStyleLbl="sibTrans2D1" presStyleIdx="0" presStyleCnt="0"/>
      <dgm:spPr/>
    </dgm:pt>
    <dgm:pt modelId="{D8406144-AF61-499A-8429-9C4F5BEF1F15}" type="pres">
      <dgm:prSet presAssocID="{8D4A955C-B4C5-472B-B714-269C4AEF7C63}" presName="compNode" presStyleCnt="0"/>
      <dgm:spPr/>
    </dgm:pt>
    <dgm:pt modelId="{0FD67A15-13EF-4473-99C1-C0D0FBEC11F1}" type="pres">
      <dgm:prSet presAssocID="{8D4A955C-B4C5-472B-B714-269C4AEF7C63}" presName="iconBgRect" presStyleLbl="bgShp" presStyleIdx="2" presStyleCnt="4"/>
      <dgm:spPr/>
    </dgm:pt>
    <dgm:pt modelId="{BA4E930C-59F1-48DD-88FD-7D8892A03B84}" type="pres">
      <dgm:prSet presAssocID="{8D4A955C-B4C5-472B-B714-269C4AEF7C6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erson with Idea"/>
        </a:ext>
      </dgm:extLst>
    </dgm:pt>
    <dgm:pt modelId="{01D1880E-04EA-4D11-A6DE-A63F044C2040}" type="pres">
      <dgm:prSet presAssocID="{8D4A955C-B4C5-472B-B714-269C4AEF7C63}" presName="spaceRect" presStyleCnt="0"/>
      <dgm:spPr/>
    </dgm:pt>
    <dgm:pt modelId="{511576C4-9AF9-41ED-A242-FF951A1FECD1}" type="pres">
      <dgm:prSet presAssocID="{8D4A955C-B4C5-472B-B714-269C4AEF7C63}" presName="textRect" presStyleLbl="revTx" presStyleIdx="2" presStyleCnt="4">
        <dgm:presLayoutVars>
          <dgm:chMax val="1"/>
          <dgm:chPref val="1"/>
        </dgm:presLayoutVars>
      </dgm:prSet>
      <dgm:spPr/>
    </dgm:pt>
    <dgm:pt modelId="{442FDE82-6B15-48C7-AD76-E26FAB67524B}" type="pres">
      <dgm:prSet presAssocID="{69EB1D34-D5C0-49CB-876D-D2B57FB312C6}" presName="sibTrans" presStyleLbl="sibTrans2D1" presStyleIdx="0" presStyleCnt="0"/>
      <dgm:spPr/>
    </dgm:pt>
    <dgm:pt modelId="{09EC8484-F236-4C90-BB62-4EE685F90A1A}" type="pres">
      <dgm:prSet presAssocID="{54F49005-D89B-4813-81DC-17D486D77B26}" presName="compNode" presStyleCnt="0"/>
      <dgm:spPr/>
    </dgm:pt>
    <dgm:pt modelId="{D2959788-96C7-4CF0-85B9-D509AF70022B}" type="pres">
      <dgm:prSet presAssocID="{54F49005-D89B-4813-81DC-17D486D77B26}" presName="iconBgRect" presStyleLbl="bgShp" presStyleIdx="3" presStyleCnt="4"/>
      <dgm:spPr/>
    </dgm:pt>
    <dgm:pt modelId="{1CA80BB9-1663-4957-BFCE-E7E43F10753A}" type="pres">
      <dgm:prSet presAssocID="{54F49005-D89B-4813-81DC-17D486D77B2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atabase"/>
        </a:ext>
      </dgm:extLst>
    </dgm:pt>
    <dgm:pt modelId="{87F056AD-4392-4A03-B06F-3E8F786B61E8}" type="pres">
      <dgm:prSet presAssocID="{54F49005-D89B-4813-81DC-17D486D77B26}" presName="spaceRect" presStyleCnt="0"/>
      <dgm:spPr/>
    </dgm:pt>
    <dgm:pt modelId="{ED4D06C3-C8C0-4CF3-81B3-422CBC462A03}" type="pres">
      <dgm:prSet presAssocID="{54F49005-D89B-4813-81DC-17D486D77B26}" presName="textRect" presStyleLbl="revTx" presStyleIdx="3" presStyleCnt="4">
        <dgm:presLayoutVars>
          <dgm:chMax val="1"/>
          <dgm:chPref val="1"/>
        </dgm:presLayoutVars>
      </dgm:prSet>
      <dgm:spPr/>
    </dgm:pt>
  </dgm:ptLst>
  <dgm:cxnLst>
    <dgm:cxn modelId="{494C0E03-CAED-4333-82F8-8645ACC892F1}" type="presOf" srcId="{8D4A955C-B4C5-472B-B714-269C4AEF7C63}" destId="{511576C4-9AF9-41ED-A242-FF951A1FECD1}" srcOrd="0" destOrd="0" presId="urn:microsoft.com/office/officeart/2018/2/layout/IconCircleList"/>
    <dgm:cxn modelId="{5821730B-7CC6-4C63-B2E3-98C1465B297D}" type="presOf" srcId="{E323E9C7-35F3-44B9-ACA8-D5F472252C17}" destId="{5005DE2D-42C6-4796-8E40-8539CFE0E48D}" srcOrd="0" destOrd="0" presId="urn:microsoft.com/office/officeart/2018/2/layout/IconCircleList"/>
    <dgm:cxn modelId="{9B79AD15-D1B1-4CA3-9108-4ADEAB1750FA}" type="presOf" srcId="{D98F7EEE-2FED-4003-915F-508084630DAB}" destId="{A7BC550E-6DD6-4046-9C8E-B67278895A41}" srcOrd="0" destOrd="0" presId="urn:microsoft.com/office/officeart/2018/2/layout/IconCircleList"/>
    <dgm:cxn modelId="{21AE3118-3818-42C2-A15B-CBF02806E42A}" type="presOf" srcId="{323F59C7-50FE-44FF-B803-11DFBEF9E720}" destId="{2D4B2E97-032C-4357-B67E-A5C86CD03C48}" srcOrd="0" destOrd="0" presId="urn:microsoft.com/office/officeart/2018/2/layout/IconCircleList"/>
    <dgm:cxn modelId="{226F3823-D209-42C2-9206-F7C00078D996}" type="presOf" srcId="{54F49005-D89B-4813-81DC-17D486D77B26}" destId="{ED4D06C3-C8C0-4CF3-81B3-422CBC462A03}" srcOrd="0" destOrd="0" presId="urn:microsoft.com/office/officeart/2018/2/layout/IconCircleList"/>
    <dgm:cxn modelId="{F4D90260-62C4-4172-A97F-889B4E7F1BDA}" type="presOf" srcId="{6F2C0B28-4673-424D-8B71-D3EBA12A1D86}" destId="{BFD1FF92-21CA-479B-95AE-51192801E67F}" srcOrd="0" destOrd="0" presId="urn:microsoft.com/office/officeart/2018/2/layout/IconCircleList"/>
    <dgm:cxn modelId="{68783B60-9B17-4404-B8CB-476F4788E3B3}" srcId="{323F59C7-50FE-44FF-B803-11DFBEF9E720}" destId="{FEA1D96D-E5C2-4433-BFE6-EF4C7BCC0424}" srcOrd="0" destOrd="0" parTransId="{E5724564-BC9E-4B11-8B14-544558DE8F8A}" sibTransId="{D98F7EEE-2FED-4003-915F-508084630DAB}"/>
    <dgm:cxn modelId="{9BCCD4C5-62B0-49EA-A701-E3839C44F4A1}" type="presOf" srcId="{FEA1D96D-E5C2-4433-BFE6-EF4C7BCC0424}" destId="{A321D1D8-A693-4BDC-90A8-831740F63DCE}" srcOrd="0" destOrd="0" presId="urn:microsoft.com/office/officeart/2018/2/layout/IconCircleList"/>
    <dgm:cxn modelId="{1B9FF6C6-006E-46B4-8B86-9BEA9DC88268}" srcId="{323F59C7-50FE-44FF-B803-11DFBEF9E720}" destId="{E323E9C7-35F3-44B9-ACA8-D5F472252C17}" srcOrd="1" destOrd="0" parTransId="{0414FEA4-C8FD-4ADA-A7DF-2D58BAB4AAA4}" sibTransId="{6F2C0B28-4673-424D-8B71-D3EBA12A1D86}"/>
    <dgm:cxn modelId="{520458CB-746A-4BCD-B64B-4CAE6A66EFEA}" type="presOf" srcId="{69EB1D34-D5C0-49CB-876D-D2B57FB312C6}" destId="{442FDE82-6B15-48C7-AD76-E26FAB67524B}" srcOrd="0" destOrd="0" presId="urn:microsoft.com/office/officeart/2018/2/layout/IconCircleList"/>
    <dgm:cxn modelId="{231901DF-0300-44F7-92C2-8E8018D06A77}" srcId="{323F59C7-50FE-44FF-B803-11DFBEF9E720}" destId="{54F49005-D89B-4813-81DC-17D486D77B26}" srcOrd="3" destOrd="0" parTransId="{0642310C-978B-4A29-B741-DAFF5CEF1AB7}" sibTransId="{5B4D28F6-6190-4CBC-BE48-06898A1C82CA}"/>
    <dgm:cxn modelId="{59746FE0-5A48-4A7F-A10B-6AD024431743}" srcId="{323F59C7-50FE-44FF-B803-11DFBEF9E720}" destId="{8D4A955C-B4C5-472B-B714-269C4AEF7C63}" srcOrd="2" destOrd="0" parTransId="{DD4EC714-3771-4FF5-A481-F969B2C767F6}" sibTransId="{69EB1D34-D5C0-49CB-876D-D2B57FB312C6}"/>
    <dgm:cxn modelId="{B4389907-C430-4D59-8367-27781DC070CE}" type="presParOf" srcId="{2D4B2E97-032C-4357-B67E-A5C86CD03C48}" destId="{48D11696-692C-4E63-87E5-64C15CA2CC8E}" srcOrd="0" destOrd="0" presId="urn:microsoft.com/office/officeart/2018/2/layout/IconCircleList"/>
    <dgm:cxn modelId="{4C2975C6-363B-4BB7-925D-EE0FAD1FD2AD}" type="presParOf" srcId="{48D11696-692C-4E63-87E5-64C15CA2CC8E}" destId="{0B470D81-CBC3-4777-A4A8-89DAA04A1999}" srcOrd="0" destOrd="0" presId="urn:microsoft.com/office/officeart/2018/2/layout/IconCircleList"/>
    <dgm:cxn modelId="{36026A0B-57C2-4C4B-8DA7-BAAD5A0AA97E}" type="presParOf" srcId="{0B470D81-CBC3-4777-A4A8-89DAA04A1999}" destId="{EBF07414-9D5A-45D7-84A0-3BE22B6D4BE3}" srcOrd="0" destOrd="0" presId="urn:microsoft.com/office/officeart/2018/2/layout/IconCircleList"/>
    <dgm:cxn modelId="{32425FDB-15B3-4FB5-A1A2-1DAE0E719282}" type="presParOf" srcId="{0B470D81-CBC3-4777-A4A8-89DAA04A1999}" destId="{67ABAF04-BB65-4BE3-9255-7A7E4882F5AB}" srcOrd="1" destOrd="0" presId="urn:microsoft.com/office/officeart/2018/2/layout/IconCircleList"/>
    <dgm:cxn modelId="{B7229142-0FAD-41C1-86A6-B457C03863A7}" type="presParOf" srcId="{0B470D81-CBC3-4777-A4A8-89DAA04A1999}" destId="{B13091B5-DC94-4DB6-8633-06DEA0B97AD3}" srcOrd="2" destOrd="0" presId="urn:microsoft.com/office/officeart/2018/2/layout/IconCircleList"/>
    <dgm:cxn modelId="{F88D6736-A2A9-4264-BB37-DB544978FD0C}" type="presParOf" srcId="{0B470D81-CBC3-4777-A4A8-89DAA04A1999}" destId="{A321D1D8-A693-4BDC-90A8-831740F63DCE}" srcOrd="3" destOrd="0" presId="urn:microsoft.com/office/officeart/2018/2/layout/IconCircleList"/>
    <dgm:cxn modelId="{C6A8E62D-FBDF-413E-AE48-769643F60390}" type="presParOf" srcId="{48D11696-692C-4E63-87E5-64C15CA2CC8E}" destId="{A7BC550E-6DD6-4046-9C8E-B67278895A41}" srcOrd="1" destOrd="0" presId="urn:microsoft.com/office/officeart/2018/2/layout/IconCircleList"/>
    <dgm:cxn modelId="{8EB504A8-BD56-4E97-B61E-B16C0E3C94F0}" type="presParOf" srcId="{48D11696-692C-4E63-87E5-64C15CA2CC8E}" destId="{387DD5D9-986B-497B-94A1-4B936FE93E89}" srcOrd="2" destOrd="0" presId="urn:microsoft.com/office/officeart/2018/2/layout/IconCircleList"/>
    <dgm:cxn modelId="{DBAB86B9-468D-46EB-822A-F3FDC1F5EDF6}" type="presParOf" srcId="{387DD5D9-986B-497B-94A1-4B936FE93E89}" destId="{A159B7C8-C01B-46A1-AD3F-320E12FCC307}" srcOrd="0" destOrd="0" presId="urn:microsoft.com/office/officeart/2018/2/layout/IconCircleList"/>
    <dgm:cxn modelId="{4B70B5FA-C0B3-41F2-ADC0-27321A2E3C9E}" type="presParOf" srcId="{387DD5D9-986B-497B-94A1-4B936FE93E89}" destId="{7F214D5B-7C5C-4739-A137-3B24B02FA332}" srcOrd="1" destOrd="0" presId="urn:microsoft.com/office/officeart/2018/2/layout/IconCircleList"/>
    <dgm:cxn modelId="{2BC6A331-94EA-4783-B71C-23F383D91F5A}" type="presParOf" srcId="{387DD5D9-986B-497B-94A1-4B936FE93E89}" destId="{CBAA8C83-BA74-4FE7-9F93-42CF7D234FE8}" srcOrd="2" destOrd="0" presId="urn:microsoft.com/office/officeart/2018/2/layout/IconCircleList"/>
    <dgm:cxn modelId="{1208BA49-CAFA-4CFD-B20A-D11856DF6C77}" type="presParOf" srcId="{387DD5D9-986B-497B-94A1-4B936FE93E89}" destId="{5005DE2D-42C6-4796-8E40-8539CFE0E48D}" srcOrd="3" destOrd="0" presId="urn:microsoft.com/office/officeart/2018/2/layout/IconCircleList"/>
    <dgm:cxn modelId="{3707D89C-22B2-4249-9964-5777A774E957}" type="presParOf" srcId="{48D11696-692C-4E63-87E5-64C15CA2CC8E}" destId="{BFD1FF92-21CA-479B-95AE-51192801E67F}" srcOrd="3" destOrd="0" presId="urn:microsoft.com/office/officeart/2018/2/layout/IconCircleList"/>
    <dgm:cxn modelId="{33388700-A23D-4822-A4E0-ADAEA29168B7}" type="presParOf" srcId="{48D11696-692C-4E63-87E5-64C15CA2CC8E}" destId="{D8406144-AF61-499A-8429-9C4F5BEF1F15}" srcOrd="4" destOrd="0" presId="urn:microsoft.com/office/officeart/2018/2/layout/IconCircleList"/>
    <dgm:cxn modelId="{87EFC531-7AB2-4D5C-879F-F259396FDA10}" type="presParOf" srcId="{D8406144-AF61-499A-8429-9C4F5BEF1F15}" destId="{0FD67A15-13EF-4473-99C1-C0D0FBEC11F1}" srcOrd="0" destOrd="0" presId="urn:microsoft.com/office/officeart/2018/2/layout/IconCircleList"/>
    <dgm:cxn modelId="{B734C6EB-9D59-4D81-9521-D684A39B2CA6}" type="presParOf" srcId="{D8406144-AF61-499A-8429-9C4F5BEF1F15}" destId="{BA4E930C-59F1-48DD-88FD-7D8892A03B84}" srcOrd="1" destOrd="0" presId="urn:microsoft.com/office/officeart/2018/2/layout/IconCircleList"/>
    <dgm:cxn modelId="{B6A9E59E-7461-4208-BEDC-C052C84C1397}" type="presParOf" srcId="{D8406144-AF61-499A-8429-9C4F5BEF1F15}" destId="{01D1880E-04EA-4D11-A6DE-A63F044C2040}" srcOrd="2" destOrd="0" presId="urn:microsoft.com/office/officeart/2018/2/layout/IconCircleList"/>
    <dgm:cxn modelId="{41F85532-A6F5-4789-8BC4-9ECF6FCAD306}" type="presParOf" srcId="{D8406144-AF61-499A-8429-9C4F5BEF1F15}" destId="{511576C4-9AF9-41ED-A242-FF951A1FECD1}" srcOrd="3" destOrd="0" presId="urn:microsoft.com/office/officeart/2018/2/layout/IconCircleList"/>
    <dgm:cxn modelId="{88344AD3-47E4-4842-ACF4-01D19F4A43F1}" type="presParOf" srcId="{48D11696-692C-4E63-87E5-64C15CA2CC8E}" destId="{442FDE82-6B15-48C7-AD76-E26FAB67524B}" srcOrd="5" destOrd="0" presId="urn:microsoft.com/office/officeart/2018/2/layout/IconCircleList"/>
    <dgm:cxn modelId="{1B1FEEEB-E0E7-4553-89CF-904A3BC5F6BA}" type="presParOf" srcId="{48D11696-692C-4E63-87E5-64C15CA2CC8E}" destId="{09EC8484-F236-4C90-BB62-4EE685F90A1A}" srcOrd="6" destOrd="0" presId="urn:microsoft.com/office/officeart/2018/2/layout/IconCircleList"/>
    <dgm:cxn modelId="{4C5962A7-08D2-41DD-8B7E-1311915E0538}" type="presParOf" srcId="{09EC8484-F236-4C90-BB62-4EE685F90A1A}" destId="{D2959788-96C7-4CF0-85B9-D509AF70022B}" srcOrd="0" destOrd="0" presId="urn:microsoft.com/office/officeart/2018/2/layout/IconCircleList"/>
    <dgm:cxn modelId="{4CF86724-307D-4F85-A2B3-7D1B910AEFF2}" type="presParOf" srcId="{09EC8484-F236-4C90-BB62-4EE685F90A1A}" destId="{1CA80BB9-1663-4957-BFCE-E7E43F10753A}" srcOrd="1" destOrd="0" presId="urn:microsoft.com/office/officeart/2018/2/layout/IconCircleList"/>
    <dgm:cxn modelId="{A1A0CED7-274B-4D98-B7B2-0FD319671464}" type="presParOf" srcId="{09EC8484-F236-4C90-BB62-4EE685F90A1A}" destId="{87F056AD-4392-4A03-B06F-3E8F786B61E8}" srcOrd="2" destOrd="0" presId="urn:microsoft.com/office/officeart/2018/2/layout/IconCircleList"/>
    <dgm:cxn modelId="{78FDE285-DD2F-48D2-8C6F-EF6624F1833E}" type="presParOf" srcId="{09EC8484-F236-4C90-BB62-4EE685F90A1A}" destId="{ED4D06C3-C8C0-4CF3-81B3-422CBC462A03}"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F5568A0-C30F-4E9D-A979-6D615EA80DB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ED6ADE0-7A5A-4D47-AD78-94464CE28C5D}">
      <dgm:prSet/>
      <dgm:spPr/>
      <dgm:t>
        <a:bodyPr/>
        <a:lstStyle/>
        <a:p>
          <a:r>
            <a:rPr lang="en-US"/>
            <a:t>Prompt engineering is both a science and an art.</a:t>
          </a:r>
        </a:p>
      </dgm:t>
    </dgm:pt>
    <dgm:pt modelId="{B249973A-0B94-4C3C-AA80-CACF7F023056}" type="parTrans" cxnId="{0F6C1B42-AD43-474A-8500-7ACFDF8D1433}">
      <dgm:prSet/>
      <dgm:spPr/>
      <dgm:t>
        <a:bodyPr/>
        <a:lstStyle/>
        <a:p>
          <a:endParaRPr lang="en-US"/>
        </a:p>
      </dgm:t>
    </dgm:pt>
    <dgm:pt modelId="{B93A75FB-D0F3-4A71-A052-94BB7204F9E2}" type="sibTrans" cxnId="{0F6C1B42-AD43-474A-8500-7ACFDF8D1433}">
      <dgm:prSet/>
      <dgm:spPr/>
      <dgm:t>
        <a:bodyPr/>
        <a:lstStyle/>
        <a:p>
          <a:endParaRPr lang="en-US"/>
        </a:p>
      </dgm:t>
    </dgm:pt>
    <dgm:pt modelId="{5F35D77B-F845-4D3B-B425-94BC31C880B4}">
      <dgm:prSet/>
      <dgm:spPr/>
      <dgm:t>
        <a:bodyPr/>
        <a:lstStyle/>
        <a:p>
          <a:r>
            <a:rPr lang="en-US"/>
            <a:t>Deep understanding of model capabilities and desired outcomes is essential.</a:t>
          </a:r>
        </a:p>
      </dgm:t>
    </dgm:pt>
    <dgm:pt modelId="{7E4789CD-FC47-405D-93CA-C0EE76010EC4}" type="parTrans" cxnId="{421AB4B8-6FE8-43FB-99AE-D53B853052EB}">
      <dgm:prSet/>
      <dgm:spPr/>
      <dgm:t>
        <a:bodyPr/>
        <a:lstStyle/>
        <a:p>
          <a:endParaRPr lang="en-US"/>
        </a:p>
      </dgm:t>
    </dgm:pt>
    <dgm:pt modelId="{851913B9-259A-41CB-B1B7-2203C53E4EE3}" type="sibTrans" cxnId="{421AB4B8-6FE8-43FB-99AE-D53B853052EB}">
      <dgm:prSet/>
      <dgm:spPr/>
      <dgm:t>
        <a:bodyPr/>
        <a:lstStyle/>
        <a:p>
          <a:endParaRPr lang="en-US"/>
        </a:p>
      </dgm:t>
    </dgm:pt>
    <dgm:pt modelId="{2CA29B63-6ED2-495B-8B6A-FAF93CE220F5}">
      <dgm:prSet/>
      <dgm:spPr/>
      <dgm:t>
        <a:bodyPr/>
        <a:lstStyle/>
        <a:p>
          <a:r>
            <a:rPr lang="en-US"/>
            <a:t>As LLMs advance, prompt engineering becomes increasingly critical.</a:t>
          </a:r>
        </a:p>
      </dgm:t>
    </dgm:pt>
    <dgm:pt modelId="{E7D7056C-FD57-4B77-B9BA-E367A30C1F23}" type="parTrans" cxnId="{9C64CE2F-FC0D-462E-AB7B-A1014CEB87F8}">
      <dgm:prSet/>
      <dgm:spPr/>
      <dgm:t>
        <a:bodyPr/>
        <a:lstStyle/>
        <a:p>
          <a:endParaRPr lang="en-US"/>
        </a:p>
      </dgm:t>
    </dgm:pt>
    <dgm:pt modelId="{25B05A43-7703-42FB-99CF-74C9A7F25426}" type="sibTrans" cxnId="{9C64CE2F-FC0D-462E-AB7B-A1014CEB87F8}">
      <dgm:prSet/>
      <dgm:spPr/>
      <dgm:t>
        <a:bodyPr/>
        <a:lstStyle/>
        <a:p>
          <a:endParaRPr lang="en-US"/>
        </a:p>
      </dgm:t>
    </dgm:pt>
    <dgm:pt modelId="{81C375A8-7353-42E1-9FDA-B95058F419B6}">
      <dgm:prSet/>
      <dgm:spPr/>
      <dgm:t>
        <a:bodyPr/>
        <a:lstStyle/>
        <a:p>
          <a:r>
            <a:rPr lang="en-US"/>
            <a:t>LangChain leads with innovation and collaboration in prompt engineering.</a:t>
          </a:r>
        </a:p>
      </dgm:t>
    </dgm:pt>
    <dgm:pt modelId="{CFE20802-0AA5-4CC4-AE0E-6BA2593D9588}" type="parTrans" cxnId="{615760DA-AD82-42DC-B435-F28D531F1921}">
      <dgm:prSet/>
      <dgm:spPr/>
      <dgm:t>
        <a:bodyPr/>
        <a:lstStyle/>
        <a:p>
          <a:endParaRPr lang="en-US"/>
        </a:p>
      </dgm:t>
    </dgm:pt>
    <dgm:pt modelId="{DDCCC020-1CA5-415C-A647-FECB1F27391E}" type="sibTrans" cxnId="{615760DA-AD82-42DC-B435-F28D531F1921}">
      <dgm:prSet/>
      <dgm:spPr/>
      <dgm:t>
        <a:bodyPr/>
        <a:lstStyle/>
        <a:p>
          <a:endParaRPr lang="en-US"/>
        </a:p>
      </dgm:t>
    </dgm:pt>
    <dgm:pt modelId="{1EEC520C-960D-479E-8FAC-AEB713F4CFEF}" type="pres">
      <dgm:prSet presAssocID="{4F5568A0-C30F-4E9D-A979-6D615EA80DBE}" presName="root" presStyleCnt="0">
        <dgm:presLayoutVars>
          <dgm:dir/>
          <dgm:resizeHandles val="exact"/>
        </dgm:presLayoutVars>
      </dgm:prSet>
      <dgm:spPr/>
    </dgm:pt>
    <dgm:pt modelId="{59B87882-DB49-4BAE-9DC4-8D2DC4141B1B}" type="pres">
      <dgm:prSet presAssocID="{3ED6ADE0-7A5A-4D47-AD78-94464CE28C5D}" presName="compNode" presStyleCnt="0"/>
      <dgm:spPr/>
    </dgm:pt>
    <dgm:pt modelId="{28CF527C-46AB-42CC-AFED-00EEAABAE7DF}" type="pres">
      <dgm:prSet presAssocID="{3ED6ADE0-7A5A-4D47-AD78-94464CE28C5D}" presName="bgRect" presStyleLbl="bgShp" presStyleIdx="0" presStyleCnt="4"/>
      <dgm:spPr/>
    </dgm:pt>
    <dgm:pt modelId="{7B025DC2-36AC-4EF3-ACE7-9A8FE1B7F7EF}" type="pres">
      <dgm:prSet presAssocID="{3ED6ADE0-7A5A-4D47-AD78-94464CE28C5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lette"/>
        </a:ext>
      </dgm:extLst>
    </dgm:pt>
    <dgm:pt modelId="{4F6D16D2-98D5-4831-90E1-E8246EFA0155}" type="pres">
      <dgm:prSet presAssocID="{3ED6ADE0-7A5A-4D47-AD78-94464CE28C5D}" presName="spaceRect" presStyleCnt="0"/>
      <dgm:spPr/>
    </dgm:pt>
    <dgm:pt modelId="{AF26359A-5FEA-48D6-8A36-B4BC41AC59B3}" type="pres">
      <dgm:prSet presAssocID="{3ED6ADE0-7A5A-4D47-AD78-94464CE28C5D}" presName="parTx" presStyleLbl="revTx" presStyleIdx="0" presStyleCnt="4">
        <dgm:presLayoutVars>
          <dgm:chMax val="0"/>
          <dgm:chPref val="0"/>
        </dgm:presLayoutVars>
      </dgm:prSet>
      <dgm:spPr/>
    </dgm:pt>
    <dgm:pt modelId="{D999986D-FC68-4A08-8E97-9D390AFD5931}" type="pres">
      <dgm:prSet presAssocID="{B93A75FB-D0F3-4A71-A052-94BB7204F9E2}" presName="sibTrans" presStyleCnt="0"/>
      <dgm:spPr/>
    </dgm:pt>
    <dgm:pt modelId="{45152B2E-48DA-4042-9ABB-5D4C2F7DC00A}" type="pres">
      <dgm:prSet presAssocID="{5F35D77B-F845-4D3B-B425-94BC31C880B4}" presName="compNode" presStyleCnt="0"/>
      <dgm:spPr/>
    </dgm:pt>
    <dgm:pt modelId="{81F46703-C117-4FC7-9304-79D18076FDA8}" type="pres">
      <dgm:prSet presAssocID="{5F35D77B-F845-4D3B-B425-94BC31C880B4}" presName="bgRect" presStyleLbl="bgShp" presStyleIdx="1" presStyleCnt="4"/>
      <dgm:spPr/>
    </dgm:pt>
    <dgm:pt modelId="{1B3F8241-A131-496A-9DD5-84481C18F038}" type="pres">
      <dgm:prSet presAssocID="{5F35D77B-F845-4D3B-B425-94BC31C880B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BA4658E2-50BF-4090-B89A-A2B3CD3DBE03}" type="pres">
      <dgm:prSet presAssocID="{5F35D77B-F845-4D3B-B425-94BC31C880B4}" presName="spaceRect" presStyleCnt="0"/>
      <dgm:spPr/>
    </dgm:pt>
    <dgm:pt modelId="{8816E4D1-34D8-4BE7-A929-972409A44671}" type="pres">
      <dgm:prSet presAssocID="{5F35D77B-F845-4D3B-B425-94BC31C880B4}" presName="parTx" presStyleLbl="revTx" presStyleIdx="1" presStyleCnt="4">
        <dgm:presLayoutVars>
          <dgm:chMax val="0"/>
          <dgm:chPref val="0"/>
        </dgm:presLayoutVars>
      </dgm:prSet>
      <dgm:spPr/>
    </dgm:pt>
    <dgm:pt modelId="{124A913B-43D6-4A82-84C7-53DB1AA37B51}" type="pres">
      <dgm:prSet presAssocID="{851913B9-259A-41CB-B1B7-2203C53E4EE3}" presName="sibTrans" presStyleCnt="0"/>
      <dgm:spPr/>
    </dgm:pt>
    <dgm:pt modelId="{4D2D1066-8DC4-4EDD-A5AF-6728DD8DEA85}" type="pres">
      <dgm:prSet presAssocID="{2CA29B63-6ED2-495B-8B6A-FAF93CE220F5}" presName="compNode" presStyleCnt="0"/>
      <dgm:spPr/>
    </dgm:pt>
    <dgm:pt modelId="{B611F85A-E71F-4C41-8FA7-8D71D7441F5A}" type="pres">
      <dgm:prSet presAssocID="{2CA29B63-6ED2-495B-8B6A-FAF93CE220F5}" presName="bgRect" presStyleLbl="bgShp" presStyleIdx="2" presStyleCnt="4"/>
      <dgm:spPr/>
    </dgm:pt>
    <dgm:pt modelId="{5CD9CBBB-A718-41FA-BBAE-8B18D952F5C1}" type="pres">
      <dgm:prSet presAssocID="{2CA29B63-6ED2-495B-8B6A-FAF93CE220F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xcavator"/>
        </a:ext>
      </dgm:extLst>
    </dgm:pt>
    <dgm:pt modelId="{039BA3BE-01BA-47C7-BD9C-0C43F20F5AF6}" type="pres">
      <dgm:prSet presAssocID="{2CA29B63-6ED2-495B-8B6A-FAF93CE220F5}" presName="spaceRect" presStyleCnt="0"/>
      <dgm:spPr/>
    </dgm:pt>
    <dgm:pt modelId="{AD7BB472-0085-49EB-BECB-549DD9A0E620}" type="pres">
      <dgm:prSet presAssocID="{2CA29B63-6ED2-495B-8B6A-FAF93CE220F5}" presName="parTx" presStyleLbl="revTx" presStyleIdx="2" presStyleCnt="4">
        <dgm:presLayoutVars>
          <dgm:chMax val="0"/>
          <dgm:chPref val="0"/>
        </dgm:presLayoutVars>
      </dgm:prSet>
      <dgm:spPr/>
    </dgm:pt>
    <dgm:pt modelId="{2D68358C-2C67-4E61-AD8F-40F104C807BA}" type="pres">
      <dgm:prSet presAssocID="{25B05A43-7703-42FB-99CF-74C9A7F25426}" presName="sibTrans" presStyleCnt="0"/>
      <dgm:spPr/>
    </dgm:pt>
    <dgm:pt modelId="{E787BC98-3C9A-4EC5-8FE8-F98DE3451ED6}" type="pres">
      <dgm:prSet presAssocID="{81C375A8-7353-42E1-9FDA-B95058F419B6}" presName="compNode" presStyleCnt="0"/>
      <dgm:spPr/>
    </dgm:pt>
    <dgm:pt modelId="{F922F644-A9B2-4BF4-946B-937CA97DD27C}" type="pres">
      <dgm:prSet presAssocID="{81C375A8-7353-42E1-9FDA-B95058F419B6}" presName="bgRect" presStyleLbl="bgShp" presStyleIdx="3" presStyleCnt="4"/>
      <dgm:spPr/>
    </dgm:pt>
    <dgm:pt modelId="{89B4E030-35E5-4A80-A60E-3858C13C0B5C}" type="pres">
      <dgm:prSet presAssocID="{81C375A8-7353-42E1-9FDA-B95058F419B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ocessor"/>
        </a:ext>
      </dgm:extLst>
    </dgm:pt>
    <dgm:pt modelId="{DCC1F9FB-9546-41A6-8187-CBDDDA8A0F60}" type="pres">
      <dgm:prSet presAssocID="{81C375A8-7353-42E1-9FDA-B95058F419B6}" presName="spaceRect" presStyleCnt="0"/>
      <dgm:spPr/>
    </dgm:pt>
    <dgm:pt modelId="{0213CD71-0840-487E-A5F0-0D8B2AE0ED7F}" type="pres">
      <dgm:prSet presAssocID="{81C375A8-7353-42E1-9FDA-B95058F419B6}" presName="parTx" presStyleLbl="revTx" presStyleIdx="3" presStyleCnt="4">
        <dgm:presLayoutVars>
          <dgm:chMax val="0"/>
          <dgm:chPref val="0"/>
        </dgm:presLayoutVars>
      </dgm:prSet>
      <dgm:spPr/>
    </dgm:pt>
  </dgm:ptLst>
  <dgm:cxnLst>
    <dgm:cxn modelId="{69905101-6A96-4D73-9B22-295C567AD371}" type="presOf" srcId="{3ED6ADE0-7A5A-4D47-AD78-94464CE28C5D}" destId="{AF26359A-5FEA-48D6-8A36-B4BC41AC59B3}" srcOrd="0" destOrd="0" presId="urn:microsoft.com/office/officeart/2018/2/layout/IconVerticalSolidList"/>
    <dgm:cxn modelId="{EA7D3B0F-97CE-4FA5-A82D-14741D00AC1D}" type="presOf" srcId="{4F5568A0-C30F-4E9D-A979-6D615EA80DBE}" destId="{1EEC520C-960D-479E-8FAC-AEB713F4CFEF}" srcOrd="0" destOrd="0" presId="urn:microsoft.com/office/officeart/2018/2/layout/IconVerticalSolidList"/>
    <dgm:cxn modelId="{7335DF1A-C1C1-4D54-914B-AEBF71871097}" type="presOf" srcId="{5F35D77B-F845-4D3B-B425-94BC31C880B4}" destId="{8816E4D1-34D8-4BE7-A929-972409A44671}" srcOrd="0" destOrd="0" presId="urn:microsoft.com/office/officeart/2018/2/layout/IconVerticalSolidList"/>
    <dgm:cxn modelId="{9C64CE2F-FC0D-462E-AB7B-A1014CEB87F8}" srcId="{4F5568A0-C30F-4E9D-A979-6D615EA80DBE}" destId="{2CA29B63-6ED2-495B-8B6A-FAF93CE220F5}" srcOrd="2" destOrd="0" parTransId="{E7D7056C-FD57-4B77-B9BA-E367A30C1F23}" sibTransId="{25B05A43-7703-42FB-99CF-74C9A7F25426}"/>
    <dgm:cxn modelId="{BD66AD5B-6F40-4AA2-8EE0-0CF54DBD1A00}" type="presOf" srcId="{81C375A8-7353-42E1-9FDA-B95058F419B6}" destId="{0213CD71-0840-487E-A5F0-0D8B2AE0ED7F}" srcOrd="0" destOrd="0" presId="urn:microsoft.com/office/officeart/2018/2/layout/IconVerticalSolidList"/>
    <dgm:cxn modelId="{0F6C1B42-AD43-474A-8500-7ACFDF8D1433}" srcId="{4F5568A0-C30F-4E9D-A979-6D615EA80DBE}" destId="{3ED6ADE0-7A5A-4D47-AD78-94464CE28C5D}" srcOrd="0" destOrd="0" parTransId="{B249973A-0B94-4C3C-AA80-CACF7F023056}" sibTransId="{B93A75FB-D0F3-4A71-A052-94BB7204F9E2}"/>
    <dgm:cxn modelId="{EE492980-9952-4375-AEEF-7DD90A478F2F}" type="presOf" srcId="{2CA29B63-6ED2-495B-8B6A-FAF93CE220F5}" destId="{AD7BB472-0085-49EB-BECB-549DD9A0E620}" srcOrd="0" destOrd="0" presId="urn:microsoft.com/office/officeart/2018/2/layout/IconVerticalSolidList"/>
    <dgm:cxn modelId="{421AB4B8-6FE8-43FB-99AE-D53B853052EB}" srcId="{4F5568A0-C30F-4E9D-A979-6D615EA80DBE}" destId="{5F35D77B-F845-4D3B-B425-94BC31C880B4}" srcOrd="1" destOrd="0" parTransId="{7E4789CD-FC47-405D-93CA-C0EE76010EC4}" sibTransId="{851913B9-259A-41CB-B1B7-2203C53E4EE3}"/>
    <dgm:cxn modelId="{615760DA-AD82-42DC-B435-F28D531F1921}" srcId="{4F5568A0-C30F-4E9D-A979-6D615EA80DBE}" destId="{81C375A8-7353-42E1-9FDA-B95058F419B6}" srcOrd="3" destOrd="0" parTransId="{CFE20802-0AA5-4CC4-AE0E-6BA2593D9588}" sibTransId="{DDCCC020-1CA5-415C-A647-FECB1F27391E}"/>
    <dgm:cxn modelId="{E3ED4A7D-CB60-46E7-9AC6-09D210AFB847}" type="presParOf" srcId="{1EEC520C-960D-479E-8FAC-AEB713F4CFEF}" destId="{59B87882-DB49-4BAE-9DC4-8D2DC4141B1B}" srcOrd="0" destOrd="0" presId="urn:microsoft.com/office/officeart/2018/2/layout/IconVerticalSolidList"/>
    <dgm:cxn modelId="{CAED2AB0-1C1B-4C95-9353-AA8AFEBAA83D}" type="presParOf" srcId="{59B87882-DB49-4BAE-9DC4-8D2DC4141B1B}" destId="{28CF527C-46AB-42CC-AFED-00EEAABAE7DF}" srcOrd="0" destOrd="0" presId="urn:microsoft.com/office/officeart/2018/2/layout/IconVerticalSolidList"/>
    <dgm:cxn modelId="{5B443659-5A04-4FA3-8B6B-3B9D64AEB98E}" type="presParOf" srcId="{59B87882-DB49-4BAE-9DC4-8D2DC4141B1B}" destId="{7B025DC2-36AC-4EF3-ACE7-9A8FE1B7F7EF}" srcOrd="1" destOrd="0" presId="urn:microsoft.com/office/officeart/2018/2/layout/IconVerticalSolidList"/>
    <dgm:cxn modelId="{0FAB7686-12F9-45C6-B392-146C23DCBCBA}" type="presParOf" srcId="{59B87882-DB49-4BAE-9DC4-8D2DC4141B1B}" destId="{4F6D16D2-98D5-4831-90E1-E8246EFA0155}" srcOrd="2" destOrd="0" presId="urn:microsoft.com/office/officeart/2018/2/layout/IconVerticalSolidList"/>
    <dgm:cxn modelId="{E7DBDC5D-2A81-405B-B5F1-C75A7524F90D}" type="presParOf" srcId="{59B87882-DB49-4BAE-9DC4-8D2DC4141B1B}" destId="{AF26359A-5FEA-48D6-8A36-B4BC41AC59B3}" srcOrd="3" destOrd="0" presId="urn:microsoft.com/office/officeart/2018/2/layout/IconVerticalSolidList"/>
    <dgm:cxn modelId="{0830B762-981A-4DA3-807D-AEB601514066}" type="presParOf" srcId="{1EEC520C-960D-479E-8FAC-AEB713F4CFEF}" destId="{D999986D-FC68-4A08-8E97-9D390AFD5931}" srcOrd="1" destOrd="0" presId="urn:microsoft.com/office/officeart/2018/2/layout/IconVerticalSolidList"/>
    <dgm:cxn modelId="{0F74F0E4-5B64-42D9-A224-A634A46298BF}" type="presParOf" srcId="{1EEC520C-960D-479E-8FAC-AEB713F4CFEF}" destId="{45152B2E-48DA-4042-9ABB-5D4C2F7DC00A}" srcOrd="2" destOrd="0" presId="urn:microsoft.com/office/officeart/2018/2/layout/IconVerticalSolidList"/>
    <dgm:cxn modelId="{A15BF38E-6D2C-49DA-BAA1-DC90BEF4E65A}" type="presParOf" srcId="{45152B2E-48DA-4042-9ABB-5D4C2F7DC00A}" destId="{81F46703-C117-4FC7-9304-79D18076FDA8}" srcOrd="0" destOrd="0" presId="urn:microsoft.com/office/officeart/2018/2/layout/IconVerticalSolidList"/>
    <dgm:cxn modelId="{1805A22A-6709-4C18-96D9-7936D5337DAD}" type="presParOf" srcId="{45152B2E-48DA-4042-9ABB-5D4C2F7DC00A}" destId="{1B3F8241-A131-496A-9DD5-84481C18F038}" srcOrd="1" destOrd="0" presId="urn:microsoft.com/office/officeart/2018/2/layout/IconVerticalSolidList"/>
    <dgm:cxn modelId="{42EF7505-66FF-4C6B-9498-46DC1C83C1EB}" type="presParOf" srcId="{45152B2E-48DA-4042-9ABB-5D4C2F7DC00A}" destId="{BA4658E2-50BF-4090-B89A-A2B3CD3DBE03}" srcOrd="2" destOrd="0" presId="urn:microsoft.com/office/officeart/2018/2/layout/IconVerticalSolidList"/>
    <dgm:cxn modelId="{A72444FB-96BA-4E9B-BC99-8D43CB047373}" type="presParOf" srcId="{45152B2E-48DA-4042-9ABB-5D4C2F7DC00A}" destId="{8816E4D1-34D8-4BE7-A929-972409A44671}" srcOrd="3" destOrd="0" presId="urn:microsoft.com/office/officeart/2018/2/layout/IconVerticalSolidList"/>
    <dgm:cxn modelId="{1532DF25-6E28-4342-9C61-6492604E228B}" type="presParOf" srcId="{1EEC520C-960D-479E-8FAC-AEB713F4CFEF}" destId="{124A913B-43D6-4A82-84C7-53DB1AA37B51}" srcOrd="3" destOrd="0" presId="urn:microsoft.com/office/officeart/2018/2/layout/IconVerticalSolidList"/>
    <dgm:cxn modelId="{7E172C8F-26AA-493E-BEAC-A65AF649CCF2}" type="presParOf" srcId="{1EEC520C-960D-479E-8FAC-AEB713F4CFEF}" destId="{4D2D1066-8DC4-4EDD-A5AF-6728DD8DEA85}" srcOrd="4" destOrd="0" presId="urn:microsoft.com/office/officeart/2018/2/layout/IconVerticalSolidList"/>
    <dgm:cxn modelId="{487110E1-9DFF-4AFA-B515-FCFFC775196B}" type="presParOf" srcId="{4D2D1066-8DC4-4EDD-A5AF-6728DD8DEA85}" destId="{B611F85A-E71F-4C41-8FA7-8D71D7441F5A}" srcOrd="0" destOrd="0" presId="urn:microsoft.com/office/officeart/2018/2/layout/IconVerticalSolidList"/>
    <dgm:cxn modelId="{5A5B106E-BD31-4066-AEEB-D2A7CE2E942A}" type="presParOf" srcId="{4D2D1066-8DC4-4EDD-A5AF-6728DD8DEA85}" destId="{5CD9CBBB-A718-41FA-BBAE-8B18D952F5C1}" srcOrd="1" destOrd="0" presId="urn:microsoft.com/office/officeart/2018/2/layout/IconVerticalSolidList"/>
    <dgm:cxn modelId="{CAA023F3-E9BC-44EC-A93D-B3AF94DE0D67}" type="presParOf" srcId="{4D2D1066-8DC4-4EDD-A5AF-6728DD8DEA85}" destId="{039BA3BE-01BA-47C7-BD9C-0C43F20F5AF6}" srcOrd="2" destOrd="0" presId="urn:microsoft.com/office/officeart/2018/2/layout/IconVerticalSolidList"/>
    <dgm:cxn modelId="{C7EC60FE-4C35-455F-A167-BFDFCB347B0F}" type="presParOf" srcId="{4D2D1066-8DC4-4EDD-A5AF-6728DD8DEA85}" destId="{AD7BB472-0085-49EB-BECB-549DD9A0E620}" srcOrd="3" destOrd="0" presId="urn:microsoft.com/office/officeart/2018/2/layout/IconVerticalSolidList"/>
    <dgm:cxn modelId="{EE827BE2-DB5E-4322-A49C-1DDE9CB8D93C}" type="presParOf" srcId="{1EEC520C-960D-479E-8FAC-AEB713F4CFEF}" destId="{2D68358C-2C67-4E61-AD8F-40F104C807BA}" srcOrd="5" destOrd="0" presId="urn:microsoft.com/office/officeart/2018/2/layout/IconVerticalSolidList"/>
    <dgm:cxn modelId="{F2934F60-CA67-4270-A9F0-3EF7F8DA405D}" type="presParOf" srcId="{1EEC520C-960D-479E-8FAC-AEB713F4CFEF}" destId="{E787BC98-3C9A-4EC5-8FE8-F98DE3451ED6}" srcOrd="6" destOrd="0" presId="urn:microsoft.com/office/officeart/2018/2/layout/IconVerticalSolidList"/>
    <dgm:cxn modelId="{C851D843-80B3-42EB-9D4B-44098D01226D}" type="presParOf" srcId="{E787BC98-3C9A-4EC5-8FE8-F98DE3451ED6}" destId="{F922F644-A9B2-4BF4-946B-937CA97DD27C}" srcOrd="0" destOrd="0" presId="urn:microsoft.com/office/officeart/2018/2/layout/IconVerticalSolidList"/>
    <dgm:cxn modelId="{AEC470CE-B2A2-4F31-843C-DB163FA63E68}" type="presParOf" srcId="{E787BC98-3C9A-4EC5-8FE8-F98DE3451ED6}" destId="{89B4E030-35E5-4A80-A60E-3858C13C0B5C}" srcOrd="1" destOrd="0" presId="urn:microsoft.com/office/officeart/2018/2/layout/IconVerticalSolidList"/>
    <dgm:cxn modelId="{F97389F1-E7B7-4482-AB31-B39F8A063CC7}" type="presParOf" srcId="{E787BC98-3C9A-4EC5-8FE8-F98DE3451ED6}" destId="{DCC1F9FB-9546-41A6-8187-CBDDDA8A0F60}" srcOrd="2" destOrd="0" presId="urn:microsoft.com/office/officeart/2018/2/layout/IconVerticalSolidList"/>
    <dgm:cxn modelId="{9D11D8E0-E98A-46D9-A6A6-B555372EF639}" type="presParOf" srcId="{E787BC98-3C9A-4EC5-8FE8-F98DE3451ED6}" destId="{0213CD71-0840-487E-A5F0-0D8B2AE0ED7F}"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D90AF82-442F-4B2B-98FB-12114E6A7539}"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DAC4A524-8B14-4263-903F-55C3167F07A9}">
      <dgm:prSet/>
      <dgm:spPr/>
      <dgm:t>
        <a:bodyPr/>
        <a:lstStyle/>
        <a:p>
          <a:r>
            <a:rPr lang="en-US"/>
            <a:t>Data-awareness</a:t>
          </a:r>
        </a:p>
      </dgm:t>
    </dgm:pt>
    <dgm:pt modelId="{2EE499F0-2CA5-48AD-B96D-9C11B65F1CFB}" type="parTrans" cxnId="{6F553444-35B0-4571-960E-9228613C9966}">
      <dgm:prSet/>
      <dgm:spPr/>
      <dgm:t>
        <a:bodyPr/>
        <a:lstStyle/>
        <a:p>
          <a:endParaRPr lang="en-US"/>
        </a:p>
      </dgm:t>
    </dgm:pt>
    <dgm:pt modelId="{9508554A-B2B9-4F53-A5EB-636143952818}" type="sibTrans" cxnId="{6F553444-35B0-4571-960E-9228613C9966}">
      <dgm:prSet/>
      <dgm:spPr/>
      <dgm:t>
        <a:bodyPr/>
        <a:lstStyle/>
        <a:p>
          <a:endParaRPr lang="en-US"/>
        </a:p>
      </dgm:t>
    </dgm:pt>
    <dgm:pt modelId="{7F5C66B3-851E-4C48-B1E2-B0500717DF8B}">
      <dgm:prSet/>
      <dgm:spPr/>
      <dgm:t>
        <a:bodyPr/>
        <a:lstStyle/>
        <a:p>
          <a:r>
            <a:rPr lang="en-US"/>
            <a:t>Agentic interaction</a:t>
          </a:r>
        </a:p>
      </dgm:t>
    </dgm:pt>
    <dgm:pt modelId="{B83F15D5-DB30-4FB5-A652-78F6452C0B23}" type="parTrans" cxnId="{4B10E44F-D8E4-4CF2-8125-00FE4EE00B54}">
      <dgm:prSet/>
      <dgm:spPr/>
      <dgm:t>
        <a:bodyPr/>
        <a:lstStyle/>
        <a:p>
          <a:endParaRPr lang="en-US"/>
        </a:p>
      </dgm:t>
    </dgm:pt>
    <dgm:pt modelId="{5E9F006E-FD61-4724-BA7B-F303AD072515}" type="sibTrans" cxnId="{4B10E44F-D8E4-4CF2-8125-00FE4EE00B54}">
      <dgm:prSet/>
      <dgm:spPr/>
      <dgm:t>
        <a:bodyPr/>
        <a:lstStyle/>
        <a:p>
          <a:endParaRPr lang="en-US"/>
        </a:p>
      </dgm:t>
    </dgm:pt>
    <dgm:pt modelId="{3F54E6E9-6A9C-4659-9255-B64A718B9303}">
      <dgm:prSet/>
      <dgm:spPr/>
      <dgm:t>
        <a:bodyPr/>
        <a:lstStyle/>
        <a:p>
          <a:r>
            <a:rPr lang="en-US"/>
            <a:t>Modularity and customization</a:t>
          </a:r>
        </a:p>
      </dgm:t>
    </dgm:pt>
    <dgm:pt modelId="{FA5F5A2A-00E5-4236-BE3C-0A6C5AC7C983}" type="parTrans" cxnId="{36A35B22-70EB-44C9-AE52-A3FF88E0113E}">
      <dgm:prSet/>
      <dgm:spPr/>
      <dgm:t>
        <a:bodyPr/>
        <a:lstStyle/>
        <a:p>
          <a:endParaRPr lang="en-US"/>
        </a:p>
      </dgm:t>
    </dgm:pt>
    <dgm:pt modelId="{3DC4C346-A0DC-4488-BDFE-524FD9E6BD3C}" type="sibTrans" cxnId="{36A35B22-70EB-44C9-AE52-A3FF88E0113E}">
      <dgm:prSet/>
      <dgm:spPr/>
      <dgm:t>
        <a:bodyPr/>
        <a:lstStyle/>
        <a:p>
          <a:endParaRPr lang="en-US"/>
        </a:p>
      </dgm:t>
    </dgm:pt>
    <dgm:pt modelId="{82127408-C021-4D41-91A8-45C01A2B5317}" type="pres">
      <dgm:prSet presAssocID="{5D90AF82-442F-4B2B-98FB-12114E6A7539}" presName="linear" presStyleCnt="0">
        <dgm:presLayoutVars>
          <dgm:animLvl val="lvl"/>
          <dgm:resizeHandles val="exact"/>
        </dgm:presLayoutVars>
      </dgm:prSet>
      <dgm:spPr/>
    </dgm:pt>
    <dgm:pt modelId="{E62F8A4C-59D9-374D-B2C6-3BD751A8F8FB}" type="pres">
      <dgm:prSet presAssocID="{DAC4A524-8B14-4263-903F-55C3167F07A9}" presName="parentText" presStyleLbl="node1" presStyleIdx="0" presStyleCnt="3">
        <dgm:presLayoutVars>
          <dgm:chMax val="0"/>
          <dgm:bulletEnabled val="1"/>
        </dgm:presLayoutVars>
      </dgm:prSet>
      <dgm:spPr/>
    </dgm:pt>
    <dgm:pt modelId="{9CFDEFA2-268C-3543-9B99-F68CC13E13DD}" type="pres">
      <dgm:prSet presAssocID="{9508554A-B2B9-4F53-A5EB-636143952818}" presName="spacer" presStyleCnt="0"/>
      <dgm:spPr/>
    </dgm:pt>
    <dgm:pt modelId="{695F74EE-2F80-1E41-8E29-2B0AA32A4CAE}" type="pres">
      <dgm:prSet presAssocID="{7F5C66B3-851E-4C48-B1E2-B0500717DF8B}" presName="parentText" presStyleLbl="node1" presStyleIdx="1" presStyleCnt="3">
        <dgm:presLayoutVars>
          <dgm:chMax val="0"/>
          <dgm:bulletEnabled val="1"/>
        </dgm:presLayoutVars>
      </dgm:prSet>
      <dgm:spPr/>
    </dgm:pt>
    <dgm:pt modelId="{5D9D2107-30EB-244A-B8BF-C5A5E1506A98}" type="pres">
      <dgm:prSet presAssocID="{5E9F006E-FD61-4724-BA7B-F303AD072515}" presName="spacer" presStyleCnt="0"/>
      <dgm:spPr/>
    </dgm:pt>
    <dgm:pt modelId="{D99465E6-5F43-1A49-80B3-C904D59AAB2E}" type="pres">
      <dgm:prSet presAssocID="{3F54E6E9-6A9C-4659-9255-B64A718B9303}" presName="parentText" presStyleLbl="node1" presStyleIdx="2" presStyleCnt="3">
        <dgm:presLayoutVars>
          <dgm:chMax val="0"/>
          <dgm:bulletEnabled val="1"/>
        </dgm:presLayoutVars>
      </dgm:prSet>
      <dgm:spPr/>
    </dgm:pt>
  </dgm:ptLst>
  <dgm:cxnLst>
    <dgm:cxn modelId="{36A35B22-70EB-44C9-AE52-A3FF88E0113E}" srcId="{5D90AF82-442F-4B2B-98FB-12114E6A7539}" destId="{3F54E6E9-6A9C-4659-9255-B64A718B9303}" srcOrd="2" destOrd="0" parTransId="{FA5F5A2A-00E5-4236-BE3C-0A6C5AC7C983}" sibTransId="{3DC4C346-A0DC-4488-BDFE-524FD9E6BD3C}"/>
    <dgm:cxn modelId="{6F553444-35B0-4571-960E-9228613C9966}" srcId="{5D90AF82-442F-4B2B-98FB-12114E6A7539}" destId="{DAC4A524-8B14-4263-903F-55C3167F07A9}" srcOrd="0" destOrd="0" parTransId="{2EE499F0-2CA5-48AD-B96D-9C11B65F1CFB}" sibTransId="{9508554A-B2B9-4F53-A5EB-636143952818}"/>
    <dgm:cxn modelId="{F7A7CB67-20E1-F245-84E0-72837E4B482A}" type="presOf" srcId="{7F5C66B3-851E-4C48-B1E2-B0500717DF8B}" destId="{695F74EE-2F80-1E41-8E29-2B0AA32A4CAE}" srcOrd="0" destOrd="0" presId="urn:microsoft.com/office/officeart/2005/8/layout/vList2"/>
    <dgm:cxn modelId="{4B10E44F-D8E4-4CF2-8125-00FE4EE00B54}" srcId="{5D90AF82-442F-4B2B-98FB-12114E6A7539}" destId="{7F5C66B3-851E-4C48-B1E2-B0500717DF8B}" srcOrd="1" destOrd="0" parTransId="{B83F15D5-DB30-4FB5-A652-78F6452C0B23}" sibTransId="{5E9F006E-FD61-4724-BA7B-F303AD072515}"/>
    <dgm:cxn modelId="{E99C1352-041F-B740-951B-F5733D56D4F6}" type="presOf" srcId="{3F54E6E9-6A9C-4659-9255-B64A718B9303}" destId="{D99465E6-5F43-1A49-80B3-C904D59AAB2E}" srcOrd="0" destOrd="0" presId="urn:microsoft.com/office/officeart/2005/8/layout/vList2"/>
    <dgm:cxn modelId="{59453055-80B1-6F4D-A15A-D29993AA59DE}" type="presOf" srcId="{5D90AF82-442F-4B2B-98FB-12114E6A7539}" destId="{82127408-C021-4D41-91A8-45C01A2B5317}" srcOrd="0" destOrd="0" presId="urn:microsoft.com/office/officeart/2005/8/layout/vList2"/>
    <dgm:cxn modelId="{98276DBF-D5E7-024E-98DD-FF046C046555}" type="presOf" srcId="{DAC4A524-8B14-4263-903F-55C3167F07A9}" destId="{E62F8A4C-59D9-374D-B2C6-3BD751A8F8FB}" srcOrd="0" destOrd="0" presId="urn:microsoft.com/office/officeart/2005/8/layout/vList2"/>
    <dgm:cxn modelId="{5F9A0A04-0C61-DD43-80EE-AFA56DBAB30B}" type="presParOf" srcId="{82127408-C021-4D41-91A8-45C01A2B5317}" destId="{E62F8A4C-59D9-374D-B2C6-3BD751A8F8FB}" srcOrd="0" destOrd="0" presId="urn:microsoft.com/office/officeart/2005/8/layout/vList2"/>
    <dgm:cxn modelId="{DB2B7F4F-B0F2-3B49-9EDD-3C088CBB19F3}" type="presParOf" srcId="{82127408-C021-4D41-91A8-45C01A2B5317}" destId="{9CFDEFA2-268C-3543-9B99-F68CC13E13DD}" srcOrd="1" destOrd="0" presId="urn:microsoft.com/office/officeart/2005/8/layout/vList2"/>
    <dgm:cxn modelId="{FFDBD0C1-245D-E844-B40A-EE2FA027A22B}" type="presParOf" srcId="{82127408-C021-4D41-91A8-45C01A2B5317}" destId="{695F74EE-2F80-1E41-8E29-2B0AA32A4CAE}" srcOrd="2" destOrd="0" presId="urn:microsoft.com/office/officeart/2005/8/layout/vList2"/>
    <dgm:cxn modelId="{09B3DBD3-9466-4E44-BD5A-8D5E2837A3DC}" type="presParOf" srcId="{82127408-C021-4D41-91A8-45C01A2B5317}" destId="{5D9D2107-30EB-244A-B8BF-C5A5E1506A98}" srcOrd="3" destOrd="0" presId="urn:microsoft.com/office/officeart/2005/8/layout/vList2"/>
    <dgm:cxn modelId="{15A9D1D1-BF62-E244-9152-40003479EB05}" type="presParOf" srcId="{82127408-C021-4D41-91A8-45C01A2B5317}" destId="{D99465E6-5F43-1A49-80B3-C904D59AAB2E}"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A8250F1-6A61-4D5F-9091-266FE4C8A4D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1B2ABAE-CF15-4437-BF50-E5331DDDC259}">
      <dgm:prSet/>
      <dgm:spPr/>
      <dgm:t>
        <a:bodyPr/>
        <a:lstStyle/>
        <a:p>
          <a:r>
            <a:rPr lang="en-US"/>
            <a:t>LangChain goes beyond data retrieval to enable "agentic" interactions.</a:t>
          </a:r>
        </a:p>
      </dgm:t>
    </dgm:pt>
    <dgm:pt modelId="{B66C9098-A5D8-419C-B8B5-31DFFE048947}" type="parTrans" cxnId="{C33E8452-24D2-4AA7-A8D9-A36C8CC26855}">
      <dgm:prSet/>
      <dgm:spPr/>
      <dgm:t>
        <a:bodyPr/>
        <a:lstStyle/>
        <a:p>
          <a:endParaRPr lang="en-US"/>
        </a:p>
      </dgm:t>
    </dgm:pt>
    <dgm:pt modelId="{D046D031-B74A-41D5-B244-B96675849F54}" type="sibTrans" cxnId="{C33E8452-24D2-4AA7-A8D9-A36C8CC26855}">
      <dgm:prSet/>
      <dgm:spPr/>
      <dgm:t>
        <a:bodyPr/>
        <a:lstStyle/>
        <a:p>
          <a:endParaRPr lang="en-US"/>
        </a:p>
      </dgm:t>
    </dgm:pt>
    <dgm:pt modelId="{E4F5933F-0C19-4294-9F74-5F1C6C5FD9A6}">
      <dgm:prSet/>
      <dgm:spPr/>
      <dgm:t>
        <a:bodyPr/>
        <a:lstStyle/>
        <a:p>
          <a:r>
            <a:rPr lang="en-US"/>
            <a:t>This dynamic interaction with the environment creates responsiveness.</a:t>
          </a:r>
        </a:p>
      </dgm:t>
    </dgm:pt>
    <dgm:pt modelId="{FD3D46F0-B260-44A4-A700-DE19B0206D0C}" type="parTrans" cxnId="{42A3CA60-A6B1-431F-990F-02EEB7AD69FD}">
      <dgm:prSet/>
      <dgm:spPr/>
      <dgm:t>
        <a:bodyPr/>
        <a:lstStyle/>
        <a:p>
          <a:endParaRPr lang="en-US"/>
        </a:p>
      </dgm:t>
    </dgm:pt>
    <dgm:pt modelId="{0AB8165C-CC13-460E-85CD-03939493015C}" type="sibTrans" cxnId="{42A3CA60-A6B1-431F-990F-02EEB7AD69FD}">
      <dgm:prSet/>
      <dgm:spPr/>
      <dgm:t>
        <a:bodyPr/>
        <a:lstStyle/>
        <a:p>
          <a:endParaRPr lang="en-US"/>
        </a:p>
      </dgm:t>
    </dgm:pt>
    <dgm:pt modelId="{6E7BC03E-3306-4C3B-8C62-C95496C765AC}">
      <dgm:prSet/>
      <dgm:spPr/>
      <dgm:t>
        <a:bodyPr/>
        <a:lstStyle/>
        <a:p>
          <a:r>
            <a:rPr lang="en-US"/>
            <a:t>It's not just about answering queries; it's about context understanding and problem-solving.</a:t>
          </a:r>
        </a:p>
      </dgm:t>
    </dgm:pt>
    <dgm:pt modelId="{A54346F7-9205-462E-BB5C-8C90743AAC5C}" type="parTrans" cxnId="{384095F2-AFC5-4FA1-967A-8C11D50222EA}">
      <dgm:prSet/>
      <dgm:spPr/>
      <dgm:t>
        <a:bodyPr/>
        <a:lstStyle/>
        <a:p>
          <a:endParaRPr lang="en-US"/>
        </a:p>
      </dgm:t>
    </dgm:pt>
    <dgm:pt modelId="{251AF643-5FFC-4B51-BFB4-A61E8D2A3972}" type="sibTrans" cxnId="{384095F2-AFC5-4FA1-967A-8C11D50222EA}">
      <dgm:prSet/>
      <dgm:spPr/>
      <dgm:t>
        <a:bodyPr/>
        <a:lstStyle/>
        <a:p>
          <a:endParaRPr lang="en-US"/>
        </a:p>
      </dgm:t>
    </dgm:pt>
    <dgm:pt modelId="{9133BBAB-C042-4B63-9F65-15851EF1B729}" type="pres">
      <dgm:prSet presAssocID="{BA8250F1-6A61-4D5F-9091-266FE4C8A4D8}" presName="root" presStyleCnt="0">
        <dgm:presLayoutVars>
          <dgm:dir/>
          <dgm:resizeHandles val="exact"/>
        </dgm:presLayoutVars>
      </dgm:prSet>
      <dgm:spPr/>
    </dgm:pt>
    <dgm:pt modelId="{4EEFF6E3-48D8-4FED-B32E-82DDB2360BAD}" type="pres">
      <dgm:prSet presAssocID="{81B2ABAE-CF15-4437-BF50-E5331DDDC259}" presName="compNode" presStyleCnt="0"/>
      <dgm:spPr/>
    </dgm:pt>
    <dgm:pt modelId="{AC2C9CF3-D8CB-479D-8108-512B3D3C2EE6}" type="pres">
      <dgm:prSet presAssocID="{81B2ABAE-CF15-4437-BF50-E5331DDDC259}" presName="bgRect" presStyleLbl="bgShp" presStyleIdx="0" presStyleCnt="3"/>
      <dgm:spPr/>
    </dgm:pt>
    <dgm:pt modelId="{782655D3-5211-4C96-9F36-4505E649DF2F}" type="pres">
      <dgm:prSet presAssocID="{81B2ABAE-CF15-4437-BF50-E5331DDDC25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rrow Circle"/>
        </a:ext>
      </dgm:extLst>
    </dgm:pt>
    <dgm:pt modelId="{AAD1C682-63FC-4791-84F4-CB9EE56AB513}" type="pres">
      <dgm:prSet presAssocID="{81B2ABAE-CF15-4437-BF50-E5331DDDC259}" presName="spaceRect" presStyleCnt="0"/>
      <dgm:spPr/>
    </dgm:pt>
    <dgm:pt modelId="{34ABBF00-38B2-4EA0-A46C-E1AAB65300CA}" type="pres">
      <dgm:prSet presAssocID="{81B2ABAE-CF15-4437-BF50-E5331DDDC259}" presName="parTx" presStyleLbl="revTx" presStyleIdx="0" presStyleCnt="3">
        <dgm:presLayoutVars>
          <dgm:chMax val="0"/>
          <dgm:chPref val="0"/>
        </dgm:presLayoutVars>
      </dgm:prSet>
      <dgm:spPr/>
    </dgm:pt>
    <dgm:pt modelId="{FA24AFBF-BB47-43F4-A0C1-D20D9C0B5B7B}" type="pres">
      <dgm:prSet presAssocID="{D046D031-B74A-41D5-B244-B96675849F54}" presName="sibTrans" presStyleCnt="0"/>
      <dgm:spPr/>
    </dgm:pt>
    <dgm:pt modelId="{E58140CE-1261-42EF-9053-23FF245DB3E2}" type="pres">
      <dgm:prSet presAssocID="{E4F5933F-0C19-4294-9F74-5F1C6C5FD9A6}" presName="compNode" presStyleCnt="0"/>
      <dgm:spPr/>
    </dgm:pt>
    <dgm:pt modelId="{DDFBE211-DD39-49A7-ABFB-A12686744E55}" type="pres">
      <dgm:prSet presAssocID="{E4F5933F-0C19-4294-9F74-5F1C6C5FD9A6}" presName="bgRect" presStyleLbl="bgShp" presStyleIdx="1" presStyleCnt="3"/>
      <dgm:spPr/>
    </dgm:pt>
    <dgm:pt modelId="{3129343D-7740-403E-B654-2002FCB97580}" type="pres">
      <dgm:prSet presAssocID="{E4F5933F-0C19-4294-9F74-5F1C6C5FD9A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nimize"/>
        </a:ext>
      </dgm:extLst>
    </dgm:pt>
    <dgm:pt modelId="{E8430D20-0FC5-47C3-9208-38BF64F79838}" type="pres">
      <dgm:prSet presAssocID="{E4F5933F-0C19-4294-9F74-5F1C6C5FD9A6}" presName="spaceRect" presStyleCnt="0"/>
      <dgm:spPr/>
    </dgm:pt>
    <dgm:pt modelId="{46B68700-9EF4-4ED6-913E-C12C72BD4AEE}" type="pres">
      <dgm:prSet presAssocID="{E4F5933F-0C19-4294-9F74-5F1C6C5FD9A6}" presName="parTx" presStyleLbl="revTx" presStyleIdx="1" presStyleCnt="3">
        <dgm:presLayoutVars>
          <dgm:chMax val="0"/>
          <dgm:chPref val="0"/>
        </dgm:presLayoutVars>
      </dgm:prSet>
      <dgm:spPr/>
    </dgm:pt>
    <dgm:pt modelId="{96AC74CF-DFE7-43F8-BD09-559E3312F578}" type="pres">
      <dgm:prSet presAssocID="{0AB8165C-CC13-460E-85CD-03939493015C}" presName="sibTrans" presStyleCnt="0"/>
      <dgm:spPr/>
    </dgm:pt>
    <dgm:pt modelId="{E75CC950-5C7D-4E92-99B7-CD5D1994606F}" type="pres">
      <dgm:prSet presAssocID="{6E7BC03E-3306-4C3B-8C62-C95496C765AC}" presName="compNode" presStyleCnt="0"/>
      <dgm:spPr/>
    </dgm:pt>
    <dgm:pt modelId="{A33B83D5-F028-4470-A86D-9C00C0625040}" type="pres">
      <dgm:prSet presAssocID="{6E7BC03E-3306-4C3B-8C62-C95496C765AC}" presName="bgRect" presStyleLbl="bgShp" presStyleIdx="2" presStyleCnt="3"/>
      <dgm:spPr/>
    </dgm:pt>
    <dgm:pt modelId="{AB98FD9C-FE74-41E3-9559-3FE5460C9B93}" type="pres">
      <dgm:prSet presAssocID="{6E7BC03E-3306-4C3B-8C62-C95496C765A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s"/>
        </a:ext>
      </dgm:extLst>
    </dgm:pt>
    <dgm:pt modelId="{498CB6C5-C48A-4A3B-9F4B-5392CD23AF79}" type="pres">
      <dgm:prSet presAssocID="{6E7BC03E-3306-4C3B-8C62-C95496C765AC}" presName="spaceRect" presStyleCnt="0"/>
      <dgm:spPr/>
    </dgm:pt>
    <dgm:pt modelId="{5CCBDB3D-4857-412F-9788-CE3B89DC0642}" type="pres">
      <dgm:prSet presAssocID="{6E7BC03E-3306-4C3B-8C62-C95496C765AC}" presName="parTx" presStyleLbl="revTx" presStyleIdx="2" presStyleCnt="3">
        <dgm:presLayoutVars>
          <dgm:chMax val="0"/>
          <dgm:chPref val="0"/>
        </dgm:presLayoutVars>
      </dgm:prSet>
      <dgm:spPr/>
    </dgm:pt>
  </dgm:ptLst>
  <dgm:cxnLst>
    <dgm:cxn modelId="{1A362E01-71CA-49E7-91DC-63EC4BCE5356}" type="presOf" srcId="{E4F5933F-0C19-4294-9F74-5F1C6C5FD9A6}" destId="{46B68700-9EF4-4ED6-913E-C12C72BD4AEE}" srcOrd="0" destOrd="0" presId="urn:microsoft.com/office/officeart/2018/2/layout/IconVerticalSolidList"/>
    <dgm:cxn modelId="{AF86D302-A9F9-40CB-8CA0-3DEC76CC48A5}" type="presOf" srcId="{6E7BC03E-3306-4C3B-8C62-C95496C765AC}" destId="{5CCBDB3D-4857-412F-9788-CE3B89DC0642}" srcOrd="0" destOrd="0" presId="urn:microsoft.com/office/officeart/2018/2/layout/IconVerticalSolidList"/>
    <dgm:cxn modelId="{42A3CA60-A6B1-431F-990F-02EEB7AD69FD}" srcId="{BA8250F1-6A61-4D5F-9091-266FE4C8A4D8}" destId="{E4F5933F-0C19-4294-9F74-5F1C6C5FD9A6}" srcOrd="1" destOrd="0" parTransId="{FD3D46F0-B260-44A4-A700-DE19B0206D0C}" sibTransId="{0AB8165C-CC13-460E-85CD-03939493015C}"/>
    <dgm:cxn modelId="{C33E8452-24D2-4AA7-A8D9-A36C8CC26855}" srcId="{BA8250F1-6A61-4D5F-9091-266FE4C8A4D8}" destId="{81B2ABAE-CF15-4437-BF50-E5331DDDC259}" srcOrd="0" destOrd="0" parTransId="{B66C9098-A5D8-419C-B8B5-31DFFE048947}" sibTransId="{D046D031-B74A-41D5-B244-B96675849F54}"/>
    <dgm:cxn modelId="{C985A882-A8A4-4B82-9290-11FBDA1045C7}" type="presOf" srcId="{81B2ABAE-CF15-4437-BF50-E5331DDDC259}" destId="{34ABBF00-38B2-4EA0-A46C-E1AAB65300CA}" srcOrd="0" destOrd="0" presId="urn:microsoft.com/office/officeart/2018/2/layout/IconVerticalSolidList"/>
    <dgm:cxn modelId="{384095F2-AFC5-4FA1-967A-8C11D50222EA}" srcId="{BA8250F1-6A61-4D5F-9091-266FE4C8A4D8}" destId="{6E7BC03E-3306-4C3B-8C62-C95496C765AC}" srcOrd="2" destOrd="0" parTransId="{A54346F7-9205-462E-BB5C-8C90743AAC5C}" sibTransId="{251AF643-5FFC-4B51-BFB4-A61E8D2A3972}"/>
    <dgm:cxn modelId="{E673BAFE-0C6C-4433-9B94-EDE4F4009D8A}" type="presOf" srcId="{BA8250F1-6A61-4D5F-9091-266FE4C8A4D8}" destId="{9133BBAB-C042-4B63-9F65-15851EF1B729}" srcOrd="0" destOrd="0" presId="urn:microsoft.com/office/officeart/2018/2/layout/IconVerticalSolidList"/>
    <dgm:cxn modelId="{32F1792C-C422-4D2A-A1BF-0622AF2F8635}" type="presParOf" srcId="{9133BBAB-C042-4B63-9F65-15851EF1B729}" destId="{4EEFF6E3-48D8-4FED-B32E-82DDB2360BAD}" srcOrd="0" destOrd="0" presId="urn:microsoft.com/office/officeart/2018/2/layout/IconVerticalSolidList"/>
    <dgm:cxn modelId="{9331833D-F154-4AE9-98E0-D29BD736AF1E}" type="presParOf" srcId="{4EEFF6E3-48D8-4FED-B32E-82DDB2360BAD}" destId="{AC2C9CF3-D8CB-479D-8108-512B3D3C2EE6}" srcOrd="0" destOrd="0" presId="urn:microsoft.com/office/officeart/2018/2/layout/IconVerticalSolidList"/>
    <dgm:cxn modelId="{105B9259-59BD-43A0-89EE-24838AFC9C75}" type="presParOf" srcId="{4EEFF6E3-48D8-4FED-B32E-82DDB2360BAD}" destId="{782655D3-5211-4C96-9F36-4505E649DF2F}" srcOrd="1" destOrd="0" presId="urn:microsoft.com/office/officeart/2018/2/layout/IconVerticalSolidList"/>
    <dgm:cxn modelId="{F316A16E-18CF-4690-B4C1-8ED4B714F9E2}" type="presParOf" srcId="{4EEFF6E3-48D8-4FED-B32E-82DDB2360BAD}" destId="{AAD1C682-63FC-4791-84F4-CB9EE56AB513}" srcOrd="2" destOrd="0" presId="urn:microsoft.com/office/officeart/2018/2/layout/IconVerticalSolidList"/>
    <dgm:cxn modelId="{8F5C7C35-67C7-43B5-8049-1437D831E55F}" type="presParOf" srcId="{4EEFF6E3-48D8-4FED-B32E-82DDB2360BAD}" destId="{34ABBF00-38B2-4EA0-A46C-E1AAB65300CA}" srcOrd="3" destOrd="0" presId="urn:microsoft.com/office/officeart/2018/2/layout/IconVerticalSolidList"/>
    <dgm:cxn modelId="{4F788F7C-BEB1-41FC-BFD8-09335B887BC4}" type="presParOf" srcId="{9133BBAB-C042-4B63-9F65-15851EF1B729}" destId="{FA24AFBF-BB47-43F4-A0C1-D20D9C0B5B7B}" srcOrd="1" destOrd="0" presId="urn:microsoft.com/office/officeart/2018/2/layout/IconVerticalSolidList"/>
    <dgm:cxn modelId="{50DF210B-3656-4518-83B8-CE507D948CBC}" type="presParOf" srcId="{9133BBAB-C042-4B63-9F65-15851EF1B729}" destId="{E58140CE-1261-42EF-9053-23FF245DB3E2}" srcOrd="2" destOrd="0" presId="urn:microsoft.com/office/officeart/2018/2/layout/IconVerticalSolidList"/>
    <dgm:cxn modelId="{59D7399D-1BDE-4B74-ACA4-C0409467E084}" type="presParOf" srcId="{E58140CE-1261-42EF-9053-23FF245DB3E2}" destId="{DDFBE211-DD39-49A7-ABFB-A12686744E55}" srcOrd="0" destOrd="0" presId="urn:microsoft.com/office/officeart/2018/2/layout/IconVerticalSolidList"/>
    <dgm:cxn modelId="{43D8F6E3-8359-41D0-BDD2-3B52A7A16F16}" type="presParOf" srcId="{E58140CE-1261-42EF-9053-23FF245DB3E2}" destId="{3129343D-7740-403E-B654-2002FCB97580}" srcOrd="1" destOrd="0" presId="urn:microsoft.com/office/officeart/2018/2/layout/IconVerticalSolidList"/>
    <dgm:cxn modelId="{86F4CBF3-32C7-4907-AA9E-8A0E6E270BD9}" type="presParOf" srcId="{E58140CE-1261-42EF-9053-23FF245DB3E2}" destId="{E8430D20-0FC5-47C3-9208-38BF64F79838}" srcOrd="2" destOrd="0" presId="urn:microsoft.com/office/officeart/2018/2/layout/IconVerticalSolidList"/>
    <dgm:cxn modelId="{AD68209D-A5DA-4185-82B2-EDC1DC7A9ECE}" type="presParOf" srcId="{E58140CE-1261-42EF-9053-23FF245DB3E2}" destId="{46B68700-9EF4-4ED6-913E-C12C72BD4AEE}" srcOrd="3" destOrd="0" presId="urn:microsoft.com/office/officeart/2018/2/layout/IconVerticalSolidList"/>
    <dgm:cxn modelId="{5E46D1AC-F936-4545-B7C2-4E25E6BB6B95}" type="presParOf" srcId="{9133BBAB-C042-4B63-9F65-15851EF1B729}" destId="{96AC74CF-DFE7-43F8-BD09-559E3312F578}" srcOrd="3" destOrd="0" presId="urn:microsoft.com/office/officeart/2018/2/layout/IconVerticalSolidList"/>
    <dgm:cxn modelId="{18AF2FF3-09AA-4FC5-A5FF-5EF24E97AD67}" type="presParOf" srcId="{9133BBAB-C042-4B63-9F65-15851EF1B729}" destId="{E75CC950-5C7D-4E92-99B7-CD5D1994606F}" srcOrd="4" destOrd="0" presId="urn:microsoft.com/office/officeart/2018/2/layout/IconVerticalSolidList"/>
    <dgm:cxn modelId="{12F70BCE-6DB2-44BC-8DA7-E5760651C04D}" type="presParOf" srcId="{E75CC950-5C7D-4E92-99B7-CD5D1994606F}" destId="{A33B83D5-F028-4470-A86D-9C00C0625040}" srcOrd="0" destOrd="0" presId="urn:microsoft.com/office/officeart/2018/2/layout/IconVerticalSolidList"/>
    <dgm:cxn modelId="{B8F42D6C-E501-450C-9702-D7D684347F16}" type="presParOf" srcId="{E75CC950-5C7D-4E92-99B7-CD5D1994606F}" destId="{AB98FD9C-FE74-41E3-9559-3FE5460C9B93}" srcOrd="1" destOrd="0" presId="urn:microsoft.com/office/officeart/2018/2/layout/IconVerticalSolidList"/>
    <dgm:cxn modelId="{7B2A2F35-28BF-4380-98FB-E123F260D818}" type="presParOf" srcId="{E75CC950-5C7D-4E92-99B7-CD5D1994606F}" destId="{498CB6C5-C48A-4A3B-9F4B-5392CD23AF79}" srcOrd="2" destOrd="0" presId="urn:microsoft.com/office/officeart/2018/2/layout/IconVerticalSolidList"/>
    <dgm:cxn modelId="{16AE96A1-025E-4153-B339-A8408107F6A4}" type="presParOf" srcId="{E75CC950-5C7D-4E92-99B7-CD5D1994606F}" destId="{5CCBDB3D-4857-412F-9788-CE3B89DC0642}"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091EEF3-1E05-4921-BC8E-96C86FC43EDC}"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2A168CAF-7A45-44EB-9862-43C37B1F61F2}">
      <dgm:prSet/>
      <dgm:spPr/>
      <dgm:t>
        <a:bodyPr/>
        <a:lstStyle/>
        <a:p>
          <a:r>
            <a:rPr lang="en-US"/>
            <a:t>LangChain adopts a component-based architecture for modularity.</a:t>
          </a:r>
        </a:p>
      </dgm:t>
    </dgm:pt>
    <dgm:pt modelId="{B2DE5804-8959-4767-B5CE-7C8BD4B4A9B4}" type="parTrans" cxnId="{9F2CCF1F-4DCE-46CD-BA08-941D307B3704}">
      <dgm:prSet/>
      <dgm:spPr/>
      <dgm:t>
        <a:bodyPr/>
        <a:lstStyle/>
        <a:p>
          <a:endParaRPr lang="en-US"/>
        </a:p>
      </dgm:t>
    </dgm:pt>
    <dgm:pt modelId="{BC37722D-418C-4C64-B3B8-41E81675C43A}" type="sibTrans" cxnId="{9F2CCF1F-4DCE-46CD-BA08-941D307B3704}">
      <dgm:prSet/>
      <dgm:spPr/>
      <dgm:t>
        <a:bodyPr/>
        <a:lstStyle/>
        <a:p>
          <a:endParaRPr lang="en-US"/>
        </a:p>
      </dgm:t>
    </dgm:pt>
    <dgm:pt modelId="{E8B588DD-BA1D-4B12-8167-6841F267125F}">
      <dgm:prSet/>
      <dgm:spPr/>
      <dgm:t>
        <a:bodyPr/>
        <a:lstStyle/>
        <a:p>
          <a:r>
            <a:rPr lang="en-US"/>
            <a:t>Developers can customize applications without unnecessary complexity.</a:t>
          </a:r>
        </a:p>
      </dgm:t>
    </dgm:pt>
    <dgm:pt modelId="{27F97EAA-8C3C-4F02-93E9-45AD91300094}" type="parTrans" cxnId="{32892257-D42D-42CF-9BDC-51047F66F86C}">
      <dgm:prSet/>
      <dgm:spPr/>
      <dgm:t>
        <a:bodyPr/>
        <a:lstStyle/>
        <a:p>
          <a:endParaRPr lang="en-US"/>
        </a:p>
      </dgm:t>
    </dgm:pt>
    <dgm:pt modelId="{AD38DDD9-FCCE-458B-9B17-AEA75BEC9631}" type="sibTrans" cxnId="{32892257-D42D-42CF-9BDC-51047F66F86C}">
      <dgm:prSet/>
      <dgm:spPr/>
      <dgm:t>
        <a:bodyPr/>
        <a:lstStyle/>
        <a:p>
          <a:endParaRPr lang="en-US"/>
        </a:p>
      </dgm:t>
    </dgm:pt>
    <dgm:pt modelId="{A3D863BC-8E2F-4D52-821A-0E1D688479C1}">
      <dgm:prSet/>
      <dgm:spPr/>
      <dgm:t>
        <a:bodyPr/>
        <a:lstStyle/>
        <a:p>
          <a:r>
            <a:rPr lang="en-US"/>
            <a:t>Pick and choose components for chatbots, document summarizers, or code analyzers.</a:t>
          </a:r>
        </a:p>
      </dgm:t>
    </dgm:pt>
    <dgm:pt modelId="{D98BA7A9-F98E-4C8B-A828-369B48EDA630}" type="parTrans" cxnId="{350360A9-BAB3-4B79-9A7F-763E49338D19}">
      <dgm:prSet/>
      <dgm:spPr/>
      <dgm:t>
        <a:bodyPr/>
        <a:lstStyle/>
        <a:p>
          <a:endParaRPr lang="en-US"/>
        </a:p>
      </dgm:t>
    </dgm:pt>
    <dgm:pt modelId="{DA91BA1B-CBAB-44F3-92A8-5906EA273A62}" type="sibTrans" cxnId="{350360A9-BAB3-4B79-9A7F-763E49338D19}">
      <dgm:prSet/>
      <dgm:spPr/>
      <dgm:t>
        <a:bodyPr/>
        <a:lstStyle/>
        <a:p>
          <a:endParaRPr lang="en-US"/>
        </a:p>
      </dgm:t>
    </dgm:pt>
    <dgm:pt modelId="{7D27C8B8-8251-4884-894D-35ED93C917B3}">
      <dgm:prSet/>
      <dgm:spPr/>
      <dgm:t>
        <a:bodyPr/>
        <a:lstStyle/>
        <a:p>
          <a:r>
            <a:rPr lang="en-US"/>
            <a:t>Tailor your solutions to fit your specific vision and requirements.</a:t>
          </a:r>
        </a:p>
      </dgm:t>
    </dgm:pt>
    <dgm:pt modelId="{EB002A55-E294-43DA-8FAE-E4D4D7A6E1F8}" type="parTrans" cxnId="{C754AFA7-6E1C-4BF4-A652-3121B1D61954}">
      <dgm:prSet/>
      <dgm:spPr/>
      <dgm:t>
        <a:bodyPr/>
        <a:lstStyle/>
        <a:p>
          <a:endParaRPr lang="en-US"/>
        </a:p>
      </dgm:t>
    </dgm:pt>
    <dgm:pt modelId="{7EFF5CDE-2217-496F-9635-64F2B98CC7BE}" type="sibTrans" cxnId="{C754AFA7-6E1C-4BF4-A652-3121B1D61954}">
      <dgm:prSet/>
      <dgm:spPr/>
      <dgm:t>
        <a:bodyPr/>
        <a:lstStyle/>
        <a:p>
          <a:endParaRPr lang="en-US"/>
        </a:p>
      </dgm:t>
    </dgm:pt>
    <dgm:pt modelId="{488059B3-D355-704B-A306-7F2953CF5837}" type="pres">
      <dgm:prSet presAssocID="{F091EEF3-1E05-4921-BC8E-96C86FC43EDC}" presName="hierChild1" presStyleCnt="0">
        <dgm:presLayoutVars>
          <dgm:chPref val="1"/>
          <dgm:dir/>
          <dgm:animOne val="branch"/>
          <dgm:animLvl val="lvl"/>
          <dgm:resizeHandles/>
        </dgm:presLayoutVars>
      </dgm:prSet>
      <dgm:spPr/>
    </dgm:pt>
    <dgm:pt modelId="{800A92CE-84BD-F145-9462-7410580A340A}" type="pres">
      <dgm:prSet presAssocID="{2A168CAF-7A45-44EB-9862-43C37B1F61F2}" presName="hierRoot1" presStyleCnt="0"/>
      <dgm:spPr/>
    </dgm:pt>
    <dgm:pt modelId="{CC67252A-C379-C048-9957-2F27041AF389}" type="pres">
      <dgm:prSet presAssocID="{2A168CAF-7A45-44EB-9862-43C37B1F61F2}" presName="composite" presStyleCnt="0"/>
      <dgm:spPr/>
    </dgm:pt>
    <dgm:pt modelId="{31EBCCD2-252E-3643-83A1-AB06E2BC06AF}" type="pres">
      <dgm:prSet presAssocID="{2A168CAF-7A45-44EB-9862-43C37B1F61F2}" presName="background" presStyleLbl="node0" presStyleIdx="0" presStyleCnt="4"/>
      <dgm:spPr/>
    </dgm:pt>
    <dgm:pt modelId="{0319EE72-E3E3-8544-AE0B-A189ED6E56AA}" type="pres">
      <dgm:prSet presAssocID="{2A168CAF-7A45-44EB-9862-43C37B1F61F2}" presName="text" presStyleLbl="fgAcc0" presStyleIdx="0" presStyleCnt="4">
        <dgm:presLayoutVars>
          <dgm:chPref val="3"/>
        </dgm:presLayoutVars>
      </dgm:prSet>
      <dgm:spPr/>
    </dgm:pt>
    <dgm:pt modelId="{4A0666C0-2B0F-2648-BE6B-B1B03D06386E}" type="pres">
      <dgm:prSet presAssocID="{2A168CAF-7A45-44EB-9862-43C37B1F61F2}" presName="hierChild2" presStyleCnt="0"/>
      <dgm:spPr/>
    </dgm:pt>
    <dgm:pt modelId="{936614C7-32DA-9049-9B40-6DDAE579D4BE}" type="pres">
      <dgm:prSet presAssocID="{E8B588DD-BA1D-4B12-8167-6841F267125F}" presName="hierRoot1" presStyleCnt="0"/>
      <dgm:spPr/>
    </dgm:pt>
    <dgm:pt modelId="{9B714209-FED4-D446-B246-317686753BB5}" type="pres">
      <dgm:prSet presAssocID="{E8B588DD-BA1D-4B12-8167-6841F267125F}" presName="composite" presStyleCnt="0"/>
      <dgm:spPr/>
    </dgm:pt>
    <dgm:pt modelId="{9A0C0ED0-C9AD-9B49-B1DE-B0402D152B0C}" type="pres">
      <dgm:prSet presAssocID="{E8B588DD-BA1D-4B12-8167-6841F267125F}" presName="background" presStyleLbl="node0" presStyleIdx="1" presStyleCnt="4"/>
      <dgm:spPr/>
    </dgm:pt>
    <dgm:pt modelId="{18F79DDD-B0B3-9E48-AD87-621A8002D18A}" type="pres">
      <dgm:prSet presAssocID="{E8B588DD-BA1D-4B12-8167-6841F267125F}" presName="text" presStyleLbl="fgAcc0" presStyleIdx="1" presStyleCnt="4">
        <dgm:presLayoutVars>
          <dgm:chPref val="3"/>
        </dgm:presLayoutVars>
      </dgm:prSet>
      <dgm:spPr/>
    </dgm:pt>
    <dgm:pt modelId="{72AD994E-A7D2-5D4D-9FED-D72D1259A9AF}" type="pres">
      <dgm:prSet presAssocID="{E8B588DD-BA1D-4B12-8167-6841F267125F}" presName="hierChild2" presStyleCnt="0"/>
      <dgm:spPr/>
    </dgm:pt>
    <dgm:pt modelId="{21110805-5FE7-704F-8C6A-58A43B92189E}" type="pres">
      <dgm:prSet presAssocID="{A3D863BC-8E2F-4D52-821A-0E1D688479C1}" presName="hierRoot1" presStyleCnt="0"/>
      <dgm:spPr/>
    </dgm:pt>
    <dgm:pt modelId="{F932488D-9130-B04F-BF1F-960CAA633AE0}" type="pres">
      <dgm:prSet presAssocID="{A3D863BC-8E2F-4D52-821A-0E1D688479C1}" presName="composite" presStyleCnt="0"/>
      <dgm:spPr/>
    </dgm:pt>
    <dgm:pt modelId="{CE0647E1-BCAB-114B-AA99-151FA4A30D40}" type="pres">
      <dgm:prSet presAssocID="{A3D863BC-8E2F-4D52-821A-0E1D688479C1}" presName="background" presStyleLbl="node0" presStyleIdx="2" presStyleCnt="4"/>
      <dgm:spPr/>
    </dgm:pt>
    <dgm:pt modelId="{67CFB0B3-2B08-1241-B59D-D79D512508A2}" type="pres">
      <dgm:prSet presAssocID="{A3D863BC-8E2F-4D52-821A-0E1D688479C1}" presName="text" presStyleLbl="fgAcc0" presStyleIdx="2" presStyleCnt="4">
        <dgm:presLayoutVars>
          <dgm:chPref val="3"/>
        </dgm:presLayoutVars>
      </dgm:prSet>
      <dgm:spPr/>
    </dgm:pt>
    <dgm:pt modelId="{AE8562B6-1C11-384D-AEC7-8E399DC300CD}" type="pres">
      <dgm:prSet presAssocID="{A3D863BC-8E2F-4D52-821A-0E1D688479C1}" presName="hierChild2" presStyleCnt="0"/>
      <dgm:spPr/>
    </dgm:pt>
    <dgm:pt modelId="{2CDDDB70-2E30-144D-880D-37CC8B437CBE}" type="pres">
      <dgm:prSet presAssocID="{7D27C8B8-8251-4884-894D-35ED93C917B3}" presName="hierRoot1" presStyleCnt="0"/>
      <dgm:spPr/>
    </dgm:pt>
    <dgm:pt modelId="{EA2CFD6D-EC62-E046-9393-AA662CBBDAB2}" type="pres">
      <dgm:prSet presAssocID="{7D27C8B8-8251-4884-894D-35ED93C917B3}" presName="composite" presStyleCnt="0"/>
      <dgm:spPr/>
    </dgm:pt>
    <dgm:pt modelId="{BCFA83DC-4154-8347-B839-A66406036018}" type="pres">
      <dgm:prSet presAssocID="{7D27C8B8-8251-4884-894D-35ED93C917B3}" presName="background" presStyleLbl="node0" presStyleIdx="3" presStyleCnt="4"/>
      <dgm:spPr/>
    </dgm:pt>
    <dgm:pt modelId="{8FA603F6-9CF2-E447-AAC4-3C2DA077DE0D}" type="pres">
      <dgm:prSet presAssocID="{7D27C8B8-8251-4884-894D-35ED93C917B3}" presName="text" presStyleLbl="fgAcc0" presStyleIdx="3" presStyleCnt="4">
        <dgm:presLayoutVars>
          <dgm:chPref val="3"/>
        </dgm:presLayoutVars>
      </dgm:prSet>
      <dgm:spPr/>
    </dgm:pt>
    <dgm:pt modelId="{1D310010-556B-EB45-903E-BD0A9C831240}" type="pres">
      <dgm:prSet presAssocID="{7D27C8B8-8251-4884-894D-35ED93C917B3}" presName="hierChild2" presStyleCnt="0"/>
      <dgm:spPr/>
    </dgm:pt>
  </dgm:ptLst>
  <dgm:cxnLst>
    <dgm:cxn modelId="{C4ABE008-5B79-904D-A6B1-3E32033F33CF}" type="presOf" srcId="{F091EEF3-1E05-4921-BC8E-96C86FC43EDC}" destId="{488059B3-D355-704B-A306-7F2953CF5837}" srcOrd="0" destOrd="0" presId="urn:microsoft.com/office/officeart/2005/8/layout/hierarchy1"/>
    <dgm:cxn modelId="{9F2CCF1F-4DCE-46CD-BA08-941D307B3704}" srcId="{F091EEF3-1E05-4921-BC8E-96C86FC43EDC}" destId="{2A168CAF-7A45-44EB-9862-43C37B1F61F2}" srcOrd="0" destOrd="0" parTransId="{B2DE5804-8959-4767-B5CE-7C8BD4B4A9B4}" sibTransId="{BC37722D-418C-4C64-B3B8-41E81675C43A}"/>
    <dgm:cxn modelId="{5570B432-FA87-1848-8C68-170A20A4629B}" type="presOf" srcId="{A3D863BC-8E2F-4D52-821A-0E1D688479C1}" destId="{67CFB0B3-2B08-1241-B59D-D79D512508A2}" srcOrd="0" destOrd="0" presId="urn:microsoft.com/office/officeart/2005/8/layout/hierarchy1"/>
    <dgm:cxn modelId="{7C35CB3F-BE7E-174D-BAE9-FADB993F0069}" type="presOf" srcId="{E8B588DD-BA1D-4B12-8167-6841F267125F}" destId="{18F79DDD-B0B3-9E48-AD87-621A8002D18A}" srcOrd="0" destOrd="0" presId="urn:microsoft.com/office/officeart/2005/8/layout/hierarchy1"/>
    <dgm:cxn modelId="{C161555F-F92F-044B-9BB8-FE51F8D4E46F}" type="presOf" srcId="{2A168CAF-7A45-44EB-9862-43C37B1F61F2}" destId="{0319EE72-E3E3-8544-AE0B-A189ED6E56AA}" srcOrd="0" destOrd="0" presId="urn:microsoft.com/office/officeart/2005/8/layout/hierarchy1"/>
    <dgm:cxn modelId="{32892257-D42D-42CF-9BDC-51047F66F86C}" srcId="{F091EEF3-1E05-4921-BC8E-96C86FC43EDC}" destId="{E8B588DD-BA1D-4B12-8167-6841F267125F}" srcOrd="1" destOrd="0" parTransId="{27F97EAA-8C3C-4F02-93E9-45AD91300094}" sibTransId="{AD38DDD9-FCCE-458B-9B17-AEA75BEC9631}"/>
    <dgm:cxn modelId="{69ADA759-3B74-7342-AE87-1B825FA9A1B9}" type="presOf" srcId="{7D27C8B8-8251-4884-894D-35ED93C917B3}" destId="{8FA603F6-9CF2-E447-AAC4-3C2DA077DE0D}" srcOrd="0" destOrd="0" presId="urn:microsoft.com/office/officeart/2005/8/layout/hierarchy1"/>
    <dgm:cxn modelId="{C754AFA7-6E1C-4BF4-A652-3121B1D61954}" srcId="{F091EEF3-1E05-4921-BC8E-96C86FC43EDC}" destId="{7D27C8B8-8251-4884-894D-35ED93C917B3}" srcOrd="3" destOrd="0" parTransId="{EB002A55-E294-43DA-8FAE-E4D4D7A6E1F8}" sibTransId="{7EFF5CDE-2217-496F-9635-64F2B98CC7BE}"/>
    <dgm:cxn modelId="{350360A9-BAB3-4B79-9A7F-763E49338D19}" srcId="{F091EEF3-1E05-4921-BC8E-96C86FC43EDC}" destId="{A3D863BC-8E2F-4D52-821A-0E1D688479C1}" srcOrd="2" destOrd="0" parTransId="{D98BA7A9-F98E-4C8B-A828-369B48EDA630}" sibTransId="{DA91BA1B-CBAB-44F3-92A8-5906EA273A62}"/>
    <dgm:cxn modelId="{E5271930-A084-FC4B-B9AB-FCC6CB6E1AF5}" type="presParOf" srcId="{488059B3-D355-704B-A306-7F2953CF5837}" destId="{800A92CE-84BD-F145-9462-7410580A340A}" srcOrd="0" destOrd="0" presId="urn:microsoft.com/office/officeart/2005/8/layout/hierarchy1"/>
    <dgm:cxn modelId="{F0836ED8-00BD-664E-9C95-5737A8EF62B3}" type="presParOf" srcId="{800A92CE-84BD-F145-9462-7410580A340A}" destId="{CC67252A-C379-C048-9957-2F27041AF389}" srcOrd="0" destOrd="0" presId="urn:microsoft.com/office/officeart/2005/8/layout/hierarchy1"/>
    <dgm:cxn modelId="{BAEEB719-05EB-4B45-A7FB-DDAC12120059}" type="presParOf" srcId="{CC67252A-C379-C048-9957-2F27041AF389}" destId="{31EBCCD2-252E-3643-83A1-AB06E2BC06AF}" srcOrd="0" destOrd="0" presId="urn:microsoft.com/office/officeart/2005/8/layout/hierarchy1"/>
    <dgm:cxn modelId="{A284750B-104F-104A-9665-25B1CE783C6D}" type="presParOf" srcId="{CC67252A-C379-C048-9957-2F27041AF389}" destId="{0319EE72-E3E3-8544-AE0B-A189ED6E56AA}" srcOrd="1" destOrd="0" presId="urn:microsoft.com/office/officeart/2005/8/layout/hierarchy1"/>
    <dgm:cxn modelId="{2B43242A-5409-364D-86F3-1D087812B5F7}" type="presParOf" srcId="{800A92CE-84BD-F145-9462-7410580A340A}" destId="{4A0666C0-2B0F-2648-BE6B-B1B03D06386E}" srcOrd="1" destOrd="0" presId="urn:microsoft.com/office/officeart/2005/8/layout/hierarchy1"/>
    <dgm:cxn modelId="{3B359F81-8FD9-344D-817C-DFAEA16267E0}" type="presParOf" srcId="{488059B3-D355-704B-A306-7F2953CF5837}" destId="{936614C7-32DA-9049-9B40-6DDAE579D4BE}" srcOrd="1" destOrd="0" presId="urn:microsoft.com/office/officeart/2005/8/layout/hierarchy1"/>
    <dgm:cxn modelId="{DB35B315-B41C-AA4E-BEE8-754507B44563}" type="presParOf" srcId="{936614C7-32DA-9049-9B40-6DDAE579D4BE}" destId="{9B714209-FED4-D446-B246-317686753BB5}" srcOrd="0" destOrd="0" presId="urn:microsoft.com/office/officeart/2005/8/layout/hierarchy1"/>
    <dgm:cxn modelId="{FC7DDED7-F573-2249-812B-AC222E8867B8}" type="presParOf" srcId="{9B714209-FED4-D446-B246-317686753BB5}" destId="{9A0C0ED0-C9AD-9B49-B1DE-B0402D152B0C}" srcOrd="0" destOrd="0" presId="urn:microsoft.com/office/officeart/2005/8/layout/hierarchy1"/>
    <dgm:cxn modelId="{E56E87B2-D7B6-AD4B-8214-C772386B9087}" type="presParOf" srcId="{9B714209-FED4-D446-B246-317686753BB5}" destId="{18F79DDD-B0B3-9E48-AD87-621A8002D18A}" srcOrd="1" destOrd="0" presId="urn:microsoft.com/office/officeart/2005/8/layout/hierarchy1"/>
    <dgm:cxn modelId="{708155CF-6CFC-5042-9B35-C7790562C242}" type="presParOf" srcId="{936614C7-32DA-9049-9B40-6DDAE579D4BE}" destId="{72AD994E-A7D2-5D4D-9FED-D72D1259A9AF}" srcOrd="1" destOrd="0" presId="urn:microsoft.com/office/officeart/2005/8/layout/hierarchy1"/>
    <dgm:cxn modelId="{505DDB2E-CA6F-FB4F-90B3-BC3D1DBC6B13}" type="presParOf" srcId="{488059B3-D355-704B-A306-7F2953CF5837}" destId="{21110805-5FE7-704F-8C6A-58A43B92189E}" srcOrd="2" destOrd="0" presId="urn:microsoft.com/office/officeart/2005/8/layout/hierarchy1"/>
    <dgm:cxn modelId="{5BDD53B4-E686-6048-B2E1-F61E4D64D12D}" type="presParOf" srcId="{21110805-5FE7-704F-8C6A-58A43B92189E}" destId="{F932488D-9130-B04F-BF1F-960CAA633AE0}" srcOrd="0" destOrd="0" presId="urn:microsoft.com/office/officeart/2005/8/layout/hierarchy1"/>
    <dgm:cxn modelId="{4133C4A6-B3C6-2449-B453-D4E879BF725F}" type="presParOf" srcId="{F932488D-9130-B04F-BF1F-960CAA633AE0}" destId="{CE0647E1-BCAB-114B-AA99-151FA4A30D40}" srcOrd="0" destOrd="0" presId="urn:microsoft.com/office/officeart/2005/8/layout/hierarchy1"/>
    <dgm:cxn modelId="{F381D91A-8F1A-2245-BCFF-5C32FAC723E3}" type="presParOf" srcId="{F932488D-9130-B04F-BF1F-960CAA633AE0}" destId="{67CFB0B3-2B08-1241-B59D-D79D512508A2}" srcOrd="1" destOrd="0" presId="urn:microsoft.com/office/officeart/2005/8/layout/hierarchy1"/>
    <dgm:cxn modelId="{ABEB7474-3F92-1F49-A39C-3FDEEC436CCB}" type="presParOf" srcId="{21110805-5FE7-704F-8C6A-58A43B92189E}" destId="{AE8562B6-1C11-384D-AEC7-8E399DC300CD}" srcOrd="1" destOrd="0" presId="urn:microsoft.com/office/officeart/2005/8/layout/hierarchy1"/>
    <dgm:cxn modelId="{E1CB5A9B-B645-E542-B943-6310D3030769}" type="presParOf" srcId="{488059B3-D355-704B-A306-7F2953CF5837}" destId="{2CDDDB70-2E30-144D-880D-37CC8B437CBE}" srcOrd="3" destOrd="0" presId="urn:microsoft.com/office/officeart/2005/8/layout/hierarchy1"/>
    <dgm:cxn modelId="{32DE7D58-F0B9-0548-AF13-894808A2BE7F}" type="presParOf" srcId="{2CDDDB70-2E30-144D-880D-37CC8B437CBE}" destId="{EA2CFD6D-EC62-E046-9393-AA662CBBDAB2}" srcOrd="0" destOrd="0" presId="urn:microsoft.com/office/officeart/2005/8/layout/hierarchy1"/>
    <dgm:cxn modelId="{ECD3B1CE-69E7-1546-8C53-EE6D073E29B7}" type="presParOf" srcId="{EA2CFD6D-EC62-E046-9393-AA662CBBDAB2}" destId="{BCFA83DC-4154-8347-B839-A66406036018}" srcOrd="0" destOrd="0" presId="urn:microsoft.com/office/officeart/2005/8/layout/hierarchy1"/>
    <dgm:cxn modelId="{B11B4E9B-D816-AC47-986B-E1505A319085}" type="presParOf" srcId="{EA2CFD6D-EC62-E046-9393-AA662CBBDAB2}" destId="{8FA603F6-9CF2-E447-AAC4-3C2DA077DE0D}" srcOrd="1" destOrd="0" presId="urn:microsoft.com/office/officeart/2005/8/layout/hierarchy1"/>
    <dgm:cxn modelId="{0D338E39-F104-EA43-B91F-C79A867D2804}" type="presParOf" srcId="{2CDDDB70-2E30-144D-880D-37CC8B437CBE}" destId="{1D310010-556B-EB45-903E-BD0A9C83124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547C16A-BF5C-499F-9B78-0FC7398E816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2E2E8E3-B5D7-4E6F-AB56-6BCEA132CC31}">
      <dgm:prSet/>
      <dgm:spPr/>
      <dgm:t>
        <a:bodyPr/>
        <a:lstStyle/>
        <a:p>
          <a:r>
            <a:rPr lang="en-US"/>
            <a:t>LangChain bridges the gap between LLMs and applications.</a:t>
          </a:r>
        </a:p>
      </dgm:t>
    </dgm:pt>
    <dgm:pt modelId="{BEEA616A-E9A1-48C4-89A7-559A724AD54C}" type="parTrans" cxnId="{CE72E2B1-B163-4AF6-A112-42358EF326A1}">
      <dgm:prSet/>
      <dgm:spPr/>
      <dgm:t>
        <a:bodyPr/>
        <a:lstStyle/>
        <a:p>
          <a:endParaRPr lang="en-US"/>
        </a:p>
      </dgm:t>
    </dgm:pt>
    <dgm:pt modelId="{36C028EF-3395-445D-9BED-8BDE81193992}" type="sibTrans" cxnId="{CE72E2B1-B163-4AF6-A112-42358EF326A1}">
      <dgm:prSet/>
      <dgm:spPr/>
      <dgm:t>
        <a:bodyPr/>
        <a:lstStyle/>
        <a:p>
          <a:endParaRPr lang="en-US"/>
        </a:p>
      </dgm:t>
    </dgm:pt>
    <dgm:pt modelId="{2F9F0E34-4816-491D-BC1C-DBBC283DFA51}">
      <dgm:prSet/>
      <dgm:spPr/>
      <dgm:t>
        <a:bodyPr/>
        <a:lstStyle/>
        <a:p>
          <a:r>
            <a:rPr lang="en-US"/>
            <a:t>It offers essential tools and interfaces for seamless integration.</a:t>
          </a:r>
        </a:p>
      </dgm:t>
    </dgm:pt>
    <dgm:pt modelId="{2A59E595-1934-44BE-BF07-B0EB2AE78A86}" type="parTrans" cxnId="{70AEB417-4389-4E6F-BEF5-50DE4F3911A8}">
      <dgm:prSet/>
      <dgm:spPr/>
      <dgm:t>
        <a:bodyPr/>
        <a:lstStyle/>
        <a:p>
          <a:endParaRPr lang="en-US"/>
        </a:p>
      </dgm:t>
    </dgm:pt>
    <dgm:pt modelId="{C8D29305-4FD1-4EC6-912A-158CC9961834}" type="sibTrans" cxnId="{70AEB417-4389-4E6F-BEF5-50DE4F3911A8}">
      <dgm:prSet/>
      <dgm:spPr/>
      <dgm:t>
        <a:bodyPr/>
        <a:lstStyle/>
        <a:p>
          <a:endParaRPr lang="en-US"/>
        </a:p>
      </dgm:t>
    </dgm:pt>
    <dgm:pt modelId="{47BB2982-16AC-4106-BDF2-8C5C835FFFBD}">
      <dgm:prSet/>
      <dgm:spPr/>
      <dgm:t>
        <a:bodyPr/>
        <a:lstStyle/>
        <a:p>
          <a:r>
            <a:rPr lang="en-US" dirty="0"/>
            <a:t>Enables efficiently incorporating models like GPT-4 or BLOOM into diverse applications.</a:t>
          </a:r>
        </a:p>
      </dgm:t>
    </dgm:pt>
    <dgm:pt modelId="{58C2B167-4FD5-47A5-B813-FEF53BAA0239}" type="parTrans" cxnId="{3D843E51-75B3-4474-AA22-A0144346BBF6}">
      <dgm:prSet/>
      <dgm:spPr/>
      <dgm:t>
        <a:bodyPr/>
        <a:lstStyle/>
        <a:p>
          <a:endParaRPr lang="en-US"/>
        </a:p>
      </dgm:t>
    </dgm:pt>
    <dgm:pt modelId="{55B625E4-2D6E-4816-9DC3-9DFD6AFF3AE1}" type="sibTrans" cxnId="{3D843E51-75B3-4474-AA22-A0144346BBF6}">
      <dgm:prSet/>
      <dgm:spPr/>
      <dgm:t>
        <a:bodyPr/>
        <a:lstStyle/>
        <a:p>
          <a:endParaRPr lang="en-US"/>
        </a:p>
      </dgm:t>
    </dgm:pt>
    <dgm:pt modelId="{5042FA1F-E3E5-4534-97B1-63863E8A90B0}" type="pres">
      <dgm:prSet presAssocID="{1547C16A-BF5C-499F-9B78-0FC7398E816E}" presName="root" presStyleCnt="0">
        <dgm:presLayoutVars>
          <dgm:dir/>
          <dgm:resizeHandles val="exact"/>
        </dgm:presLayoutVars>
      </dgm:prSet>
      <dgm:spPr/>
    </dgm:pt>
    <dgm:pt modelId="{279ADDA4-A1A7-4C3F-9C85-F27A58CD651A}" type="pres">
      <dgm:prSet presAssocID="{C2E2E8E3-B5D7-4E6F-AB56-6BCEA132CC31}" presName="compNode" presStyleCnt="0"/>
      <dgm:spPr/>
    </dgm:pt>
    <dgm:pt modelId="{0EE066EE-0B86-456E-8630-6AF3A2C40CC5}" type="pres">
      <dgm:prSet presAssocID="{C2E2E8E3-B5D7-4E6F-AB56-6BCEA132CC31}" presName="bgRect" presStyleLbl="bgShp" presStyleIdx="0" presStyleCnt="3"/>
      <dgm:spPr/>
    </dgm:pt>
    <dgm:pt modelId="{D5CFE278-BDCC-4047-83F2-51E54F445CAD}" type="pres">
      <dgm:prSet presAssocID="{C2E2E8E3-B5D7-4E6F-AB56-6BCEA132CC3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idge scene"/>
        </a:ext>
      </dgm:extLst>
    </dgm:pt>
    <dgm:pt modelId="{1D0E997A-1AA9-496A-A097-12A772AA7680}" type="pres">
      <dgm:prSet presAssocID="{C2E2E8E3-B5D7-4E6F-AB56-6BCEA132CC31}" presName="spaceRect" presStyleCnt="0"/>
      <dgm:spPr/>
    </dgm:pt>
    <dgm:pt modelId="{24652819-02C9-4F76-8149-8DC91C4C58F8}" type="pres">
      <dgm:prSet presAssocID="{C2E2E8E3-B5D7-4E6F-AB56-6BCEA132CC31}" presName="parTx" presStyleLbl="revTx" presStyleIdx="0" presStyleCnt="3">
        <dgm:presLayoutVars>
          <dgm:chMax val="0"/>
          <dgm:chPref val="0"/>
        </dgm:presLayoutVars>
      </dgm:prSet>
      <dgm:spPr/>
    </dgm:pt>
    <dgm:pt modelId="{E75CA5AB-3847-46AD-816E-8A81ADB48386}" type="pres">
      <dgm:prSet presAssocID="{36C028EF-3395-445D-9BED-8BDE81193992}" presName="sibTrans" presStyleCnt="0"/>
      <dgm:spPr/>
    </dgm:pt>
    <dgm:pt modelId="{508DCCF3-BBEE-4CAE-98FD-5DE5288B7CF0}" type="pres">
      <dgm:prSet presAssocID="{2F9F0E34-4816-491D-BC1C-DBBC283DFA51}" presName="compNode" presStyleCnt="0"/>
      <dgm:spPr/>
    </dgm:pt>
    <dgm:pt modelId="{77F4DCB5-07F8-490B-BBA9-B42FE84A583F}" type="pres">
      <dgm:prSet presAssocID="{2F9F0E34-4816-491D-BC1C-DBBC283DFA51}" presName="bgRect" presStyleLbl="bgShp" presStyleIdx="1" presStyleCnt="3"/>
      <dgm:spPr/>
    </dgm:pt>
    <dgm:pt modelId="{B43D90DD-C40E-4178-8D88-F2E285AAEF80}" type="pres">
      <dgm:prSet presAssocID="{2F9F0E34-4816-491D-BC1C-DBBC283DFA5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eb Design"/>
        </a:ext>
      </dgm:extLst>
    </dgm:pt>
    <dgm:pt modelId="{230D70BE-2ADE-40A6-AD8A-3C05BBB0188C}" type="pres">
      <dgm:prSet presAssocID="{2F9F0E34-4816-491D-BC1C-DBBC283DFA51}" presName="spaceRect" presStyleCnt="0"/>
      <dgm:spPr/>
    </dgm:pt>
    <dgm:pt modelId="{EC905A94-E722-42BA-936A-9D09DBD28254}" type="pres">
      <dgm:prSet presAssocID="{2F9F0E34-4816-491D-BC1C-DBBC283DFA51}" presName="parTx" presStyleLbl="revTx" presStyleIdx="1" presStyleCnt="3">
        <dgm:presLayoutVars>
          <dgm:chMax val="0"/>
          <dgm:chPref val="0"/>
        </dgm:presLayoutVars>
      </dgm:prSet>
      <dgm:spPr/>
    </dgm:pt>
    <dgm:pt modelId="{619DC62A-FC6D-4087-8DFE-C85CFDBBEE0B}" type="pres">
      <dgm:prSet presAssocID="{C8D29305-4FD1-4EC6-912A-158CC9961834}" presName="sibTrans" presStyleCnt="0"/>
      <dgm:spPr/>
    </dgm:pt>
    <dgm:pt modelId="{814E4C69-DDFA-4A58-9DA9-89CB4830006A}" type="pres">
      <dgm:prSet presAssocID="{47BB2982-16AC-4106-BDF2-8C5C835FFFBD}" presName="compNode" presStyleCnt="0"/>
      <dgm:spPr/>
    </dgm:pt>
    <dgm:pt modelId="{9A36387B-196A-45A6-9081-7C2B064AD7B1}" type="pres">
      <dgm:prSet presAssocID="{47BB2982-16AC-4106-BDF2-8C5C835FFFBD}" presName="bgRect" presStyleLbl="bgShp" presStyleIdx="2" presStyleCnt="3"/>
      <dgm:spPr/>
    </dgm:pt>
    <dgm:pt modelId="{4513317B-9D7E-4D0D-8EAB-CE6C113CF128}" type="pres">
      <dgm:prSet presAssocID="{47BB2982-16AC-4106-BDF2-8C5C835FFFB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ogrammer"/>
        </a:ext>
      </dgm:extLst>
    </dgm:pt>
    <dgm:pt modelId="{2A45BC04-5882-409A-9F7B-958DDA43A70B}" type="pres">
      <dgm:prSet presAssocID="{47BB2982-16AC-4106-BDF2-8C5C835FFFBD}" presName="spaceRect" presStyleCnt="0"/>
      <dgm:spPr/>
    </dgm:pt>
    <dgm:pt modelId="{88266009-F12A-439B-BDA6-B3346A171DC9}" type="pres">
      <dgm:prSet presAssocID="{47BB2982-16AC-4106-BDF2-8C5C835FFFBD}" presName="parTx" presStyleLbl="revTx" presStyleIdx="2" presStyleCnt="3">
        <dgm:presLayoutVars>
          <dgm:chMax val="0"/>
          <dgm:chPref val="0"/>
        </dgm:presLayoutVars>
      </dgm:prSet>
      <dgm:spPr/>
    </dgm:pt>
  </dgm:ptLst>
  <dgm:cxnLst>
    <dgm:cxn modelId="{70AEB417-4389-4E6F-BEF5-50DE4F3911A8}" srcId="{1547C16A-BF5C-499F-9B78-0FC7398E816E}" destId="{2F9F0E34-4816-491D-BC1C-DBBC283DFA51}" srcOrd="1" destOrd="0" parTransId="{2A59E595-1934-44BE-BF07-B0EB2AE78A86}" sibTransId="{C8D29305-4FD1-4EC6-912A-158CC9961834}"/>
    <dgm:cxn modelId="{90B28165-2FA8-48ED-A91D-B3A00BACA58F}" type="presOf" srcId="{47BB2982-16AC-4106-BDF2-8C5C835FFFBD}" destId="{88266009-F12A-439B-BDA6-B3346A171DC9}" srcOrd="0" destOrd="0" presId="urn:microsoft.com/office/officeart/2018/2/layout/IconVerticalSolidList"/>
    <dgm:cxn modelId="{3D843E51-75B3-4474-AA22-A0144346BBF6}" srcId="{1547C16A-BF5C-499F-9B78-0FC7398E816E}" destId="{47BB2982-16AC-4106-BDF2-8C5C835FFFBD}" srcOrd="2" destOrd="0" parTransId="{58C2B167-4FD5-47A5-B813-FEF53BAA0239}" sibTransId="{55B625E4-2D6E-4816-9DC3-9DFD6AFF3AE1}"/>
    <dgm:cxn modelId="{C7C1E39B-5484-4905-92B5-217D95E3C044}" type="presOf" srcId="{1547C16A-BF5C-499F-9B78-0FC7398E816E}" destId="{5042FA1F-E3E5-4534-97B1-63863E8A90B0}" srcOrd="0" destOrd="0" presId="urn:microsoft.com/office/officeart/2018/2/layout/IconVerticalSolidList"/>
    <dgm:cxn modelId="{CE72E2B1-B163-4AF6-A112-42358EF326A1}" srcId="{1547C16A-BF5C-499F-9B78-0FC7398E816E}" destId="{C2E2E8E3-B5D7-4E6F-AB56-6BCEA132CC31}" srcOrd="0" destOrd="0" parTransId="{BEEA616A-E9A1-48C4-89A7-559A724AD54C}" sibTransId="{36C028EF-3395-445D-9BED-8BDE81193992}"/>
    <dgm:cxn modelId="{E71E4CCC-AB71-447F-9127-8F1C4C64C3FD}" type="presOf" srcId="{2F9F0E34-4816-491D-BC1C-DBBC283DFA51}" destId="{EC905A94-E722-42BA-936A-9D09DBD28254}" srcOrd="0" destOrd="0" presId="urn:microsoft.com/office/officeart/2018/2/layout/IconVerticalSolidList"/>
    <dgm:cxn modelId="{C904E7E7-2650-4896-9DF6-BB73B0D58E8A}" type="presOf" srcId="{C2E2E8E3-B5D7-4E6F-AB56-6BCEA132CC31}" destId="{24652819-02C9-4F76-8149-8DC91C4C58F8}" srcOrd="0" destOrd="0" presId="urn:microsoft.com/office/officeart/2018/2/layout/IconVerticalSolidList"/>
    <dgm:cxn modelId="{7C6FB022-B65D-4FF2-B12A-C7B01AB707C4}" type="presParOf" srcId="{5042FA1F-E3E5-4534-97B1-63863E8A90B0}" destId="{279ADDA4-A1A7-4C3F-9C85-F27A58CD651A}" srcOrd="0" destOrd="0" presId="urn:microsoft.com/office/officeart/2018/2/layout/IconVerticalSolidList"/>
    <dgm:cxn modelId="{87B3EC29-6D54-4833-8145-654E0C6B8CE3}" type="presParOf" srcId="{279ADDA4-A1A7-4C3F-9C85-F27A58CD651A}" destId="{0EE066EE-0B86-456E-8630-6AF3A2C40CC5}" srcOrd="0" destOrd="0" presId="urn:microsoft.com/office/officeart/2018/2/layout/IconVerticalSolidList"/>
    <dgm:cxn modelId="{8B4D727E-F3DE-4FC0-8EF6-417F0BFF6F6B}" type="presParOf" srcId="{279ADDA4-A1A7-4C3F-9C85-F27A58CD651A}" destId="{D5CFE278-BDCC-4047-83F2-51E54F445CAD}" srcOrd="1" destOrd="0" presId="urn:microsoft.com/office/officeart/2018/2/layout/IconVerticalSolidList"/>
    <dgm:cxn modelId="{92F7F166-A779-44F5-B5D8-7E44B5FE6A91}" type="presParOf" srcId="{279ADDA4-A1A7-4C3F-9C85-F27A58CD651A}" destId="{1D0E997A-1AA9-496A-A097-12A772AA7680}" srcOrd="2" destOrd="0" presId="urn:microsoft.com/office/officeart/2018/2/layout/IconVerticalSolidList"/>
    <dgm:cxn modelId="{FEC1BB06-1FFE-4003-AE37-C5002227A9FD}" type="presParOf" srcId="{279ADDA4-A1A7-4C3F-9C85-F27A58CD651A}" destId="{24652819-02C9-4F76-8149-8DC91C4C58F8}" srcOrd="3" destOrd="0" presId="urn:microsoft.com/office/officeart/2018/2/layout/IconVerticalSolidList"/>
    <dgm:cxn modelId="{8181B3D8-F587-464D-8CB9-CFD77CD6B07C}" type="presParOf" srcId="{5042FA1F-E3E5-4534-97B1-63863E8A90B0}" destId="{E75CA5AB-3847-46AD-816E-8A81ADB48386}" srcOrd="1" destOrd="0" presId="urn:microsoft.com/office/officeart/2018/2/layout/IconVerticalSolidList"/>
    <dgm:cxn modelId="{2D2A36F2-3D7B-43D7-A991-37FEED4FC843}" type="presParOf" srcId="{5042FA1F-E3E5-4534-97B1-63863E8A90B0}" destId="{508DCCF3-BBEE-4CAE-98FD-5DE5288B7CF0}" srcOrd="2" destOrd="0" presId="urn:microsoft.com/office/officeart/2018/2/layout/IconVerticalSolidList"/>
    <dgm:cxn modelId="{D311E255-02BA-4796-BFBB-5376283304F9}" type="presParOf" srcId="{508DCCF3-BBEE-4CAE-98FD-5DE5288B7CF0}" destId="{77F4DCB5-07F8-490B-BBA9-B42FE84A583F}" srcOrd="0" destOrd="0" presId="urn:microsoft.com/office/officeart/2018/2/layout/IconVerticalSolidList"/>
    <dgm:cxn modelId="{1DE0D95D-E6B1-4AD8-A36B-0F12FA906F19}" type="presParOf" srcId="{508DCCF3-BBEE-4CAE-98FD-5DE5288B7CF0}" destId="{B43D90DD-C40E-4178-8D88-F2E285AAEF80}" srcOrd="1" destOrd="0" presId="urn:microsoft.com/office/officeart/2018/2/layout/IconVerticalSolidList"/>
    <dgm:cxn modelId="{24AF95D5-B20C-48A7-8EA9-72C26529D77B}" type="presParOf" srcId="{508DCCF3-BBEE-4CAE-98FD-5DE5288B7CF0}" destId="{230D70BE-2ADE-40A6-AD8A-3C05BBB0188C}" srcOrd="2" destOrd="0" presId="urn:microsoft.com/office/officeart/2018/2/layout/IconVerticalSolidList"/>
    <dgm:cxn modelId="{D6CA57CE-3D77-43FD-A17A-3FE6833CFCFC}" type="presParOf" srcId="{508DCCF3-BBEE-4CAE-98FD-5DE5288B7CF0}" destId="{EC905A94-E722-42BA-936A-9D09DBD28254}" srcOrd="3" destOrd="0" presId="urn:microsoft.com/office/officeart/2018/2/layout/IconVerticalSolidList"/>
    <dgm:cxn modelId="{3FAB8D07-F625-4027-AEDB-C7FB00827D3C}" type="presParOf" srcId="{5042FA1F-E3E5-4534-97B1-63863E8A90B0}" destId="{619DC62A-FC6D-4087-8DFE-C85CFDBBEE0B}" srcOrd="3" destOrd="0" presId="urn:microsoft.com/office/officeart/2018/2/layout/IconVerticalSolidList"/>
    <dgm:cxn modelId="{55FC3CDD-41E2-460E-9630-222FE72E6E69}" type="presParOf" srcId="{5042FA1F-E3E5-4534-97B1-63863E8A90B0}" destId="{814E4C69-DDFA-4A58-9DA9-89CB4830006A}" srcOrd="4" destOrd="0" presId="urn:microsoft.com/office/officeart/2018/2/layout/IconVerticalSolidList"/>
    <dgm:cxn modelId="{7D04836F-856B-4522-9C5D-DC2CB0F55BDC}" type="presParOf" srcId="{814E4C69-DDFA-4A58-9DA9-89CB4830006A}" destId="{9A36387B-196A-45A6-9081-7C2B064AD7B1}" srcOrd="0" destOrd="0" presId="urn:microsoft.com/office/officeart/2018/2/layout/IconVerticalSolidList"/>
    <dgm:cxn modelId="{6489FE14-992A-42C2-B319-B707330F4C24}" type="presParOf" srcId="{814E4C69-DDFA-4A58-9DA9-89CB4830006A}" destId="{4513317B-9D7E-4D0D-8EAB-CE6C113CF128}" srcOrd="1" destOrd="0" presId="urn:microsoft.com/office/officeart/2018/2/layout/IconVerticalSolidList"/>
    <dgm:cxn modelId="{A1DED68D-51F6-44A2-B382-F3C23D047171}" type="presParOf" srcId="{814E4C69-DDFA-4A58-9DA9-89CB4830006A}" destId="{2A45BC04-5882-409A-9F7B-958DDA43A70B}" srcOrd="2" destOrd="0" presId="urn:microsoft.com/office/officeart/2018/2/layout/IconVerticalSolidList"/>
    <dgm:cxn modelId="{E3778256-F92A-4BEB-ABD8-F5C0B02BC68C}" type="presParOf" srcId="{814E4C69-DDFA-4A58-9DA9-89CB4830006A}" destId="{88266009-F12A-439B-BDA6-B3346A171DC9}"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1223F9-30BD-4C57-B7E0-330A3BA5FAD3}">
      <dsp:nvSpPr>
        <dsp:cNvPr id="0" name=""/>
        <dsp:cNvSpPr/>
      </dsp:nvSpPr>
      <dsp:spPr>
        <a:xfrm>
          <a:off x="916987" y="738950"/>
          <a:ext cx="1444246" cy="14442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F3B678-DAD9-4C05-A6D0-04AF7BADC5ED}">
      <dsp:nvSpPr>
        <dsp:cNvPr id="0" name=""/>
        <dsp:cNvSpPr/>
      </dsp:nvSpPr>
      <dsp:spPr>
        <a:xfrm>
          <a:off x="34392" y="2565174"/>
          <a:ext cx="320943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Flexibility and customization for tailored models.</a:t>
          </a:r>
        </a:p>
      </dsp:txBody>
      <dsp:txXfrm>
        <a:off x="34392" y="2565174"/>
        <a:ext cx="3209437" cy="720000"/>
      </dsp:txXfrm>
    </dsp:sp>
    <dsp:sp modelId="{6D9568B2-3C5C-4290-967E-DBC8206E268C}">
      <dsp:nvSpPr>
        <dsp:cNvPr id="0" name=""/>
        <dsp:cNvSpPr/>
      </dsp:nvSpPr>
      <dsp:spPr>
        <a:xfrm>
          <a:off x="4688076" y="738950"/>
          <a:ext cx="1444246" cy="14442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0C38DB-A493-4E52-9210-166178E30B03}">
      <dsp:nvSpPr>
        <dsp:cNvPr id="0" name=""/>
        <dsp:cNvSpPr/>
      </dsp:nvSpPr>
      <dsp:spPr>
        <a:xfrm>
          <a:off x="3805481" y="2565174"/>
          <a:ext cx="320943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Cost efficiency with substantial long-term benefits.</a:t>
          </a:r>
        </a:p>
      </dsp:txBody>
      <dsp:txXfrm>
        <a:off x="3805481" y="2565174"/>
        <a:ext cx="3209437" cy="720000"/>
      </dsp:txXfrm>
    </dsp:sp>
    <dsp:sp modelId="{1B818668-5BCD-4AA1-A89B-FDDEAD1872CB}">
      <dsp:nvSpPr>
        <dsp:cNvPr id="0" name=""/>
        <dsp:cNvSpPr/>
      </dsp:nvSpPr>
      <dsp:spPr>
        <a:xfrm>
          <a:off x="8459165" y="738950"/>
          <a:ext cx="1444246" cy="144424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8CC1BF-FF49-452B-B842-5141D104EC29}">
      <dsp:nvSpPr>
        <dsp:cNvPr id="0" name=""/>
        <dsp:cNvSpPr/>
      </dsp:nvSpPr>
      <dsp:spPr>
        <a:xfrm>
          <a:off x="7576570" y="2565174"/>
          <a:ext cx="320943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Data privacy through self-hosting, crucial in the digital landscape.</a:t>
          </a:r>
        </a:p>
      </dsp:txBody>
      <dsp:txXfrm>
        <a:off x="7576570" y="2565174"/>
        <a:ext cx="3209437" cy="720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4FB975-BAA7-4241-9726-CECAFCE98318}">
      <dsp:nvSpPr>
        <dsp:cNvPr id="0" name=""/>
        <dsp:cNvSpPr/>
      </dsp:nvSpPr>
      <dsp:spPr>
        <a:xfrm>
          <a:off x="0" y="3829562"/>
          <a:ext cx="6403994" cy="1256947"/>
        </a:xfrm>
        <a:prstGeom prst="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The potential applications are diverse and extensive.</a:t>
          </a:r>
        </a:p>
      </dsp:txBody>
      <dsp:txXfrm>
        <a:off x="0" y="3829562"/>
        <a:ext cx="6403994" cy="1256947"/>
      </dsp:txXfrm>
    </dsp:sp>
    <dsp:sp modelId="{36FFDAC4-0B3D-DD4F-BD7D-356F57911FDE}">
      <dsp:nvSpPr>
        <dsp:cNvPr id="0" name=""/>
        <dsp:cNvSpPr/>
      </dsp:nvSpPr>
      <dsp:spPr>
        <a:xfrm rot="10800000">
          <a:off x="0" y="1915230"/>
          <a:ext cx="6403994" cy="1933185"/>
        </a:xfrm>
        <a:prstGeom prst="upArrowCallout">
          <a:avLst/>
        </a:prstGeom>
        <a:gradFill rotWithShape="0">
          <a:gsLst>
            <a:gs pos="0">
              <a:schemeClr val="accent3">
                <a:hueOff val="0"/>
                <a:satOff val="0"/>
                <a:lumOff val="0"/>
                <a:alphaOff val="0"/>
                <a:tint val="96000"/>
                <a:satMod val="100000"/>
                <a:lumMod val="104000"/>
              </a:schemeClr>
            </a:gs>
            <a:gs pos="78000">
              <a:schemeClr val="accent3">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Legal firms can summarize documents rapidly, and customer support centers can offer real-time, context-aware chatbot responses.</a:t>
          </a:r>
        </a:p>
      </dsp:txBody>
      <dsp:txXfrm rot="10800000">
        <a:off x="0" y="1915230"/>
        <a:ext cx="6403994" cy="1256126"/>
      </dsp:txXfrm>
    </dsp:sp>
    <dsp:sp modelId="{47E96E8C-C00E-C342-9E37-486E89A8C683}">
      <dsp:nvSpPr>
        <dsp:cNvPr id="0" name=""/>
        <dsp:cNvSpPr/>
      </dsp:nvSpPr>
      <dsp:spPr>
        <a:xfrm rot="10800000">
          <a:off x="0" y="899"/>
          <a:ext cx="6403994" cy="1933185"/>
        </a:xfrm>
        <a:prstGeom prst="upArrowCallout">
          <a:avLst/>
        </a:prstGeom>
        <a:gradFill rotWithShape="0">
          <a:gsLst>
            <a:gs pos="0">
              <a:schemeClr val="accent4">
                <a:hueOff val="0"/>
                <a:satOff val="0"/>
                <a:lumOff val="0"/>
                <a:alphaOff val="0"/>
                <a:tint val="96000"/>
                <a:satMod val="100000"/>
                <a:lumMod val="104000"/>
              </a:schemeClr>
            </a:gs>
            <a:gs pos="78000">
              <a:schemeClr val="accent4">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LangChain translates LLM advantages into practical outcomes.</a:t>
          </a:r>
        </a:p>
      </dsp:txBody>
      <dsp:txXfrm rot="10800000">
        <a:off x="0" y="899"/>
        <a:ext cx="6403994" cy="125612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1C689B-515F-4373-8C83-81F74D29E5E1}">
      <dsp:nvSpPr>
        <dsp:cNvPr id="0" name=""/>
        <dsp:cNvSpPr/>
      </dsp:nvSpPr>
      <dsp:spPr>
        <a:xfrm>
          <a:off x="916987" y="738950"/>
          <a:ext cx="1444246" cy="14442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75500A-9D76-40D0-9240-00BAB6F08342}">
      <dsp:nvSpPr>
        <dsp:cNvPr id="0" name=""/>
        <dsp:cNvSpPr/>
      </dsp:nvSpPr>
      <dsp:spPr>
        <a:xfrm>
          <a:off x="34392" y="2565174"/>
          <a:ext cx="320943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In the evolving AI landscape, staying updated is crucial.</a:t>
          </a:r>
        </a:p>
      </dsp:txBody>
      <dsp:txXfrm>
        <a:off x="34392" y="2565174"/>
        <a:ext cx="3209437" cy="720000"/>
      </dsp:txXfrm>
    </dsp:sp>
    <dsp:sp modelId="{3D3E5151-8325-4F1B-B960-8CA0AF693393}">
      <dsp:nvSpPr>
        <dsp:cNvPr id="0" name=""/>
        <dsp:cNvSpPr/>
      </dsp:nvSpPr>
      <dsp:spPr>
        <a:xfrm>
          <a:off x="4688076" y="738950"/>
          <a:ext cx="1444246" cy="14442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57791D-787D-49BB-93F1-C9EAC28A677B}">
      <dsp:nvSpPr>
        <dsp:cNvPr id="0" name=""/>
        <dsp:cNvSpPr/>
      </dsp:nvSpPr>
      <dsp:spPr>
        <a:xfrm>
          <a:off x="3805481" y="2565174"/>
          <a:ext cx="320943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Mastery of LangChain provides an advantage in adapting and thriving.</a:t>
          </a:r>
        </a:p>
      </dsp:txBody>
      <dsp:txXfrm>
        <a:off x="3805481" y="2565174"/>
        <a:ext cx="3209437" cy="720000"/>
      </dsp:txXfrm>
    </dsp:sp>
    <dsp:sp modelId="{59A3FF02-5498-4C32-BE97-001155AD9B35}">
      <dsp:nvSpPr>
        <dsp:cNvPr id="0" name=""/>
        <dsp:cNvSpPr/>
      </dsp:nvSpPr>
      <dsp:spPr>
        <a:xfrm>
          <a:off x="8459165" y="738950"/>
          <a:ext cx="1444246" cy="144424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0EA3C5-4F07-46AA-959A-210A1E1B2AE5}">
      <dsp:nvSpPr>
        <dsp:cNvPr id="0" name=""/>
        <dsp:cNvSpPr/>
      </dsp:nvSpPr>
      <dsp:spPr>
        <a:xfrm>
          <a:off x="7576570" y="2565174"/>
          <a:ext cx="320943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Empowers learners to navigate the dynamic AI environment effectively.</a:t>
          </a:r>
        </a:p>
      </dsp:txBody>
      <dsp:txXfrm>
        <a:off x="7576570" y="2565174"/>
        <a:ext cx="3209437" cy="7200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658209-905B-7C4E-A220-E4BB8D131F51}">
      <dsp:nvSpPr>
        <dsp:cNvPr id="0" name=""/>
        <dsp:cNvSpPr/>
      </dsp:nvSpPr>
      <dsp:spPr>
        <a:xfrm>
          <a:off x="464939" y="3050"/>
          <a:ext cx="3090788" cy="18544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a:t>Model I/O</a:t>
          </a:r>
        </a:p>
      </dsp:txBody>
      <dsp:txXfrm>
        <a:off x="464939" y="3050"/>
        <a:ext cx="3090788" cy="1854472"/>
      </dsp:txXfrm>
    </dsp:sp>
    <dsp:sp modelId="{9A05F74B-A272-3649-8005-4AB4D8A95772}">
      <dsp:nvSpPr>
        <dsp:cNvPr id="0" name=""/>
        <dsp:cNvSpPr/>
      </dsp:nvSpPr>
      <dsp:spPr>
        <a:xfrm>
          <a:off x="3864805" y="3050"/>
          <a:ext cx="3090788" cy="18544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a:t>Retrieval</a:t>
          </a:r>
        </a:p>
      </dsp:txBody>
      <dsp:txXfrm>
        <a:off x="3864805" y="3050"/>
        <a:ext cx="3090788" cy="1854472"/>
      </dsp:txXfrm>
    </dsp:sp>
    <dsp:sp modelId="{94369E84-9513-1E47-BB55-D996765E8D59}">
      <dsp:nvSpPr>
        <dsp:cNvPr id="0" name=""/>
        <dsp:cNvSpPr/>
      </dsp:nvSpPr>
      <dsp:spPr>
        <a:xfrm>
          <a:off x="7264672" y="3050"/>
          <a:ext cx="3090788" cy="18544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a:t>Chains</a:t>
          </a:r>
        </a:p>
      </dsp:txBody>
      <dsp:txXfrm>
        <a:off x="7264672" y="3050"/>
        <a:ext cx="3090788" cy="1854472"/>
      </dsp:txXfrm>
    </dsp:sp>
    <dsp:sp modelId="{DDEC3D9F-0C51-EE41-8C48-FC67B3B153FF}">
      <dsp:nvSpPr>
        <dsp:cNvPr id="0" name=""/>
        <dsp:cNvSpPr/>
      </dsp:nvSpPr>
      <dsp:spPr>
        <a:xfrm>
          <a:off x="464939" y="2166601"/>
          <a:ext cx="3090788" cy="18544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a:t>Memory</a:t>
          </a:r>
        </a:p>
      </dsp:txBody>
      <dsp:txXfrm>
        <a:off x="464939" y="2166601"/>
        <a:ext cx="3090788" cy="1854472"/>
      </dsp:txXfrm>
    </dsp:sp>
    <dsp:sp modelId="{5ED78194-397F-6E4C-96B7-0607884EE022}">
      <dsp:nvSpPr>
        <dsp:cNvPr id="0" name=""/>
        <dsp:cNvSpPr/>
      </dsp:nvSpPr>
      <dsp:spPr>
        <a:xfrm>
          <a:off x="3864805" y="2166601"/>
          <a:ext cx="3090788" cy="18544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a:t>Agents</a:t>
          </a:r>
        </a:p>
      </dsp:txBody>
      <dsp:txXfrm>
        <a:off x="3864805" y="2166601"/>
        <a:ext cx="3090788" cy="1854472"/>
      </dsp:txXfrm>
    </dsp:sp>
    <dsp:sp modelId="{A01F7D09-1B26-E34F-8CAD-3101E19A806D}">
      <dsp:nvSpPr>
        <dsp:cNvPr id="0" name=""/>
        <dsp:cNvSpPr/>
      </dsp:nvSpPr>
      <dsp:spPr>
        <a:xfrm>
          <a:off x="7264672" y="2166601"/>
          <a:ext cx="3090788" cy="18544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a:t>Callbacks</a:t>
          </a:r>
        </a:p>
      </dsp:txBody>
      <dsp:txXfrm>
        <a:off x="7264672" y="2166601"/>
        <a:ext cx="3090788" cy="185447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9035DE-8C76-412D-8F9A-8EB63E1CD6CA}">
      <dsp:nvSpPr>
        <dsp:cNvPr id="0" name=""/>
        <dsp:cNvSpPr/>
      </dsp:nvSpPr>
      <dsp:spPr>
        <a:xfrm>
          <a:off x="916987" y="738950"/>
          <a:ext cx="1444246" cy="14442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6495C8-7341-4F7C-B401-5253FB426EB0}">
      <dsp:nvSpPr>
        <dsp:cNvPr id="0" name=""/>
        <dsp:cNvSpPr/>
      </dsp:nvSpPr>
      <dsp:spPr>
        <a:xfrm>
          <a:off x="34392" y="2565174"/>
          <a:ext cx="320943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Prompts for managing prompt messages.</a:t>
          </a:r>
        </a:p>
      </dsp:txBody>
      <dsp:txXfrm>
        <a:off x="34392" y="2565174"/>
        <a:ext cx="3209437" cy="720000"/>
      </dsp:txXfrm>
    </dsp:sp>
    <dsp:sp modelId="{342EB085-B078-481C-BA6D-CC317806E93A}">
      <dsp:nvSpPr>
        <dsp:cNvPr id="0" name=""/>
        <dsp:cNvSpPr/>
      </dsp:nvSpPr>
      <dsp:spPr>
        <a:xfrm>
          <a:off x="4688076" y="738950"/>
          <a:ext cx="1444246" cy="14442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1131B9-96E0-44A1-84DC-EE3E831E6E27}">
      <dsp:nvSpPr>
        <dsp:cNvPr id="0" name=""/>
        <dsp:cNvSpPr/>
      </dsp:nvSpPr>
      <dsp:spPr>
        <a:xfrm>
          <a:off x="3805481" y="2565174"/>
          <a:ext cx="320943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Interfaces for calling different types of models.</a:t>
          </a:r>
        </a:p>
      </dsp:txBody>
      <dsp:txXfrm>
        <a:off x="3805481" y="2565174"/>
        <a:ext cx="3209437" cy="720000"/>
      </dsp:txXfrm>
    </dsp:sp>
    <dsp:sp modelId="{1A685ECE-1092-4296-97D8-D71A872F565F}">
      <dsp:nvSpPr>
        <dsp:cNvPr id="0" name=""/>
        <dsp:cNvSpPr/>
      </dsp:nvSpPr>
      <dsp:spPr>
        <a:xfrm>
          <a:off x="8459165" y="738950"/>
          <a:ext cx="1444246" cy="144424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2B127D-4350-4A43-BB85-A63A9759F918}">
      <dsp:nvSpPr>
        <dsp:cNvPr id="0" name=""/>
        <dsp:cNvSpPr/>
      </dsp:nvSpPr>
      <dsp:spPr>
        <a:xfrm>
          <a:off x="7576570" y="2565174"/>
          <a:ext cx="320943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Output parsers for extracting structured information from free-form model outputs.</a:t>
          </a:r>
        </a:p>
      </dsp:txBody>
      <dsp:txXfrm>
        <a:off x="7576570" y="2565174"/>
        <a:ext cx="3209437" cy="7200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026650-AEA6-4293-AE87-13BBAF0A79E5}">
      <dsp:nvSpPr>
        <dsp:cNvPr id="0" name=""/>
        <dsp:cNvSpPr/>
      </dsp:nvSpPr>
      <dsp:spPr>
        <a:xfrm>
          <a:off x="0" y="2261"/>
          <a:ext cx="6290226" cy="11459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8AAC2B-98EF-4F8F-95F2-0B344498B2A1}">
      <dsp:nvSpPr>
        <dsp:cNvPr id="0" name=""/>
        <dsp:cNvSpPr/>
      </dsp:nvSpPr>
      <dsp:spPr>
        <a:xfrm>
          <a:off x="346647" y="260097"/>
          <a:ext cx="630267" cy="6302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8CF3C0B-E0BA-4348-9D50-3EDECEF156F3}">
      <dsp:nvSpPr>
        <dsp:cNvPr id="0" name=""/>
        <dsp:cNvSpPr/>
      </dsp:nvSpPr>
      <dsp:spPr>
        <a:xfrm>
          <a:off x="1323562" y="2261"/>
          <a:ext cx="4966663" cy="1145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279" tIns="121279" rIns="121279" bIns="121279" numCol="1" spcCol="1270" anchor="ctr" anchorCtr="0">
          <a:noAutofit/>
        </a:bodyPr>
        <a:lstStyle/>
        <a:p>
          <a:pPr marL="0" lvl="0" indent="0" algn="l" defTabSz="933450">
            <a:lnSpc>
              <a:spcPct val="90000"/>
            </a:lnSpc>
            <a:spcBef>
              <a:spcPct val="0"/>
            </a:spcBef>
            <a:spcAft>
              <a:spcPct val="35000"/>
            </a:spcAft>
            <a:buNone/>
          </a:pPr>
          <a:r>
            <a:rPr lang="en-US" sz="2100" kern="1200"/>
            <a:t>Agents module creates AI agents for natural conversations and actions.</a:t>
          </a:r>
        </a:p>
      </dsp:txBody>
      <dsp:txXfrm>
        <a:off x="1323562" y="2261"/>
        <a:ext cx="4966663" cy="1145941"/>
      </dsp:txXfrm>
    </dsp:sp>
    <dsp:sp modelId="{C4F74083-592C-4909-9BB1-A9CAE6A2D7EA}">
      <dsp:nvSpPr>
        <dsp:cNvPr id="0" name=""/>
        <dsp:cNvSpPr/>
      </dsp:nvSpPr>
      <dsp:spPr>
        <a:xfrm>
          <a:off x="0" y="1434688"/>
          <a:ext cx="6290226" cy="11459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C210AF-02C8-44C4-A5D9-95CD6866AB2C}">
      <dsp:nvSpPr>
        <dsp:cNvPr id="0" name=""/>
        <dsp:cNvSpPr/>
      </dsp:nvSpPr>
      <dsp:spPr>
        <a:xfrm>
          <a:off x="346647" y="1692524"/>
          <a:ext cx="630267" cy="6302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65734F6-45C1-41E4-811B-F0A8FB8F7B75}">
      <dsp:nvSpPr>
        <dsp:cNvPr id="0" name=""/>
        <dsp:cNvSpPr/>
      </dsp:nvSpPr>
      <dsp:spPr>
        <a:xfrm>
          <a:off x="1323562" y="1434688"/>
          <a:ext cx="4966663" cy="1145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279" tIns="121279" rIns="121279" bIns="121279" numCol="1" spcCol="1270" anchor="ctr" anchorCtr="0">
          <a:noAutofit/>
        </a:bodyPr>
        <a:lstStyle/>
        <a:p>
          <a:pPr marL="0" lvl="0" indent="0" algn="l" defTabSz="933450">
            <a:lnSpc>
              <a:spcPct val="90000"/>
            </a:lnSpc>
            <a:spcBef>
              <a:spcPct val="0"/>
            </a:spcBef>
            <a:spcAft>
              <a:spcPct val="35000"/>
            </a:spcAft>
            <a:buNone/>
          </a:pPr>
          <a:r>
            <a:rPr lang="en-US" sz="2100" kern="1200"/>
            <a:t>Manages conversation flow, tool integration, and memory.</a:t>
          </a:r>
        </a:p>
      </dsp:txBody>
      <dsp:txXfrm>
        <a:off x="1323562" y="1434688"/>
        <a:ext cx="4966663" cy="1145941"/>
      </dsp:txXfrm>
    </dsp:sp>
    <dsp:sp modelId="{3BEBFA2F-AFD6-4364-8030-ED5C693973F2}">
      <dsp:nvSpPr>
        <dsp:cNvPr id="0" name=""/>
        <dsp:cNvSpPr/>
      </dsp:nvSpPr>
      <dsp:spPr>
        <a:xfrm>
          <a:off x="0" y="2867115"/>
          <a:ext cx="6290226" cy="11459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6AF692-B61B-4345-A9CB-E5D25D94BBAF}">
      <dsp:nvSpPr>
        <dsp:cNvPr id="0" name=""/>
        <dsp:cNvSpPr/>
      </dsp:nvSpPr>
      <dsp:spPr>
        <a:xfrm>
          <a:off x="346647" y="3124952"/>
          <a:ext cx="630267" cy="6302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58A9C70-264C-4470-BC87-F9B70BA0CCE5}">
      <dsp:nvSpPr>
        <dsp:cNvPr id="0" name=""/>
        <dsp:cNvSpPr/>
      </dsp:nvSpPr>
      <dsp:spPr>
        <a:xfrm>
          <a:off x="1323562" y="2867115"/>
          <a:ext cx="4966663" cy="1145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279" tIns="121279" rIns="121279" bIns="121279" numCol="1" spcCol="1270" anchor="ctr" anchorCtr="0">
          <a:noAutofit/>
        </a:bodyPr>
        <a:lstStyle/>
        <a:p>
          <a:pPr marL="0" lvl="0" indent="0" algn="l" defTabSz="933450">
            <a:lnSpc>
              <a:spcPct val="90000"/>
            </a:lnSpc>
            <a:spcBef>
              <a:spcPct val="0"/>
            </a:spcBef>
            <a:spcAft>
              <a:spcPct val="35000"/>
            </a:spcAft>
            <a:buNone/>
          </a:pPr>
          <a:r>
            <a:rPr lang="en-US" sz="2100" kern="1200"/>
            <a:t>Combines language model capabilities with executable tools.</a:t>
          </a:r>
        </a:p>
      </dsp:txBody>
      <dsp:txXfrm>
        <a:off x="1323562" y="2867115"/>
        <a:ext cx="4966663" cy="1145941"/>
      </dsp:txXfrm>
    </dsp:sp>
    <dsp:sp modelId="{D1F37262-C290-4654-BA1B-BF72036A0150}">
      <dsp:nvSpPr>
        <dsp:cNvPr id="0" name=""/>
        <dsp:cNvSpPr/>
      </dsp:nvSpPr>
      <dsp:spPr>
        <a:xfrm>
          <a:off x="0" y="4299542"/>
          <a:ext cx="6290226" cy="11459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6EDF30-2D96-4DC3-925E-C5045F2D7BFB}">
      <dsp:nvSpPr>
        <dsp:cNvPr id="0" name=""/>
        <dsp:cNvSpPr/>
      </dsp:nvSpPr>
      <dsp:spPr>
        <a:xfrm>
          <a:off x="346647" y="4557379"/>
          <a:ext cx="630267" cy="63026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AF935F-C57C-43F2-81D4-9E5B1C647705}">
      <dsp:nvSpPr>
        <dsp:cNvPr id="0" name=""/>
        <dsp:cNvSpPr/>
      </dsp:nvSpPr>
      <dsp:spPr>
        <a:xfrm>
          <a:off x="1323562" y="4299542"/>
          <a:ext cx="4966663" cy="1145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279" tIns="121279" rIns="121279" bIns="121279" numCol="1" spcCol="1270" anchor="ctr" anchorCtr="0">
          <a:noAutofit/>
        </a:bodyPr>
        <a:lstStyle/>
        <a:p>
          <a:pPr marL="0" lvl="0" indent="0" algn="l" defTabSz="933450">
            <a:lnSpc>
              <a:spcPct val="90000"/>
            </a:lnSpc>
            <a:spcBef>
              <a:spcPct val="0"/>
            </a:spcBef>
            <a:spcAft>
              <a:spcPct val="35000"/>
            </a:spcAft>
            <a:buNone/>
          </a:pPr>
          <a:r>
            <a:rPr lang="en-US" sz="2100" kern="1200"/>
            <a:t>Core components: base agent, tool abstractions, agent executor, conversational agent.</a:t>
          </a:r>
        </a:p>
      </dsp:txBody>
      <dsp:txXfrm>
        <a:off x="1323562" y="4299542"/>
        <a:ext cx="4966663" cy="114594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C7F43A-CE7C-4BBD-96F8-4DE5952B82D6}">
      <dsp:nvSpPr>
        <dsp:cNvPr id="0" name=""/>
        <dsp:cNvSpPr/>
      </dsp:nvSpPr>
      <dsp:spPr>
        <a:xfrm>
          <a:off x="712197" y="962824"/>
          <a:ext cx="1063698" cy="10636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17F9EE-6D78-4ADE-9A36-0F3F738B1822}">
      <dsp:nvSpPr>
        <dsp:cNvPr id="0" name=""/>
        <dsp:cNvSpPr/>
      </dsp:nvSpPr>
      <dsp:spPr>
        <a:xfrm>
          <a:off x="62159" y="2341300"/>
          <a:ext cx="23637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Memory module maintains context for LangChain agents.</a:t>
          </a:r>
        </a:p>
      </dsp:txBody>
      <dsp:txXfrm>
        <a:off x="62159" y="2341300"/>
        <a:ext cx="2363775" cy="720000"/>
      </dsp:txXfrm>
    </dsp:sp>
    <dsp:sp modelId="{433389EE-1161-4B0C-B37F-C9CF8D1EC03E}">
      <dsp:nvSpPr>
        <dsp:cNvPr id="0" name=""/>
        <dsp:cNvSpPr/>
      </dsp:nvSpPr>
      <dsp:spPr>
        <a:xfrm>
          <a:off x="3489632" y="962824"/>
          <a:ext cx="1063698" cy="10636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349319-8522-4096-BB65-427B3B7FBDD5}">
      <dsp:nvSpPr>
        <dsp:cNvPr id="0" name=""/>
        <dsp:cNvSpPr/>
      </dsp:nvSpPr>
      <dsp:spPr>
        <a:xfrm>
          <a:off x="2839594" y="2341300"/>
          <a:ext cx="23637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Interfaces for storing agent states across multiple inferences.</a:t>
          </a:r>
        </a:p>
      </dsp:txBody>
      <dsp:txXfrm>
        <a:off x="2839594" y="2341300"/>
        <a:ext cx="2363775" cy="720000"/>
      </dsp:txXfrm>
    </dsp:sp>
    <dsp:sp modelId="{CA527772-6A19-41B8-8245-94F4C00BFC53}">
      <dsp:nvSpPr>
        <dsp:cNvPr id="0" name=""/>
        <dsp:cNvSpPr/>
      </dsp:nvSpPr>
      <dsp:spPr>
        <a:xfrm>
          <a:off x="6267068" y="962824"/>
          <a:ext cx="1063698" cy="10636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340FE5-BB01-44FA-91B9-6FDCCC8F0615}">
      <dsp:nvSpPr>
        <dsp:cNvPr id="0" name=""/>
        <dsp:cNvSpPr/>
      </dsp:nvSpPr>
      <dsp:spPr>
        <a:xfrm>
          <a:off x="5617030" y="2341300"/>
          <a:ext cx="23637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Simplifies complex storage options through a unified API.</a:t>
          </a:r>
        </a:p>
      </dsp:txBody>
      <dsp:txXfrm>
        <a:off x="5617030" y="2341300"/>
        <a:ext cx="2363775" cy="720000"/>
      </dsp:txXfrm>
    </dsp:sp>
    <dsp:sp modelId="{AB5F9316-F360-40B4-873C-47F471F83626}">
      <dsp:nvSpPr>
        <dsp:cNvPr id="0" name=""/>
        <dsp:cNvSpPr/>
      </dsp:nvSpPr>
      <dsp:spPr>
        <a:xfrm>
          <a:off x="9044504" y="962824"/>
          <a:ext cx="1063698" cy="10636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28C3C0-A9A2-4B71-A9F5-52E67C43D076}">
      <dsp:nvSpPr>
        <dsp:cNvPr id="0" name=""/>
        <dsp:cNvSpPr/>
      </dsp:nvSpPr>
      <dsp:spPr>
        <a:xfrm>
          <a:off x="8394465" y="2341300"/>
          <a:ext cx="23637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Essential for LangChain agents to maintain reasoning capabilities.</a:t>
          </a:r>
        </a:p>
      </dsp:txBody>
      <dsp:txXfrm>
        <a:off x="8394465" y="2341300"/>
        <a:ext cx="2363775" cy="7200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D17DE7-FBC3-4818-A43C-A85C411238AC}">
      <dsp:nvSpPr>
        <dsp:cNvPr id="0" name=""/>
        <dsp:cNvSpPr/>
      </dsp:nvSpPr>
      <dsp:spPr>
        <a:xfrm>
          <a:off x="173481" y="762097"/>
          <a:ext cx="907914" cy="90791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9B6E33-9EB8-4CAB-B32D-4A4668B930AE}">
      <dsp:nvSpPr>
        <dsp:cNvPr id="0" name=""/>
        <dsp:cNvSpPr/>
      </dsp:nvSpPr>
      <dsp:spPr>
        <a:xfrm>
          <a:off x="364143" y="952759"/>
          <a:ext cx="526590" cy="5265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BF3C12-0E6A-4877-B84F-009BED3C0D3A}">
      <dsp:nvSpPr>
        <dsp:cNvPr id="0" name=""/>
        <dsp:cNvSpPr/>
      </dsp:nvSpPr>
      <dsp:spPr>
        <a:xfrm>
          <a:off x="1275948" y="762097"/>
          <a:ext cx="2140082" cy="907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Model I/O Module streamlines model integration.</a:t>
          </a:r>
        </a:p>
      </dsp:txBody>
      <dsp:txXfrm>
        <a:off x="1275948" y="762097"/>
        <a:ext cx="2140082" cy="907914"/>
      </dsp:txXfrm>
    </dsp:sp>
    <dsp:sp modelId="{00BE5D68-D2F9-4A9B-A362-29549C03455C}">
      <dsp:nvSpPr>
        <dsp:cNvPr id="0" name=""/>
        <dsp:cNvSpPr/>
      </dsp:nvSpPr>
      <dsp:spPr>
        <a:xfrm>
          <a:off x="3788925" y="762097"/>
          <a:ext cx="907914" cy="90791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F163D8-CB7D-4043-A9C0-0D1EFE76B014}">
      <dsp:nvSpPr>
        <dsp:cNvPr id="0" name=""/>
        <dsp:cNvSpPr/>
      </dsp:nvSpPr>
      <dsp:spPr>
        <a:xfrm>
          <a:off x="3979586" y="952759"/>
          <a:ext cx="526590" cy="5265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F717F9-DCD3-428B-ABA3-3F8483B5ED09}">
      <dsp:nvSpPr>
        <dsp:cNvPr id="0" name=""/>
        <dsp:cNvSpPr/>
      </dsp:nvSpPr>
      <dsp:spPr>
        <a:xfrm>
          <a:off x="4891392" y="762097"/>
          <a:ext cx="2140082" cy="907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Retrieval Module ensures data enrichment,</a:t>
          </a:r>
        </a:p>
      </dsp:txBody>
      <dsp:txXfrm>
        <a:off x="4891392" y="762097"/>
        <a:ext cx="2140082" cy="907914"/>
      </dsp:txXfrm>
    </dsp:sp>
    <dsp:sp modelId="{A26ECD90-49D8-453A-B852-FDB76EED4C51}">
      <dsp:nvSpPr>
        <dsp:cNvPr id="0" name=""/>
        <dsp:cNvSpPr/>
      </dsp:nvSpPr>
      <dsp:spPr>
        <a:xfrm>
          <a:off x="7404368" y="762097"/>
          <a:ext cx="907914" cy="90791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060542-C9C5-410F-8BE0-249D04B4B3E1}">
      <dsp:nvSpPr>
        <dsp:cNvPr id="0" name=""/>
        <dsp:cNvSpPr/>
      </dsp:nvSpPr>
      <dsp:spPr>
        <a:xfrm>
          <a:off x="7595030" y="952759"/>
          <a:ext cx="526590" cy="5265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4AFBB6-F1F2-4666-BB61-749DF6FFA623}">
      <dsp:nvSpPr>
        <dsp:cNvPr id="0" name=""/>
        <dsp:cNvSpPr/>
      </dsp:nvSpPr>
      <dsp:spPr>
        <a:xfrm>
          <a:off x="8506835" y="762097"/>
          <a:ext cx="2140082" cy="907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Chains Module simplifies complex app development,</a:t>
          </a:r>
        </a:p>
      </dsp:txBody>
      <dsp:txXfrm>
        <a:off x="8506835" y="762097"/>
        <a:ext cx="2140082" cy="907914"/>
      </dsp:txXfrm>
    </dsp:sp>
    <dsp:sp modelId="{F0597D54-83C9-4E37-9274-7EF5923D4A0A}">
      <dsp:nvSpPr>
        <dsp:cNvPr id="0" name=""/>
        <dsp:cNvSpPr/>
      </dsp:nvSpPr>
      <dsp:spPr>
        <a:xfrm>
          <a:off x="173481" y="2354113"/>
          <a:ext cx="907914" cy="90791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961D08-8860-4056-907F-AF29EA632588}">
      <dsp:nvSpPr>
        <dsp:cNvPr id="0" name=""/>
        <dsp:cNvSpPr/>
      </dsp:nvSpPr>
      <dsp:spPr>
        <a:xfrm>
          <a:off x="364143" y="2544775"/>
          <a:ext cx="526590" cy="5265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C7D831-8C3D-4945-96EC-89D1766A4AB3}">
      <dsp:nvSpPr>
        <dsp:cNvPr id="0" name=""/>
        <dsp:cNvSpPr/>
      </dsp:nvSpPr>
      <dsp:spPr>
        <a:xfrm>
          <a:off x="1275948" y="2354113"/>
          <a:ext cx="2140082" cy="907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Agents Module creates AI agents for natural interactions,</a:t>
          </a:r>
        </a:p>
      </dsp:txBody>
      <dsp:txXfrm>
        <a:off x="1275948" y="2354113"/>
        <a:ext cx="2140082" cy="907914"/>
      </dsp:txXfrm>
    </dsp:sp>
    <dsp:sp modelId="{3E06EE21-6695-4ECB-AB8D-DA76095FA7FE}">
      <dsp:nvSpPr>
        <dsp:cNvPr id="0" name=""/>
        <dsp:cNvSpPr/>
      </dsp:nvSpPr>
      <dsp:spPr>
        <a:xfrm>
          <a:off x="3788925" y="2354113"/>
          <a:ext cx="907914" cy="90791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C35CB7-24EF-4932-9CB9-8031E67B34FE}">
      <dsp:nvSpPr>
        <dsp:cNvPr id="0" name=""/>
        <dsp:cNvSpPr/>
      </dsp:nvSpPr>
      <dsp:spPr>
        <a:xfrm>
          <a:off x="3979586" y="2544775"/>
          <a:ext cx="526590" cy="52659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5FD071-3EBD-4096-B274-E7B1EB6FCA22}">
      <dsp:nvSpPr>
        <dsp:cNvPr id="0" name=""/>
        <dsp:cNvSpPr/>
      </dsp:nvSpPr>
      <dsp:spPr>
        <a:xfrm>
          <a:off x="4891392" y="2354113"/>
          <a:ext cx="2140082" cy="907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Memory Module helps maintain context, and</a:t>
          </a:r>
        </a:p>
      </dsp:txBody>
      <dsp:txXfrm>
        <a:off x="4891392" y="2354113"/>
        <a:ext cx="2140082" cy="907914"/>
      </dsp:txXfrm>
    </dsp:sp>
    <dsp:sp modelId="{A8CAF898-CCC4-4034-84C0-735654BE2FD9}">
      <dsp:nvSpPr>
        <dsp:cNvPr id="0" name=""/>
        <dsp:cNvSpPr/>
      </dsp:nvSpPr>
      <dsp:spPr>
        <a:xfrm>
          <a:off x="7404368" y="2354113"/>
          <a:ext cx="907914" cy="90791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B92725-A9D2-491E-81F0-1B6545645D4B}">
      <dsp:nvSpPr>
        <dsp:cNvPr id="0" name=""/>
        <dsp:cNvSpPr/>
      </dsp:nvSpPr>
      <dsp:spPr>
        <a:xfrm>
          <a:off x="7595030" y="2544775"/>
          <a:ext cx="526590" cy="52659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5F4339-71F5-4757-92B7-FC729509E0D2}">
      <dsp:nvSpPr>
        <dsp:cNvPr id="0" name=""/>
        <dsp:cNvSpPr/>
      </dsp:nvSpPr>
      <dsp:spPr>
        <a:xfrm>
          <a:off x="8506835" y="2354113"/>
          <a:ext cx="2140082" cy="907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Callbacks Module: Facilitates event integration for logging</a:t>
          </a:r>
        </a:p>
      </dsp:txBody>
      <dsp:txXfrm>
        <a:off x="8506835" y="2354113"/>
        <a:ext cx="2140082" cy="90791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D11319-A9DA-446C-AD14-BF52BCB1BB0D}">
      <dsp:nvSpPr>
        <dsp:cNvPr id="0" name=""/>
        <dsp:cNvSpPr/>
      </dsp:nvSpPr>
      <dsp:spPr>
        <a:xfrm>
          <a:off x="264008" y="307426"/>
          <a:ext cx="1362585" cy="136258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C4EA5C-1E8A-47DA-A8A0-370D7C71C938}">
      <dsp:nvSpPr>
        <dsp:cNvPr id="0" name=""/>
        <dsp:cNvSpPr/>
      </dsp:nvSpPr>
      <dsp:spPr>
        <a:xfrm>
          <a:off x="550151" y="593569"/>
          <a:ext cx="790299" cy="7902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28E7F1-6AC5-4628-AA61-1142369114AB}">
      <dsp:nvSpPr>
        <dsp:cNvPr id="0" name=""/>
        <dsp:cNvSpPr/>
      </dsp:nvSpPr>
      <dsp:spPr>
        <a:xfrm>
          <a:off x="1918575" y="307426"/>
          <a:ext cx="3211807" cy="1362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Select LLM or Chat model based on your specific use case.</a:t>
          </a:r>
        </a:p>
      </dsp:txBody>
      <dsp:txXfrm>
        <a:off x="1918575" y="307426"/>
        <a:ext cx="3211807" cy="1362585"/>
      </dsp:txXfrm>
    </dsp:sp>
    <dsp:sp modelId="{A3029CB1-6311-44B5-87BB-DF04859371B5}">
      <dsp:nvSpPr>
        <dsp:cNvPr id="0" name=""/>
        <dsp:cNvSpPr/>
      </dsp:nvSpPr>
      <dsp:spPr>
        <a:xfrm>
          <a:off x="5690016" y="307426"/>
          <a:ext cx="1362585" cy="136258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988596-A7F1-469D-9CA5-5BE6E65B6541}">
      <dsp:nvSpPr>
        <dsp:cNvPr id="0" name=""/>
        <dsp:cNvSpPr/>
      </dsp:nvSpPr>
      <dsp:spPr>
        <a:xfrm>
          <a:off x="5976159" y="593569"/>
          <a:ext cx="790299" cy="7902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0BD14D-9B45-4179-9C4A-F46C3F2DD24A}">
      <dsp:nvSpPr>
        <dsp:cNvPr id="0" name=""/>
        <dsp:cNvSpPr/>
      </dsp:nvSpPr>
      <dsp:spPr>
        <a:xfrm>
          <a:off x="7344584" y="307426"/>
          <a:ext cx="3211807" cy="1362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Create a customized prompt as the input.</a:t>
          </a:r>
        </a:p>
      </dsp:txBody>
      <dsp:txXfrm>
        <a:off x="7344584" y="307426"/>
        <a:ext cx="3211807" cy="1362585"/>
      </dsp:txXfrm>
    </dsp:sp>
    <dsp:sp modelId="{D33872EE-4055-4D41-BA8D-68EE3103BF19}">
      <dsp:nvSpPr>
        <dsp:cNvPr id="0" name=""/>
        <dsp:cNvSpPr/>
      </dsp:nvSpPr>
      <dsp:spPr>
        <a:xfrm>
          <a:off x="264008" y="2354113"/>
          <a:ext cx="1362585" cy="136258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73ACAE-059F-4614-92D4-892B30C809F1}">
      <dsp:nvSpPr>
        <dsp:cNvPr id="0" name=""/>
        <dsp:cNvSpPr/>
      </dsp:nvSpPr>
      <dsp:spPr>
        <a:xfrm>
          <a:off x="550151" y="2640255"/>
          <a:ext cx="790299" cy="7902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542724-ACD6-456A-9791-7EA17B876CD2}">
      <dsp:nvSpPr>
        <dsp:cNvPr id="0" name=""/>
        <dsp:cNvSpPr/>
      </dsp:nvSpPr>
      <dsp:spPr>
        <a:xfrm>
          <a:off x="1918575" y="2354113"/>
          <a:ext cx="3211807" cy="1362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Transmit the input to the chosen LLM or Chat model.</a:t>
          </a:r>
        </a:p>
      </dsp:txBody>
      <dsp:txXfrm>
        <a:off x="1918575" y="2354113"/>
        <a:ext cx="3211807" cy="1362585"/>
      </dsp:txXfrm>
    </dsp:sp>
    <dsp:sp modelId="{A7D9552F-4042-4862-B521-4E84E043B223}">
      <dsp:nvSpPr>
        <dsp:cNvPr id="0" name=""/>
        <dsp:cNvSpPr/>
      </dsp:nvSpPr>
      <dsp:spPr>
        <a:xfrm>
          <a:off x="5690016" y="2354113"/>
          <a:ext cx="1362585" cy="136258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1C77B5-4C22-4424-BE75-2FCA0F030ED3}">
      <dsp:nvSpPr>
        <dsp:cNvPr id="0" name=""/>
        <dsp:cNvSpPr/>
      </dsp:nvSpPr>
      <dsp:spPr>
        <a:xfrm>
          <a:off x="5976159" y="2640255"/>
          <a:ext cx="790299" cy="79029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FBC82B-CB59-479B-89C4-835499D7C587}">
      <dsp:nvSpPr>
        <dsp:cNvPr id="0" name=""/>
        <dsp:cNvSpPr/>
      </dsp:nvSpPr>
      <dsp:spPr>
        <a:xfrm>
          <a:off x="7344584" y="2354113"/>
          <a:ext cx="3211807" cy="1362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Optionally, employ output parsers to process outputs as necessary.</a:t>
          </a:r>
        </a:p>
      </dsp:txBody>
      <dsp:txXfrm>
        <a:off x="7344584" y="2354113"/>
        <a:ext cx="3211807" cy="136258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BF4D5A-7AB2-D544-B4E8-6A3067C0B8D5}">
      <dsp:nvSpPr>
        <dsp:cNvPr id="0" name=""/>
        <dsp:cNvSpPr/>
      </dsp:nvSpPr>
      <dsp:spPr>
        <a:xfrm>
          <a:off x="0" y="0"/>
          <a:ext cx="629022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E8810E-8B3E-FA4F-A488-548062F58B97}">
      <dsp:nvSpPr>
        <dsp:cNvPr id="0" name=""/>
        <dsp:cNvSpPr/>
      </dsp:nvSpPr>
      <dsp:spPr>
        <a:xfrm>
          <a:off x="0" y="0"/>
          <a:ext cx="6290226" cy="1361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Instructions: Specify the model's intended response or behavior.</a:t>
          </a:r>
        </a:p>
      </dsp:txBody>
      <dsp:txXfrm>
        <a:off x="0" y="0"/>
        <a:ext cx="6290226" cy="1361936"/>
      </dsp:txXfrm>
    </dsp:sp>
    <dsp:sp modelId="{82141AEC-442E-974F-9153-C718D1978B57}">
      <dsp:nvSpPr>
        <dsp:cNvPr id="0" name=""/>
        <dsp:cNvSpPr/>
      </dsp:nvSpPr>
      <dsp:spPr>
        <a:xfrm>
          <a:off x="0" y="1361936"/>
          <a:ext cx="6290226" cy="0"/>
        </a:xfrm>
        <a:prstGeom prst="line">
          <a:avLst/>
        </a:prstGeom>
        <a:solidFill>
          <a:schemeClr val="accent2">
            <a:hueOff val="383163"/>
            <a:satOff val="-6257"/>
            <a:lumOff val="392"/>
            <a:alphaOff val="0"/>
          </a:schemeClr>
        </a:solidFill>
        <a:ln w="12700" cap="flat" cmpd="sng" algn="ctr">
          <a:solidFill>
            <a:schemeClr val="accent2">
              <a:hueOff val="383163"/>
              <a:satOff val="-6257"/>
              <a:lumOff val="39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7FF66A-6E51-4E4F-91A2-70EA0765347D}">
      <dsp:nvSpPr>
        <dsp:cNvPr id="0" name=""/>
        <dsp:cNvSpPr/>
      </dsp:nvSpPr>
      <dsp:spPr>
        <a:xfrm>
          <a:off x="0" y="1361936"/>
          <a:ext cx="6290226" cy="1361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Context: Offer supplementary information, often with illustrative examples.</a:t>
          </a:r>
        </a:p>
      </dsp:txBody>
      <dsp:txXfrm>
        <a:off x="0" y="1361936"/>
        <a:ext cx="6290226" cy="1361936"/>
      </dsp:txXfrm>
    </dsp:sp>
    <dsp:sp modelId="{DD085B2F-D675-6C41-B8F5-8B686374AD5B}">
      <dsp:nvSpPr>
        <dsp:cNvPr id="0" name=""/>
        <dsp:cNvSpPr/>
      </dsp:nvSpPr>
      <dsp:spPr>
        <a:xfrm>
          <a:off x="0" y="2723872"/>
          <a:ext cx="6290226" cy="0"/>
        </a:xfrm>
        <a:prstGeom prst="line">
          <a:avLst/>
        </a:prstGeom>
        <a:solidFill>
          <a:schemeClr val="accent2">
            <a:hueOff val="766327"/>
            <a:satOff val="-12515"/>
            <a:lumOff val="784"/>
            <a:alphaOff val="0"/>
          </a:schemeClr>
        </a:solidFill>
        <a:ln w="12700" cap="flat" cmpd="sng" algn="ctr">
          <a:solidFill>
            <a:schemeClr val="accent2">
              <a:hueOff val="766327"/>
              <a:satOff val="-12515"/>
              <a:lumOff val="78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39A5B2-4925-A441-82A0-34E255C60B3B}">
      <dsp:nvSpPr>
        <dsp:cNvPr id="0" name=""/>
        <dsp:cNvSpPr/>
      </dsp:nvSpPr>
      <dsp:spPr>
        <a:xfrm>
          <a:off x="0" y="2723872"/>
          <a:ext cx="6290226" cy="1361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User Input: The user's actual query or input.</a:t>
          </a:r>
        </a:p>
      </dsp:txBody>
      <dsp:txXfrm>
        <a:off x="0" y="2723872"/>
        <a:ext cx="6290226" cy="1361936"/>
      </dsp:txXfrm>
    </dsp:sp>
    <dsp:sp modelId="{ED551A34-10B4-D64D-93C0-D15C44245787}">
      <dsp:nvSpPr>
        <dsp:cNvPr id="0" name=""/>
        <dsp:cNvSpPr/>
      </dsp:nvSpPr>
      <dsp:spPr>
        <a:xfrm>
          <a:off x="0" y="4085808"/>
          <a:ext cx="6290226" cy="0"/>
        </a:xfrm>
        <a:prstGeom prst="line">
          <a:avLst/>
        </a:prstGeom>
        <a:solidFill>
          <a:schemeClr val="accent2">
            <a:hueOff val="1149490"/>
            <a:satOff val="-18772"/>
            <a:lumOff val="1176"/>
            <a:alphaOff val="0"/>
          </a:schemeClr>
        </a:solidFill>
        <a:ln w="12700" cap="flat" cmpd="sng" algn="ctr">
          <a:solidFill>
            <a:schemeClr val="accent2">
              <a:hueOff val="1149490"/>
              <a:satOff val="-18772"/>
              <a:lumOff val="117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0953F7-7205-A944-8D14-F0537BBC9437}">
      <dsp:nvSpPr>
        <dsp:cNvPr id="0" name=""/>
        <dsp:cNvSpPr/>
      </dsp:nvSpPr>
      <dsp:spPr>
        <a:xfrm>
          <a:off x="0" y="4085808"/>
          <a:ext cx="6290226" cy="1361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Output Indicator: Signifies the commencement of the model's response.</a:t>
          </a:r>
        </a:p>
      </dsp:txBody>
      <dsp:txXfrm>
        <a:off x="0" y="4085808"/>
        <a:ext cx="6290226" cy="136193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103D14-0416-4AE8-B33B-DEC5A457A09F}">
      <dsp:nvSpPr>
        <dsp:cNvPr id="0" name=""/>
        <dsp:cNvSpPr/>
      </dsp:nvSpPr>
      <dsp:spPr>
        <a:xfrm>
          <a:off x="916987" y="738950"/>
          <a:ext cx="1444246" cy="14442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D5C301-51C2-411E-AE20-D654CB9D6C49}">
      <dsp:nvSpPr>
        <dsp:cNvPr id="0" name=""/>
        <dsp:cNvSpPr/>
      </dsp:nvSpPr>
      <dsp:spPr>
        <a:xfrm>
          <a:off x="34392" y="2565174"/>
          <a:ext cx="320943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Raw text from language models may not always suit downstream requirements.</a:t>
          </a:r>
        </a:p>
      </dsp:txBody>
      <dsp:txXfrm>
        <a:off x="34392" y="2565174"/>
        <a:ext cx="3209437" cy="720000"/>
      </dsp:txXfrm>
    </dsp:sp>
    <dsp:sp modelId="{7746996F-C0C5-4FED-9FB3-454894169922}">
      <dsp:nvSpPr>
        <dsp:cNvPr id="0" name=""/>
        <dsp:cNvSpPr/>
      </dsp:nvSpPr>
      <dsp:spPr>
        <a:xfrm>
          <a:off x="4688076" y="738950"/>
          <a:ext cx="1444246" cy="14442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BAAD95-7DB2-4823-9023-6BBF2D790F56}">
      <dsp:nvSpPr>
        <dsp:cNvPr id="0" name=""/>
        <dsp:cNvSpPr/>
      </dsp:nvSpPr>
      <dsp:spPr>
        <a:xfrm>
          <a:off x="3805481" y="2565174"/>
          <a:ext cx="320943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Output parsers structure model text.</a:t>
          </a:r>
        </a:p>
      </dsp:txBody>
      <dsp:txXfrm>
        <a:off x="3805481" y="2565174"/>
        <a:ext cx="3209437" cy="720000"/>
      </dsp:txXfrm>
    </dsp:sp>
    <dsp:sp modelId="{2DC4B49B-F87C-439C-BC4C-362A985CC8B0}">
      <dsp:nvSpPr>
        <dsp:cNvPr id="0" name=""/>
        <dsp:cNvSpPr/>
      </dsp:nvSpPr>
      <dsp:spPr>
        <a:xfrm>
          <a:off x="8459165" y="738950"/>
          <a:ext cx="1444246" cy="144424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8BD162-0AD0-44F3-8D9A-D221E0C41F80}">
      <dsp:nvSpPr>
        <dsp:cNvPr id="0" name=""/>
        <dsp:cNvSpPr/>
      </dsp:nvSpPr>
      <dsp:spPr>
        <a:xfrm>
          <a:off x="7576570" y="2565174"/>
          <a:ext cx="320943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Convert to JSON, Python dataclasses, and other useful structures.</a:t>
          </a:r>
        </a:p>
      </dsp:txBody>
      <dsp:txXfrm>
        <a:off x="7576570" y="2565174"/>
        <a:ext cx="3209437"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BF6F6D-DCA8-4CCA-83CE-11718A87CAD1}">
      <dsp:nvSpPr>
        <dsp:cNvPr id="0" name=""/>
        <dsp:cNvSpPr/>
      </dsp:nvSpPr>
      <dsp:spPr>
        <a:xfrm>
          <a:off x="173481" y="762097"/>
          <a:ext cx="907914" cy="90791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1BEE58-C0F5-4852-89AA-DEB2B3679B63}">
      <dsp:nvSpPr>
        <dsp:cNvPr id="0" name=""/>
        <dsp:cNvSpPr/>
      </dsp:nvSpPr>
      <dsp:spPr>
        <a:xfrm>
          <a:off x="364143" y="952759"/>
          <a:ext cx="526590" cy="5265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ADC3E6-9C4D-4000-B2E8-D8A72DA97309}">
      <dsp:nvSpPr>
        <dsp:cNvPr id="0" name=""/>
        <dsp:cNvSpPr/>
      </dsp:nvSpPr>
      <dsp:spPr>
        <a:xfrm>
          <a:off x="1275948" y="762097"/>
          <a:ext cx="2140082" cy="907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Easy Integration</a:t>
          </a:r>
        </a:p>
      </dsp:txBody>
      <dsp:txXfrm>
        <a:off x="1275948" y="762097"/>
        <a:ext cx="2140082" cy="907914"/>
      </dsp:txXfrm>
    </dsp:sp>
    <dsp:sp modelId="{17A66265-27B2-41D9-A7D6-050647E01005}">
      <dsp:nvSpPr>
        <dsp:cNvPr id="0" name=""/>
        <dsp:cNvSpPr/>
      </dsp:nvSpPr>
      <dsp:spPr>
        <a:xfrm>
          <a:off x="3788925" y="762097"/>
          <a:ext cx="907914" cy="90791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0130CF-CDED-45C7-B4E2-F0A699756318}">
      <dsp:nvSpPr>
        <dsp:cNvPr id="0" name=""/>
        <dsp:cNvSpPr/>
      </dsp:nvSpPr>
      <dsp:spPr>
        <a:xfrm>
          <a:off x="3979586" y="952759"/>
          <a:ext cx="526590" cy="5265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F7C161-7A2A-4A7D-923A-CA95A3767D2D}">
      <dsp:nvSpPr>
        <dsp:cNvPr id="0" name=""/>
        <dsp:cNvSpPr/>
      </dsp:nvSpPr>
      <dsp:spPr>
        <a:xfrm>
          <a:off x="4891392" y="762097"/>
          <a:ext cx="2140082" cy="907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Quick Deployment</a:t>
          </a:r>
        </a:p>
      </dsp:txBody>
      <dsp:txXfrm>
        <a:off x="4891392" y="762097"/>
        <a:ext cx="2140082" cy="907914"/>
      </dsp:txXfrm>
    </dsp:sp>
    <dsp:sp modelId="{16BB522A-B475-48BD-9B53-A602C7B8622B}">
      <dsp:nvSpPr>
        <dsp:cNvPr id="0" name=""/>
        <dsp:cNvSpPr/>
      </dsp:nvSpPr>
      <dsp:spPr>
        <a:xfrm>
          <a:off x="7404368" y="762097"/>
          <a:ext cx="907914" cy="90791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1EBB8B-C7F4-4537-9828-3F81D0AD5B51}">
      <dsp:nvSpPr>
        <dsp:cNvPr id="0" name=""/>
        <dsp:cNvSpPr/>
      </dsp:nvSpPr>
      <dsp:spPr>
        <a:xfrm>
          <a:off x="7595030" y="952759"/>
          <a:ext cx="526590" cy="5265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2C948E-BF63-4296-80E2-F885B3600EDD}">
      <dsp:nvSpPr>
        <dsp:cNvPr id="0" name=""/>
        <dsp:cNvSpPr/>
      </dsp:nvSpPr>
      <dsp:spPr>
        <a:xfrm>
          <a:off x="8506835" y="762097"/>
          <a:ext cx="2140082" cy="907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Regular Updates</a:t>
          </a:r>
        </a:p>
      </dsp:txBody>
      <dsp:txXfrm>
        <a:off x="8506835" y="762097"/>
        <a:ext cx="2140082" cy="907914"/>
      </dsp:txXfrm>
    </dsp:sp>
    <dsp:sp modelId="{C980C3CD-7FF4-456B-A74A-543587D49A8B}">
      <dsp:nvSpPr>
        <dsp:cNvPr id="0" name=""/>
        <dsp:cNvSpPr/>
      </dsp:nvSpPr>
      <dsp:spPr>
        <a:xfrm>
          <a:off x="173481" y="2354113"/>
          <a:ext cx="907914" cy="90791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059C45-C09E-426C-9F99-ED911575C867}">
      <dsp:nvSpPr>
        <dsp:cNvPr id="0" name=""/>
        <dsp:cNvSpPr/>
      </dsp:nvSpPr>
      <dsp:spPr>
        <a:xfrm>
          <a:off x="364143" y="2544775"/>
          <a:ext cx="526590" cy="5265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49EDC0-C3F7-482E-AF3F-F31330A970E2}">
      <dsp:nvSpPr>
        <dsp:cNvPr id="0" name=""/>
        <dsp:cNvSpPr/>
      </dsp:nvSpPr>
      <dsp:spPr>
        <a:xfrm>
          <a:off x="1275948" y="2354113"/>
          <a:ext cx="2140082" cy="907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Limited Customization</a:t>
          </a:r>
        </a:p>
      </dsp:txBody>
      <dsp:txXfrm>
        <a:off x="1275948" y="2354113"/>
        <a:ext cx="2140082" cy="907914"/>
      </dsp:txXfrm>
    </dsp:sp>
    <dsp:sp modelId="{576BAC1D-2CCD-4DBA-BE46-AF4CBF1E4B8D}">
      <dsp:nvSpPr>
        <dsp:cNvPr id="0" name=""/>
        <dsp:cNvSpPr/>
      </dsp:nvSpPr>
      <dsp:spPr>
        <a:xfrm>
          <a:off x="3788925" y="2354113"/>
          <a:ext cx="907914" cy="90791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43C8EA-A29A-476A-866F-2EF1A7A4AC87}">
      <dsp:nvSpPr>
        <dsp:cNvPr id="0" name=""/>
        <dsp:cNvSpPr/>
      </dsp:nvSpPr>
      <dsp:spPr>
        <a:xfrm>
          <a:off x="3979586" y="2544775"/>
          <a:ext cx="526590" cy="52659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79C17F-8919-4B8D-8351-BEFC2FCF198C}">
      <dsp:nvSpPr>
        <dsp:cNvPr id="0" name=""/>
        <dsp:cNvSpPr/>
      </dsp:nvSpPr>
      <dsp:spPr>
        <a:xfrm>
          <a:off x="4891392" y="2354113"/>
          <a:ext cx="2140082" cy="907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Data Privacy Concerns</a:t>
          </a:r>
        </a:p>
      </dsp:txBody>
      <dsp:txXfrm>
        <a:off x="4891392" y="2354113"/>
        <a:ext cx="2140082" cy="907914"/>
      </dsp:txXfrm>
    </dsp:sp>
    <dsp:sp modelId="{07C9A41B-4D3E-4D80-870F-084DD9C5CF1C}">
      <dsp:nvSpPr>
        <dsp:cNvPr id="0" name=""/>
        <dsp:cNvSpPr/>
      </dsp:nvSpPr>
      <dsp:spPr>
        <a:xfrm>
          <a:off x="7404368" y="2354113"/>
          <a:ext cx="907914" cy="90791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CE5A81-C556-44FE-966E-DB204D34D3FE}">
      <dsp:nvSpPr>
        <dsp:cNvPr id="0" name=""/>
        <dsp:cNvSpPr/>
      </dsp:nvSpPr>
      <dsp:spPr>
        <a:xfrm>
          <a:off x="7595030" y="2544775"/>
          <a:ext cx="526590" cy="52659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E81C64-BC12-4A23-B76F-956A69343D00}">
      <dsp:nvSpPr>
        <dsp:cNvPr id="0" name=""/>
        <dsp:cNvSpPr/>
      </dsp:nvSpPr>
      <dsp:spPr>
        <a:xfrm>
          <a:off x="8506835" y="2354113"/>
          <a:ext cx="2140082" cy="907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Scaling Costs</a:t>
          </a:r>
        </a:p>
      </dsp:txBody>
      <dsp:txXfrm>
        <a:off x="8506835" y="2354113"/>
        <a:ext cx="2140082" cy="90791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D094AA-339A-4344-98E2-F95741232ABA}">
      <dsp:nvSpPr>
        <dsp:cNvPr id="0" name=""/>
        <dsp:cNvSpPr/>
      </dsp:nvSpPr>
      <dsp:spPr>
        <a:xfrm>
          <a:off x="0" y="885258"/>
          <a:ext cx="6290226" cy="163432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BA33F2-307E-4C0B-8FA4-7F9765D0FD09}">
      <dsp:nvSpPr>
        <dsp:cNvPr id="0" name=""/>
        <dsp:cNvSpPr/>
      </dsp:nvSpPr>
      <dsp:spPr>
        <a:xfrm>
          <a:off x="494382" y="1252981"/>
          <a:ext cx="898877" cy="8988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F7F5FC0-E35C-4BC8-A48D-1F0A9A57D22E}">
      <dsp:nvSpPr>
        <dsp:cNvPr id="0" name=""/>
        <dsp:cNvSpPr/>
      </dsp:nvSpPr>
      <dsp:spPr>
        <a:xfrm>
          <a:off x="1887643" y="885258"/>
          <a:ext cx="4402582" cy="16343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966" tIns="172966" rIns="172966" bIns="172966" numCol="1" spcCol="1270" anchor="ctr" anchorCtr="0">
          <a:noAutofit/>
        </a:bodyPr>
        <a:lstStyle/>
        <a:p>
          <a:pPr marL="0" lvl="0" indent="0" algn="l" defTabSz="800100">
            <a:lnSpc>
              <a:spcPct val="90000"/>
            </a:lnSpc>
            <a:spcBef>
              <a:spcPct val="0"/>
            </a:spcBef>
            <a:spcAft>
              <a:spcPct val="35000"/>
            </a:spcAft>
            <a:buNone/>
          </a:pPr>
          <a:r>
            <a:rPr lang="en-US" sz="1800" kern="1200"/>
            <a:t>Structuring unstructured text into structured data (e.g., JSON or Python objects).</a:t>
          </a:r>
        </a:p>
      </dsp:txBody>
      <dsp:txXfrm>
        <a:off x="1887643" y="885258"/>
        <a:ext cx="4402582" cy="1634323"/>
      </dsp:txXfrm>
    </dsp:sp>
    <dsp:sp modelId="{90CA2B01-8C6A-4877-8186-301E1C82B838}">
      <dsp:nvSpPr>
        <dsp:cNvPr id="0" name=""/>
        <dsp:cNvSpPr/>
      </dsp:nvSpPr>
      <dsp:spPr>
        <a:xfrm>
          <a:off x="0" y="2928162"/>
          <a:ext cx="6290226" cy="163432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21485D-E401-47E1-90B4-D281FDDDAD6F}">
      <dsp:nvSpPr>
        <dsp:cNvPr id="0" name=""/>
        <dsp:cNvSpPr/>
      </dsp:nvSpPr>
      <dsp:spPr>
        <a:xfrm>
          <a:off x="494382" y="3295885"/>
          <a:ext cx="898877" cy="8988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63989B6-4B82-4F91-989B-C6168174D440}">
      <dsp:nvSpPr>
        <dsp:cNvPr id="0" name=""/>
        <dsp:cNvSpPr/>
      </dsp:nvSpPr>
      <dsp:spPr>
        <a:xfrm>
          <a:off x="1887643" y="2928162"/>
          <a:ext cx="4402582" cy="16343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966" tIns="172966" rIns="172966" bIns="172966" numCol="1" spcCol="1270" anchor="ctr" anchorCtr="0">
          <a:noAutofit/>
        </a:bodyPr>
        <a:lstStyle/>
        <a:p>
          <a:pPr marL="0" lvl="0" indent="0" algn="l" defTabSz="800100">
            <a:lnSpc>
              <a:spcPct val="90000"/>
            </a:lnSpc>
            <a:spcBef>
              <a:spcPct val="0"/>
            </a:spcBef>
            <a:spcAft>
              <a:spcPct val="35000"/>
            </a:spcAft>
            <a:buNone/>
          </a:pPr>
          <a:r>
            <a:rPr lang="en-US" sz="1800" kern="1200"/>
            <a:t>Guiding language models in response formatting by injecting instructions into prompts via a "get_format_instructions()" method.</a:t>
          </a:r>
        </a:p>
      </dsp:txBody>
      <dsp:txXfrm>
        <a:off x="1887643" y="2928162"/>
        <a:ext cx="4402582" cy="163432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AFE39-DD9D-4B1D-8F6C-EA0380FCD48F}">
      <dsp:nvSpPr>
        <dsp:cNvPr id="0" name=""/>
        <dsp:cNvSpPr/>
      </dsp:nvSpPr>
      <dsp:spPr>
        <a:xfrm>
          <a:off x="0" y="2261"/>
          <a:ext cx="6290226" cy="11459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B6A76A-9078-46AB-94F0-190D7C1CE06C}">
      <dsp:nvSpPr>
        <dsp:cNvPr id="0" name=""/>
        <dsp:cNvSpPr/>
      </dsp:nvSpPr>
      <dsp:spPr>
        <a:xfrm>
          <a:off x="346647" y="260097"/>
          <a:ext cx="630267" cy="6302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158225E-0D99-407A-A999-55EA2CB9B8E4}">
      <dsp:nvSpPr>
        <dsp:cNvPr id="0" name=""/>
        <dsp:cNvSpPr/>
      </dsp:nvSpPr>
      <dsp:spPr>
        <a:xfrm>
          <a:off x="1323562" y="2261"/>
          <a:ext cx="4966663" cy="1145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279" tIns="121279" rIns="121279" bIns="121279" numCol="1" spcCol="1270" anchor="ctr" anchorCtr="0">
          <a:noAutofit/>
        </a:bodyPr>
        <a:lstStyle/>
        <a:p>
          <a:pPr marL="0" lvl="0" indent="0" algn="l" defTabSz="933450">
            <a:lnSpc>
              <a:spcPct val="90000"/>
            </a:lnSpc>
            <a:spcBef>
              <a:spcPct val="0"/>
            </a:spcBef>
            <a:spcAft>
              <a:spcPct val="35000"/>
            </a:spcAft>
            <a:buNone/>
          </a:pPr>
          <a:r>
            <a:rPr lang="en-US" sz="2100" kern="1200"/>
            <a:t>Multiple types available: PDF, Webpage, CSV, Directory, and more</a:t>
          </a:r>
        </a:p>
      </dsp:txBody>
      <dsp:txXfrm>
        <a:off x="1323562" y="2261"/>
        <a:ext cx="4966663" cy="1145941"/>
      </dsp:txXfrm>
    </dsp:sp>
    <dsp:sp modelId="{C05C5442-5BDE-4D14-82C5-B10723094D99}">
      <dsp:nvSpPr>
        <dsp:cNvPr id="0" name=""/>
        <dsp:cNvSpPr/>
      </dsp:nvSpPr>
      <dsp:spPr>
        <a:xfrm>
          <a:off x="0" y="1434688"/>
          <a:ext cx="6290226" cy="11459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258125-0259-4C73-B1A0-478D3AF92ACA}">
      <dsp:nvSpPr>
        <dsp:cNvPr id="0" name=""/>
        <dsp:cNvSpPr/>
      </dsp:nvSpPr>
      <dsp:spPr>
        <a:xfrm>
          <a:off x="346647" y="1692524"/>
          <a:ext cx="630267" cy="6302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9B67C0-B080-4AA9-82AC-6C3C0ECFA385}">
      <dsp:nvSpPr>
        <dsp:cNvPr id="0" name=""/>
        <dsp:cNvSpPr/>
      </dsp:nvSpPr>
      <dsp:spPr>
        <a:xfrm>
          <a:off x="1323562" y="1434688"/>
          <a:ext cx="4966663" cy="1145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279" tIns="121279" rIns="121279" bIns="121279" numCol="1" spcCol="1270" anchor="ctr" anchorCtr="0">
          <a:noAutofit/>
        </a:bodyPr>
        <a:lstStyle/>
        <a:p>
          <a:pPr marL="0" lvl="0" indent="0" algn="l" defTabSz="933450">
            <a:lnSpc>
              <a:spcPct val="90000"/>
            </a:lnSpc>
            <a:spcBef>
              <a:spcPct val="0"/>
            </a:spcBef>
            <a:spcAft>
              <a:spcPct val="35000"/>
            </a:spcAft>
            <a:buNone/>
          </a:pPr>
          <a:r>
            <a:rPr lang="en-US" sz="2100" kern="1200"/>
            <a:t>Import the desired loader from langchain.document_loaders</a:t>
          </a:r>
        </a:p>
      </dsp:txBody>
      <dsp:txXfrm>
        <a:off x="1323562" y="1434688"/>
        <a:ext cx="4966663" cy="1145941"/>
      </dsp:txXfrm>
    </dsp:sp>
    <dsp:sp modelId="{4DA1233A-8B4E-48D4-94C3-6C8BC804531C}">
      <dsp:nvSpPr>
        <dsp:cNvPr id="0" name=""/>
        <dsp:cNvSpPr/>
      </dsp:nvSpPr>
      <dsp:spPr>
        <a:xfrm>
          <a:off x="0" y="2867115"/>
          <a:ext cx="6290226" cy="11459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6B2D2A-7103-4E4C-A7E3-237FBD0CF991}">
      <dsp:nvSpPr>
        <dsp:cNvPr id="0" name=""/>
        <dsp:cNvSpPr/>
      </dsp:nvSpPr>
      <dsp:spPr>
        <a:xfrm>
          <a:off x="346647" y="3124952"/>
          <a:ext cx="630267" cy="6302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6A21B6-E616-4645-AF2D-C95BA1C1BF1B}">
      <dsp:nvSpPr>
        <dsp:cNvPr id="0" name=""/>
        <dsp:cNvSpPr/>
      </dsp:nvSpPr>
      <dsp:spPr>
        <a:xfrm>
          <a:off x="1323562" y="2867115"/>
          <a:ext cx="4966663" cy="1145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279" tIns="121279" rIns="121279" bIns="121279" numCol="1" spcCol="1270" anchor="ctr" anchorCtr="0">
          <a:noAutofit/>
        </a:bodyPr>
        <a:lstStyle/>
        <a:p>
          <a:pPr marL="0" lvl="0" indent="0" algn="l" defTabSz="933450">
            <a:lnSpc>
              <a:spcPct val="90000"/>
            </a:lnSpc>
            <a:spcBef>
              <a:spcPct val="0"/>
            </a:spcBef>
            <a:spcAft>
              <a:spcPct val="35000"/>
            </a:spcAft>
            <a:buNone/>
          </a:pPr>
          <a:r>
            <a:rPr lang="en-US" sz="2100" kern="1200"/>
            <a:t>Instantiate the loader class with necessary arguments</a:t>
          </a:r>
        </a:p>
      </dsp:txBody>
      <dsp:txXfrm>
        <a:off x="1323562" y="2867115"/>
        <a:ext cx="4966663" cy="1145941"/>
      </dsp:txXfrm>
    </dsp:sp>
    <dsp:sp modelId="{71CC83AD-762E-4E1C-9DA2-06A331C231FE}">
      <dsp:nvSpPr>
        <dsp:cNvPr id="0" name=""/>
        <dsp:cNvSpPr/>
      </dsp:nvSpPr>
      <dsp:spPr>
        <a:xfrm>
          <a:off x="0" y="4299542"/>
          <a:ext cx="6290226" cy="11459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7D9BB2-64AE-4027-A309-E82628346D75}">
      <dsp:nvSpPr>
        <dsp:cNvPr id="0" name=""/>
        <dsp:cNvSpPr/>
      </dsp:nvSpPr>
      <dsp:spPr>
        <a:xfrm>
          <a:off x="346647" y="4557379"/>
          <a:ext cx="630267" cy="63026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697B41-B0C7-4450-9411-6D120CE1FB23}">
      <dsp:nvSpPr>
        <dsp:cNvPr id="0" name=""/>
        <dsp:cNvSpPr/>
      </dsp:nvSpPr>
      <dsp:spPr>
        <a:xfrm>
          <a:off x="1323562" y="4299542"/>
          <a:ext cx="4966663" cy="1145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279" tIns="121279" rIns="121279" bIns="121279" numCol="1" spcCol="1270" anchor="ctr" anchorCtr="0">
          <a:noAutofit/>
        </a:bodyPr>
        <a:lstStyle/>
        <a:p>
          <a:pPr marL="0" lvl="0" indent="0" algn="l" defTabSz="933450">
            <a:lnSpc>
              <a:spcPct val="90000"/>
            </a:lnSpc>
            <a:spcBef>
              <a:spcPct val="0"/>
            </a:spcBef>
            <a:spcAft>
              <a:spcPct val="35000"/>
            </a:spcAft>
            <a:buNone/>
          </a:pPr>
          <a:r>
            <a:rPr lang="en-US" sz="2100" kern="1200"/>
            <a:t>The load() method converts files into LangChain's Document format.</a:t>
          </a:r>
        </a:p>
      </dsp:txBody>
      <dsp:txXfrm>
        <a:off x="1323562" y="4299542"/>
        <a:ext cx="4966663" cy="1145941"/>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D56208-7343-6C48-9A30-3647B86D8529}">
      <dsp:nvSpPr>
        <dsp:cNvPr id="0" name=""/>
        <dsp:cNvSpPr/>
      </dsp:nvSpPr>
      <dsp:spPr>
        <a:xfrm>
          <a:off x="629636" y="1658006"/>
          <a:ext cx="503095" cy="7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B28EEA-6750-0F40-92D5-21BA89A1F628}">
      <dsp:nvSpPr>
        <dsp:cNvPr id="0" name=""/>
        <dsp:cNvSpPr/>
      </dsp:nvSpPr>
      <dsp:spPr>
        <a:xfrm>
          <a:off x="1162917" y="1615782"/>
          <a:ext cx="57855" cy="108554"/>
        </a:xfrm>
        <a:prstGeom prst="chevron">
          <a:avLst>
            <a:gd name="adj" fmla="val 9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092409-DD4C-0D41-BFEE-B7FEC294B7A5}">
      <dsp:nvSpPr>
        <dsp:cNvPr id="0" name=""/>
        <dsp:cNvSpPr/>
      </dsp:nvSpPr>
      <dsp:spPr>
        <a:xfrm>
          <a:off x="347606" y="1438899"/>
          <a:ext cx="438287" cy="438287"/>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08" tIns="17008" rIns="17008" bIns="17008" numCol="1" spcCol="1270" anchor="ctr" anchorCtr="0">
          <a:noAutofit/>
        </a:bodyPr>
        <a:lstStyle/>
        <a:p>
          <a:pPr marL="0" lvl="0" indent="0" algn="ctr" defTabSz="844550">
            <a:lnSpc>
              <a:spcPct val="90000"/>
            </a:lnSpc>
            <a:spcBef>
              <a:spcPct val="0"/>
            </a:spcBef>
            <a:spcAft>
              <a:spcPct val="35000"/>
            </a:spcAft>
            <a:buNone/>
          </a:pPr>
          <a:r>
            <a:rPr lang="en-US" sz="1900" kern="1200"/>
            <a:t>1</a:t>
          </a:r>
        </a:p>
      </dsp:txBody>
      <dsp:txXfrm>
        <a:off x="411792" y="1503085"/>
        <a:ext cx="309915" cy="309915"/>
      </dsp:txXfrm>
    </dsp:sp>
    <dsp:sp modelId="{1854512F-C016-9540-848E-DFBE1F49C8C1}">
      <dsp:nvSpPr>
        <dsp:cNvPr id="0" name=""/>
        <dsp:cNvSpPr/>
      </dsp:nvSpPr>
      <dsp:spPr>
        <a:xfrm>
          <a:off x="767" y="2042613"/>
          <a:ext cx="1131964" cy="1965600"/>
        </a:xfrm>
        <a:prstGeom prst="upArrowCallout">
          <a:avLst>
            <a:gd name="adj1" fmla="val 50000"/>
            <a:gd name="adj2" fmla="val 20000"/>
            <a:gd name="adj3" fmla="val 20000"/>
            <a:gd name="adj4" fmla="val 10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291" tIns="165100" rIns="89291" bIns="165100" numCol="1" spcCol="1270" anchor="t" anchorCtr="0">
          <a:noAutofit/>
        </a:bodyPr>
        <a:lstStyle/>
        <a:p>
          <a:pPr marL="0" lvl="0" indent="0" algn="ctr" defTabSz="488950">
            <a:lnSpc>
              <a:spcPct val="90000"/>
            </a:lnSpc>
            <a:spcBef>
              <a:spcPct val="0"/>
            </a:spcBef>
            <a:spcAft>
              <a:spcPct val="35000"/>
            </a:spcAft>
            <a:buNone/>
          </a:pPr>
          <a:r>
            <a:rPr lang="en-US" sz="1100" kern="1200" dirty="0"/>
            <a:t>Load documents from multiple sources like files or websites</a:t>
          </a:r>
        </a:p>
      </dsp:txBody>
      <dsp:txXfrm>
        <a:off x="767" y="2269006"/>
        <a:ext cx="1131964" cy="1739207"/>
      </dsp:txXfrm>
    </dsp:sp>
    <dsp:sp modelId="{E55FA8FA-1B62-1D4C-9C0D-D14E45506215}">
      <dsp:nvSpPr>
        <dsp:cNvPr id="0" name=""/>
        <dsp:cNvSpPr/>
      </dsp:nvSpPr>
      <dsp:spPr>
        <a:xfrm>
          <a:off x="1258505" y="1658236"/>
          <a:ext cx="1131964" cy="7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2A229A-67B0-F44B-8460-D7389365CF75}">
      <dsp:nvSpPr>
        <dsp:cNvPr id="0" name=""/>
        <dsp:cNvSpPr/>
      </dsp:nvSpPr>
      <dsp:spPr>
        <a:xfrm>
          <a:off x="2420655" y="1615968"/>
          <a:ext cx="57855" cy="108782"/>
        </a:xfrm>
        <a:prstGeom prst="chevron">
          <a:avLst>
            <a:gd name="adj" fmla="val 90000"/>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941C93-3D11-7643-BE08-B22322F0CF57}">
      <dsp:nvSpPr>
        <dsp:cNvPr id="0" name=""/>
        <dsp:cNvSpPr/>
      </dsp:nvSpPr>
      <dsp:spPr>
        <a:xfrm>
          <a:off x="1605344" y="1439128"/>
          <a:ext cx="438287" cy="438287"/>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08" tIns="17008" rIns="17008" bIns="17008" numCol="1" spcCol="1270" anchor="ctr" anchorCtr="0">
          <a:noAutofit/>
        </a:bodyPr>
        <a:lstStyle/>
        <a:p>
          <a:pPr marL="0" lvl="0" indent="0" algn="ctr" defTabSz="844550">
            <a:lnSpc>
              <a:spcPct val="90000"/>
            </a:lnSpc>
            <a:spcBef>
              <a:spcPct val="0"/>
            </a:spcBef>
            <a:spcAft>
              <a:spcPct val="35000"/>
            </a:spcAft>
            <a:buNone/>
          </a:pPr>
          <a:r>
            <a:rPr lang="en-US" sz="1900" kern="1200"/>
            <a:t>2</a:t>
          </a:r>
        </a:p>
      </dsp:txBody>
      <dsp:txXfrm>
        <a:off x="1669530" y="1503314"/>
        <a:ext cx="309915" cy="309915"/>
      </dsp:txXfrm>
    </dsp:sp>
    <dsp:sp modelId="{0890B0AB-55F0-2D45-AD9F-3929EC44229E}">
      <dsp:nvSpPr>
        <dsp:cNvPr id="0" name=""/>
        <dsp:cNvSpPr/>
      </dsp:nvSpPr>
      <dsp:spPr>
        <a:xfrm>
          <a:off x="1258505" y="2043245"/>
          <a:ext cx="1131964" cy="1965600"/>
        </a:xfrm>
        <a:prstGeom prst="upArrowCallout">
          <a:avLst>
            <a:gd name="adj1" fmla="val 50000"/>
            <a:gd name="adj2" fmla="val 20000"/>
            <a:gd name="adj3" fmla="val 20000"/>
            <a:gd name="adj4" fmla="val 10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291" tIns="165100" rIns="89291" bIns="165100" numCol="1" spcCol="1270" anchor="t" anchorCtr="0">
          <a:noAutofit/>
        </a:bodyPr>
        <a:lstStyle/>
        <a:p>
          <a:pPr marL="0" lvl="0" indent="0" algn="ctr" defTabSz="488950">
            <a:lnSpc>
              <a:spcPct val="90000"/>
            </a:lnSpc>
            <a:spcBef>
              <a:spcPct val="0"/>
            </a:spcBef>
            <a:spcAft>
              <a:spcPct val="35000"/>
            </a:spcAft>
            <a:buNone/>
          </a:pPr>
          <a:r>
            <a:rPr lang="en-US" sz="1100" kern="1200" dirty="0"/>
            <a:t>Preprocess and transform documents for optimization</a:t>
          </a:r>
        </a:p>
      </dsp:txBody>
      <dsp:txXfrm>
        <a:off x="1258505" y="2269638"/>
        <a:ext cx="1131964" cy="1739207"/>
      </dsp:txXfrm>
    </dsp:sp>
    <dsp:sp modelId="{7AB9DEF7-0BD9-0E42-AFAF-F2E2ECE16D81}">
      <dsp:nvSpPr>
        <dsp:cNvPr id="0" name=""/>
        <dsp:cNvSpPr/>
      </dsp:nvSpPr>
      <dsp:spPr>
        <a:xfrm>
          <a:off x="2516243" y="1658236"/>
          <a:ext cx="1131964" cy="7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D7CCF3-EA9B-E242-A670-6C38F33F6A1B}">
      <dsp:nvSpPr>
        <dsp:cNvPr id="0" name=""/>
        <dsp:cNvSpPr/>
      </dsp:nvSpPr>
      <dsp:spPr>
        <a:xfrm>
          <a:off x="3678393" y="1615968"/>
          <a:ext cx="57855" cy="108782"/>
        </a:xfrm>
        <a:prstGeom prst="chevron">
          <a:avLst>
            <a:gd name="adj" fmla="val 9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EBFA3F-5785-0140-8026-7C8859A560C4}">
      <dsp:nvSpPr>
        <dsp:cNvPr id="0" name=""/>
        <dsp:cNvSpPr/>
      </dsp:nvSpPr>
      <dsp:spPr>
        <a:xfrm>
          <a:off x="2863082" y="1439128"/>
          <a:ext cx="438287" cy="438287"/>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08" tIns="17008" rIns="17008" bIns="17008" numCol="1" spcCol="1270" anchor="ctr" anchorCtr="0">
          <a:noAutofit/>
        </a:bodyPr>
        <a:lstStyle/>
        <a:p>
          <a:pPr marL="0" lvl="0" indent="0" algn="ctr" defTabSz="844550">
            <a:lnSpc>
              <a:spcPct val="90000"/>
            </a:lnSpc>
            <a:spcBef>
              <a:spcPct val="0"/>
            </a:spcBef>
            <a:spcAft>
              <a:spcPct val="35000"/>
            </a:spcAft>
            <a:buNone/>
          </a:pPr>
          <a:r>
            <a:rPr lang="en-US" sz="1900" kern="1200"/>
            <a:t>3</a:t>
          </a:r>
        </a:p>
      </dsp:txBody>
      <dsp:txXfrm>
        <a:off x="2927268" y="1503314"/>
        <a:ext cx="309915" cy="309915"/>
      </dsp:txXfrm>
    </dsp:sp>
    <dsp:sp modelId="{97B67771-6BFD-3244-8069-B688627C6660}">
      <dsp:nvSpPr>
        <dsp:cNvPr id="0" name=""/>
        <dsp:cNvSpPr/>
      </dsp:nvSpPr>
      <dsp:spPr>
        <a:xfrm>
          <a:off x="2516243" y="2043245"/>
          <a:ext cx="1131964" cy="1965600"/>
        </a:xfrm>
        <a:prstGeom prst="upArrowCallout">
          <a:avLst>
            <a:gd name="adj1" fmla="val 50000"/>
            <a:gd name="adj2" fmla="val 20000"/>
            <a:gd name="adj3" fmla="val 20000"/>
            <a:gd name="adj4" fmla="val 10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291" tIns="165100" rIns="89291" bIns="165100" numCol="1" spcCol="1270" anchor="t" anchorCtr="0">
          <a:noAutofit/>
        </a:bodyPr>
        <a:lstStyle/>
        <a:p>
          <a:pPr marL="0" lvl="0" indent="0" algn="ctr" defTabSz="488950">
            <a:lnSpc>
              <a:spcPct val="90000"/>
            </a:lnSpc>
            <a:spcBef>
              <a:spcPct val="0"/>
            </a:spcBef>
            <a:spcAft>
              <a:spcPct val="35000"/>
            </a:spcAft>
            <a:buNone/>
          </a:pPr>
          <a:r>
            <a:rPr lang="en-US" sz="1100" kern="1200" dirty="0"/>
            <a:t>Generate text embeddings to capture semantic meaning</a:t>
          </a:r>
        </a:p>
      </dsp:txBody>
      <dsp:txXfrm>
        <a:off x="2516243" y="2269638"/>
        <a:ext cx="1131964" cy="1739207"/>
      </dsp:txXfrm>
    </dsp:sp>
    <dsp:sp modelId="{0E31052D-A679-7D46-9997-832087B3131E}">
      <dsp:nvSpPr>
        <dsp:cNvPr id="0" name=""/>
        <dsp:cNvSpPr/>
      </dsp:nvSpPr>
      <dsp:spPr>
        <a:xfrm>
          <a:off x="3773982" y="1658236"/>
          <a:ext cx="1131964" cy="72"/>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2706EC-E20B-224C-82B9-C415CF482D15}">
      <dsp:nvSpPr>
        <dsp:cNvPr id="0" name=""/>
        <dsp:cNvSpPr/>
      </dsp:nvSpPr>
      <dsp:spPr>
        <a:xfrm>
          <a:off x="4936131" y="1615968"/>
          <a:ext cx="57855" cy="108782"/>
        </a:xfrm>
        <a:prstGeom prst="chevron">
          <a:avLst>
            <a:gd name="adj" fmla="val 9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6F6527-B1EE-CB48-B765-B5230A7E8689}">
      <dsp:nvSpPr>
        <dsp:cNvPr id="0" name=""/>
        <dsp:cNvSpPr/>
      </dsp:nvSpPr>
      <dsp:spPr>
        <a:xfrm>
          <a:off x="4120820" y="1439128"/>
          <a:ext cx="438287" cy="438287"/>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08" tIns="17008" rIns="17008" bIns="17008" numCol="1" spcCol="1270" anchor="ctr" anchorCtr="0">
          <a:noAutofit/>
        </a:bodyPr>
        <a:lstStyle/>
        <a:p>
          <a:pPr marL="0" lvl="0" indent="0" algn="ctr" defTabSz="844550">
            <a:lnSpc>
              <a:spcPct val="90000"/>
            </a:lnSpc>
            <a:spcBef>
              <a:spcPct val="0"/>
            </a:spcBef>
            <a:spcAft>
              <a:spcPct val="35000"/>
            </a:spcAft>
            <a:buNone/>
          </a:pPr>
          <a:r>
            <a:rPr lang="en-US" sz="1900" kern="1200"/>
            <a:t>4</a:t>
          </a:r>
        </a:p>
      </dsp:txBody>
      <dsp:txXfrm>
        <a:off x="4185006" y="1503314"/>
        <a:ext cx="309915" cy="309915"/>
      </dsp:txXfrm>
    </dsp:sp>
    <dsp:sp modelId="{D66E0516-5B50-D549-8F60-8B4F5252BC9B}">
      <dsp:nvSpPr>
        <dsp:cNvPr id="0" name=""/>
        <dsp:cNvSpPr/>
      </dsp:nvSpPr>
      <dsp:spPr>
        <a:xfrm>
          <a:off x="3773982" y="2043245"/>
          <a:ext cx="1131964" cy="1965600"/>
        </a:xfrm>
        <a:prstGeom prst="upArrowCallout">
          <a:avLst>
            <a:gd name="adj1" fmla="val 50000"/>
            <a:gd name="adj2" fmla="val 20000"/>
            <a:gd name="adj3" fmla="val 20000"/>
            <a:gd name="adj4" fmla="val 10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291" tIns="165100" rIns="89291" bIns="165100" numCol="1" spcCol="1270" anchor="t" anchorCtr="0">
          <a:noAutofit/>
        </a:bodyPr>
        <a:lstStyle/>
        <a:p>
          <a:pPr marL="0" lvl="0" indent="0" algn="ctr" defTabSz="488950">
            <a:lnSpc>
              <a:spcPct val="90000"/>
            </a:lnSpc>
            <a:spcBef>
              <a:spcPct val="0"/>
            </a:spcBef>
            <a:spcAft>
              <a:spcPct val="35000"/>
            </a:spcAft>
            <a:buNone/>
          </a:pPr>
          <a:r>
            <a:rPr lang="en-US" sz="1100" kern="1200" dirty="0"/>
            <a:t>Store both documents and embeddings in vector stores</a:t>
          </a:r>
        </a:p>
      </dsp:txBody>
      <dsp:txXfrm>
        <a:off x="3773982" y="2269638"/>
        <a:ext cx="1131964" cy="1739207"/>
      </dsp:txXfrm>
    </dsp:sp>
    <dsp:sp modelId="{7D59C3AA-F5F3-7A42-9F3F-6F3B5317D3A4}">
      <dsp:nvSpPr>
        <dsp:cNvPr id="0" name=""/>
        <dsp:cNvSpPr/>
      </dsp:nvSpPr>
      <dsp:spPr>
        <a:xfrm>
          <a:off x="5031720" y="1658236"/>
          <a:ext cx="565982" cy="7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46D9E2-6DD2-3D4A-B7F2-3E2414BBB337}">
      <dsp:nvSpPr>
        <dsp:cNvPr id="0" name=""/>
        <dsp:cNvSpPr/>
      </dsp:nvSpPr>
      <dsp:spPr>
        <a:xfrm>
          <a:off x="5378558" y="1439128"/>
          <a:ext cx="438287" cy="438287"/>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08" tIns="17008" rIns="17008" bIns="17008" numCol="1" spcCol="1270" anchor="ctr" anchorCtr="0">
          <a:noAutofit/>
        </a:bodyPr>
        <a:lstStyle/>
        <a:p>
          <a:pPr marL="0" lvl="0" indent="0" algn="ctr" defTabSz="844550">
            <a:lnSpc>
              <a:spcPct val="90000"/>
            </a:lnSpc>
            <a:spcBef>
              <a:spcPct val="0"/>
            </a:spcBef>
            <a:spcAft>
              <a:spcPct val="35000"/>
            </a:spcAft>
            <a:buNone/>
          </a:pPr>
          <a:r>
            <a:rPr lang="en-US" sz="1900" kern="1200"/>
            <a:t>5</a:t>
          </a:r>
        </a:p>
      </dsp:txBody>
      <dsp:txXfrm>
        <a:off x="5442744" y="1503314"/>
        <a:ext cx="309915" cy="309915"/>
      </dsp:txXfrm>
    </dsp:sp>
    <dsp:sp modelId="{8BE7E062-AF1C-AB4D-83AC-49AAA4003E1B}">
      <dsp:nvSpPr>
        <dsp:cNvPr id="0" name=""/>
        <dsp:cNvSpPr/>
      </dsp:nvSpPr>
      <dsp:spPr>
        <a:xfrm>
          <a:off x="5031720" y="2043245"/>
          <a:ext cx="1131964" cy="1965600"/>
        </a:xfrm>
        <a:prstGeom prst="upArrowCallout">
          <a:avLst>
            <a:gd name="adj1" fmla="val 50000"/>
            <a:gd name="adj2" fmla="val 20000"/>
            <a:gd name="adj3" fmla="val 20000"/>
            <a:gd name="adj4" fmla="val 100000"/>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291" tIns="165100" rIns="89291" bIns="165100" numCol="1" spcCol="1270" anchor="t" anchorCtr="0">
          <a:noAutofit/>
        </a:bodyPr>
        <a:lstStyle/>
        <a:p>
          <a:pPr marL="0" lvl="0" indent="0" algn="ctr" defTabSz="488950">
            <a:lnSpc>
              <a:spcPct val="90000"/>
            </a:lnSpc>
            <a:spcBef>
              <a:spcPct val="0"/>
            </a:spcBef>
            <a:spcAft>
              <a:spcPct val="35000"/>
            </a:spcAft>
            <a:buNone/>
          </a:pPr>
          <a:r>
            <a:rPr lang="en-US" sz="1100" kern="1200" dirty="0"/>
            <a:t>Utilize retrievers to fetch relevant documents based on queries.</a:t>
          </a:r>
        </a:p>
      </dsp:txBody>
      <dsp:txXfrm>
        <a:off x="5031720" y="2269638"/>
        <a:ext cx="1131964" cy="173920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7D17FD-B9BF-4270-A766-CBE673A46FB4}">
      <dsp:nvSpPr>
        <dsp:cNvPr id="0" name=""/>
        <dsp:cNvSpPr/>
      </dsp:nvSpPr>
      <dsp:spPr>
        <a:xfrm>
          <a:off x="0" y="4256"/>
          <a:ext cx="6290226" cy="9065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6C0E5B-EF00-4016-B2C6-F0ED5F860C86}">
      <dsp:nvSpPr>
        <dsp:cNvPr id="0" name=""/>
        <dsp:cNvSpPr/>
      </dsp:nvSpPr>
      <dsp:spPr>
        <a:xfrm>
          <a:off x="274227" y="208227"/>
          <a:ext cx="498596" cy="4985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3C6500B-94AF-461C-A076-2C520FBFDA6F}">
      <dsp:nvSpPr>
        <dsp:cNvPr id="0" name=""/>
        <dsp:cNvSpPr/>
      </dsp:nvSpPr>
      <dsp:spPr>
        <a:xfrm>
          <a:off x="1047052" y="4256"/>
          <a:ext cx="5243173" cy="906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42" tIns="95942" rIns="95942" bIns="95942" numCol="1" spcCol="1270" anchor="ctr" anchorCtr="0">
          <a:noAutofit/>
        </a:bodyPr>
        <a:lstStyle/>
        <a:p>
          <a:pPr marL="0" lvl="0" indent="0" algn="l" defTabSz="844550">
            <a:lnSpc>
              <a:spcPct val="90000"/>
            </a:lnSpc>
            <a:spcBef>
              <a:spcPct val="0"/>
            </a:spcBef>
            <a:spcAft>
              <a:spcPct val="35000"/>
            </a:spcAft>
            <a:buNone/>
          </a:pPr>
          <a:r>
            <a:rPr lang="en-US" sz="1900" kern="1200"/>
            <a:t>Enables personalized and context-aware model responses</a:t>
          </a:r>
        </a:p>
      </dsp:txBody>
      <dsp:txXfrm>
        <a:off x="1047052" y="4256"/>
        <a:ext cx="5243173" cy="906538"/>
      </dsp:txXfrm>
    </dsp:sp>
    <dsp:sp modelId="{B4F243B5-E076-4E23-BD65-CEA2AF042BD1}">
      <dsp:nvSpPr>
        <dsp:cNvPr id="0" name=""/>
        <dsp:cNvSpPr/>
      </dsp:nvSpPr>
      <dsp:spPr>
        <a:xfrm>
          <a:off x="0" y="1137429"/>
          <a:ext cx="6290226" cy="9065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3698F0-9ECC-4BDB-813B-F0350238BA22}">
      <dsp:nvSpPr>
        <dsp:cNvPr id="0" name=""/>
        <dsp:cNvSpPr/>
      </dsp:nvSpPr>
      <dsp:spPr>
        <a:xfrm>
          <a:off x="274227" y="1341400"/>
          <a:ext cx="498596" cy="4985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F591A40-57D5-4828-B867-4A5BED42AA3E}">
      <dsp:nvSpPr>
        <dsp:cNvPr id="0" name=""/>
        <dsp:cNvSpPr/>
      </dsp:nvSpPr>
      <dsp:spPr>
        <a:xfrm>
          <a:off x="1047052" y="1137429"/>
          <a:ext cx="5243173" cy="906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42" tIns="95942" rIns="95942" bIns="95942" numCol="1" spcCol="1270" anchor="ctr" anchorCtr="0">
          <a:noAutofit/>
        </a:bodyPr>
        <a:lstStyle/>
        <a:p>
          <a:pPr marL="0" lvl="0" indent="0" algn="l" defTabSz="844550">
            <a:lnSpc>
              <a:spcPct val="90000"/>
            </a:lnSpc>
            <a:spcBef>
              <a:spcPct val="0"/>
            </a:spcBef>
            <a:spcAft>
              <a:spcPct val="35000"/>
            </a:spcAft>
            <a:buNone/>
          </a:pPr>
          <a:r>
            <a:rPr lang="en-US" sz="1900" kern="1200"/>
            <a:t>Facilitates access to up-to-date information and facts</a:t>
          </a:r>
        </a:p>
      </dsp:txBody>
      <dsp:txXfrm>
        <a:off x="1047052" y="1137429"/>
        <a:ext cx="5243173" cy="906538"/>
      </dsp:txXfrm>
    </dsp:sp>
    <dsp:sp modelId="{EC6A777E-42E2-4D55-B616-4061D1D3F3DD}">
      <dsp:nvSpPr>
        <dsp:cNvPr id="0" name=""/>
        <dsp:cNvSpPr/>
      </dsp:nvSpPr>
      <dsp:spPr>
        <a:xfrm>
          <a:off x="0" y="2270603"/>
          <a:ext cx="6290226" cy="9065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0CE6CE-88EC-4663-A611-0E7DE57CB931}">
      <dsp:nvSpPr>
        <dsp:cNvPr id="0" name=""/>
        <dsp:cNvSpPr/>
      </dsp:nvSpPr>
      <dsp:spPr>
        <a:xfrm>
          <a:off x="274227" y="2474574"/>
          <a:ext cx="498596" cy="4985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A32FD69-D551-46A7-9FE8-768C3AF474A2}">
      <dsp:nvSpPr>
        <dsp:cNvPr id="0" name=""/>
        <dsp:cNvSpPr/>
      </dsp:nvSpPr>
      <dsp:spPr>
        <a:xfrm>
          <a:off x="1047052" y="2270603"/>
          <a:ext cx="5243173" cy="906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42" tIns="95942" rIns="95942" bIns="95942" numCol="1" spcCol="1270" anchor="ctr" anchorCtr="0">
          <a:noAutofit/>
        </a:bodyPr>
        <a:lstStyle/>
        <a:p>
          <a:pPr marL="0" lvl="0" indent="0" algn="l" defTabSz="844550">
            <a:lnSpc>
              <a:spcPct val="90000"/>
            </a:lnSpc>
            <a:spcBef>
              <a:spcPct val="0"/>
            </a:spcBef>
            <a:spcAft>
              <a:spcPct val="35000"/>
            </a:spcAft>
            <a:buNone/>
          </a:pPr>
          <a:r>
            <a:rPr lang="en-US" sz="1900" kern="1200"/>
            <a:t>Streamlines question answering from vast document sets</a:t>
          </a:r>
        </a:p>
      </dsp:txBody>
      <dsp:txXfrm>
        <a:off x="1047052" y="2270603"/>
        <a:ext cx="5243173" cy="906538"/>
      </dsp:txXfrm>
    </dsp:sp>
    <dsp:sp modelId="{4AA1EFDE-DE88-4299-91C0-B24FBE6A4DC9}">
      <dsp:nvSpPr>
        <dsp:cNvPr id="0" name=""/>
        <dsp:cNvSpPr/>
      </dsp:nvSpPr>
      <dsp:spPr>
        <a:xfrm>
          <a:off x="0" y="3403776"/>
          <a:ext cx="6290226" cy="9065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7917C4-6249-4FE6-9CB5-DCA06F6138D2}">
      <dsp:nvSpPr>
        <dsp:cNvPr id="0" name=""/>
        <dsp:cNvSpPr/>
      </dsp:nvSpPr>
      <dsp:spPr>
        <a:xfrm>
          <a:off x="274227" y="3607747"/>
          <a:ext cx="498596" cy="49859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312CD9A-3D9B-4615-A61F-6F705313740D}">
      <dsp:nvSpPr>
        <dsp:cNvPr id="0" name=""/>
        <dsp:cNvSpPr/>
      </dsp:nvSpPr>
      <dsp:spPr>
        <a:xfrm>
          <a:off x="1047052" y="3403776"/>
          <a:ext cx="5243173" cy="906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42" tIns="95942" rIns="95942" bIns="95942" numCol="1" spcCol="1270" anchor="ctr" anchorCtr="0">
          <a:noAutofit/>
        </a:bodyPr>
        <a:lstStyle/>
        <a:p>
          <a:pPr marL="0" lvl="0" indent="0" algn="l" defTabSz="844550">
            <a:lnSpc>
              <a:spcPct val="90000"/>
            </a:lnSpc>
            <a:spcBef>
              <a:spcPct val="0"/>
            </a:spcBef>
            <a:spcAft>
              <a:spcPct val="35000"/>
            </a:spcAft>
            <a:buNone/>
          </a:pPr>
          <a:r>
            <a:rPr lang="en-US" sz="1900" kern="1200"/>
            <a:t>Incorporates a variety of document loaders for diverse sources</a:t>
          </a:r>
        </a:p>
      </dsp:txBody>
      <dsp:txXfrm>
        <a:off x="1047052" y="3403776"/>
        <a:ext cx="5243173" cy="906538"/>
      </dsp:txXfrm>
    </dsp:sp>
    <dsp:sp modelId="{9EE22309-4E89-462B-8C0C-93D1E05B121B}">
      <dsp:nvSpPr>
        <dsp:cNvPr id="0" name=""/>
        <dsp:cNvSpPr/>
      </dsp:nvSpPr>
      <dsp:spPr>
        <a:xfrm>
          <a:off x="0" y="4536950"/>
          <a:ext cx="6290226" cy="9065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1E48CE-5F43-4EC5-BF30-C9E08EE91034}">
      <dsp:nvSpPr>
        <dsp:cNvPr id="0" name=""/>
        <dsp:cNvSpPr/>
      </dsp:nvSpPr>
      <dsp:spPr>
        <a:xfrm>
          <a:off x="274227" y="4740921"/>
          <a:ext cx="498596" cy="49859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D25178-9835-45B9-84E1-B575917AD909}">
      <dsp:nvSpPr>
        <dsp:cNvPr id="0" name=""/>
        <dsp:cNvSpPr/>
      </dsp:nvSpPr>
      <dsp:spPr>
        <a:xfrm>
          <a:off x="1047052" y="4536950"/>
          <a:ext cx="5243173" cy="906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42" tIns="95942" rIns="95942" bIns="95942" numCol="1" spcCol="1270" anchor="ctr" anchorCtr="0">
          <a:noAutofit/>
        </a:bodyPr>
        <a:lstStyle/>
        <a:p>
          <a:pPr marL="0" lvl="0" indent="0" algn="l" defTabSz="844550">
            <a:lnSpc>
              <a:spcPct val="90000"/>
            </a:lnSpc>
            <a:spcBef>
              <a:spcPct val="0"/>
            </a:spcBef>
            <a:spcAft>
              <a:spcPct val="35000"/>
            </a:spcAft>
            <a:buNone/>
          </a:pPr>
          <a:r>
            <a:rPr lang="en-US" sz="1900" kern="1200"/>
            <a:t>Enhances LLM applications for improved performance and understanding.</a:t>
          </a:r>
        </a:p>
      </dsp:txBody>
      <dsp:txXfrm>
        <a:off x="1047052" y="4536950"/>
        <a:ext cx="5243173" cy="90653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780858-67FD-4EF2-8F6E-CDFE19270C2C}">
      <dsp:nvSpPr>
        <dsp:cNvPr id="0" name=""/>
        <dsp:cNvSpPr/>
      </dsp:nvSpPr>
      <dsp:spPr>
        <a:xfrm>
          <a:off x="0" y="4256"/>
          <a:ext cx="6290226" cy="9065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C1AAFE-64D0-44A4-89EA-E9A05CC82A42}">
      <dsp:nvSpPr>
        <dsp:cNvPr id="0" name=""/>
        <dsp:cNvSpPr/>
      </dsp:nvSpPr>
      <dsp:spPr>
        <a:xfrm>
          <a:off x="274227" y="208227"/>
          <a:ext cx="498596" cy="4985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074CB0-E736-4BF0-ACD5-C2B686C37AE2}">
      <dsp:nvSpPr>
        <dsp:cNvPr id="0" name=""/>
        <dsp:cNvSpPr/>
      </dsp:nvSpPr>
      <dsp:spPr>
        <a:xfrm>
          <a:off x="1047052" y="4256"/>
          <a:ext cx="5243173" cy="906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42" tIns="95942" rIns="95942" bIns="95942" numCol="1" spcCol="1270" anchor="ctr" anchorCtr="0">
          <a:noAutofit/>
        </a:bodyPr>
        <a:lstStyle/>
        <a:p>
          <a:pPr marL="0" lvl="0" indent="0" algn="l" defTabSz="844550">
            <a:lnSpc>
              <a:spcPct val="90000"/>
            </a:lnSpc>
            <a:spcBef>
              <a:spcPct val="0"/>
            </a:spcBef>
            <a:spcAft>
              <a:spcPct val="35000"/>
            </a:spcAft>
            <a:buNone/>
          </a:pPr>
          <a:r>
            <a:rPr lang="en-US" sz="1900" kern="1200"/>
            <a:t>Breaks complex tasks into manageable, sequential steps.</a:t>
          </a:r>
        </a:p>
      </dsp:txBody>
      <dsp:txXfrm>
        <a:off x="1047052" y="4256"/>
        <a:ext cx="5243173" cy="906538"/>
      </dsp:txXfrm>
    </dsp:sp>
    <dsp:sp modelId="{F7C3BE0A-7EC5-440D-A240-0F1B60178E83}">
      <dsp:nvSpPr>
        <dsp:cNvPr id="0" name=""/>
        <dsp:cNvSpPr/>
      </dsp:nvSpPr>
      <dsp:spPr>
        <a:xfrm>
          <a:off x="0" y="1137429"/>
          <a:ext cx="6290226" cy="9065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AD904F-940C-4591-AD10-B5B325F592EC}">
      <dsp:nvSpPr>
        <dsp:cNvPr id="0" name=""/>
        <dsp:cNvSpPr/>
      </dsp:nvSpPr>
      <dsp:spPr>
        <a:xfrm>
          <a:off x="274227" y="1341400"/>
          <a:ext cx="498596" cy="4985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0961DA7-779B-43AB-9837-F540900D4EC4}">
      <dsp:nvSpPr>
        <dsp:cNvPr id="0" name=""/>
        <dsp:cNvSpPr/>
      </dsp:nvSpPr>
      <dsp:spPr>
        <a:xfrm>
          <a:off x="1047052" y="1137429"/>
          <a:ext cx="5243173" cy="906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42" tIns="95942" rIns="95942" bIns="95942" numCol="1" spcCol="1270" anchor="ctr" anchorCtr="0">
          <a:noAutofit/>
        </a:bodyPr>
        <a:lstStyle/>
        <a:p>
          <a:pPr marL="0" lvl="0" indent="0" algn="l" defTabSz="844550">
            <a:lnSpc>
              <a:spcPct val="90000"/>
            </a:lnSpc>
            <a:spcBef>
              <a:spcPct val="0"/>
            </a:spcBef>
            <a:spcAft>
              <a:spcPct val="35000"/>
            </a:spcAft>
            <a:buNone/>
          </a:pPr>
          <a:r>
            <a:rPr lang="en-US" sz="1900" kern="1200"/>
            <a:t>Leverages strengths of different systems.</a:t>
          </a:r>
        </a:p>
      </dsp:txBody>
      <dsp:txXfrm>
        <a:off x="1047052" y="1137429"/>
        <a:ext cx="5243173" cy="906538"/>
      </dsp:txXfrm>
    </dsp:sp>
    <dsp:sp modelId="{037410F7-165C-4B34-8AE9-EDDE452010F3}">
      <dsp:nvSpPr>
        <dsp:cNvPr id="0" name=""/>
        <dsp:cNvSpPr/>
      </dsp:nvSpPr>
      <dsp:spPr>
        <a:xfrm>
          <a:off x="0" y="2270603"/>
          <a:ext cx="6290226" cy="9065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1CA6EF-B659-47EC-BF68-ABED2160D01A}">
      <dsp:nvSpPr>
        <dsp:cNvPr id="0" name=""/>
        <dsp:cNvSpPr/>
      </dsp:nvSpPr>
      <dsp:spPr>
        <a:xfrm>
          <a:off x="274227" y="2474574"/>
          <a:ext cx="498596" cy="4985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D1E1C4F-80E9-40F5-A071-D4B37E1A8DDC}">
      <dsp:nvSpPr>
        <dsp:cNvPr id="0" name=""/>
        <dsp:cNvSpPr/>
      </dsp:nvSpPr>
      <dsp:spPr>
        <a:xfrm>
          <a:off x="1047052" y="2270603"/>
          <a:ext cx="5243173" cy="906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42" tIns="95942" rIns="95942" bIns="95942" numCol="1" spcCol="1270" anchor="ctr" anchorCtr="0">
          <a:noAutofit/>
        </a:bodyPr>
        <a:lstStyle/>
        <a:p>
          <a:pPr marL="0" lvl="0" indent="0" algn="l" defTabSz="844550">
            <a:lnSpc>
              <a:spcPct val="90000"/>
            </a:lnSpc>
            <a:spcBef>
              <a:spcPct val="0"/>
            </a:spcBef>
            <a:spcAft>
              <a:spcPct val="35000"/>
            </a:spcAft>
            <a:buNone/>
          </a:pPr>
          <a:r>
            <a:rPr lang="en-US" sz="1900" kern="1200"/>
            <a:t>Provides context and state through sequential calls.</a:t>
          </a:r>
        </a:p>
      </dsp:txBody>
      <dsp:txXfrm>
        <a:off x="1047052" y="2270603"/>
        <a:ext cx="5243173" cy="906538"/>
      </dsp:txXfrm>
    </dsp:sp>
    <dsp:sp modelId="{7467E465-2CD3-41C0-A93B-1D57E75A297F}">
      <dsp:nvSpPr>
        <dsp:cNvPr id="0" name=""/>
        <dsp:cNvSpPr/>
      </dsp:nvSpPr>
      <dsp:spPr>
        <a:xfrm>
          <a:off x="0" y="3403776"/>
          <a:ext cx="6290226" cy="9065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7B3FC6-A389-44BE-BBD3-08F1AD5920E6}">
      <dsp:nvSpPr>
        <dsp:cNvPr id="0" name=""/>
        <dsp:cNvSpPr/>
      </dsp:nvSpPr>
      <dsp:spPr>
        <a:xfrm>
          <a:off x="274227" y="3607747"/>
          <a:ext cx="498596" cy="49859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4247C7B-B8A4-4059-B2B4-EE1507F239D9}">
      <dsp:nvSpPr>
        <dsp:cNvPr id="0" name=""/>
        <dsp:cNvSpPr/>
      </dsp:nvSpPr>
      <dsp:spPr>
        <a:xfrm>
          <a:off x="1047052" y="3403776"/>
          <a:ext cx="5243173" cy="906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42" tIns="95942" rIns="95942" bIns="95942" numCol="1" spcCol="1270" anchor="ctr" anchorCtr="0">
          <a:noAutofit/>
        </a:bodyPr>
        <a:lstStyle/>
        <a:p>
          <a:pPr marL="0" lvl="0" indent="0" algn="l" defTabSz="844550">
            <a:lnSpc>
              <a:spcPct val="90000"/>
            </a:lnSpc>
            <a:spcBef>
              <a:spcPct val="0"/>
            </a:spcBef>
            <a:spcAft>
              <a:spcPct val="35000"/>
            </a:spcAft>
            <a:buNone/>
          </a:pPr>
          <a:r>
            <a:rPr lang="en-US" sz="1900" kern="1200"/>
            <a:t>Enables additional processing and validation between calls.</a:t>
          </a:r>
        </a:p>
      </dsp:txBody>
      <dsp:txXfrm>
        <a:off x="1047052" y="3403776"/>
        <a:ext cx="5243173" cy="906538"/>
      </dsp:txXfrm>
    </dsp:sp>
    <dsp:sp modelId="{2D9A0518-BADC-4902-9DFF-6DE51EDC257B}">
      <dsp:nvSpPr>
        <dsp:cNvPr id="0" name=""/>
        <dsp:cNvSpPr/>
      </dsp:nvSpPr>
      <dsp:spPr>
        <a:xfrm>
          <a:off x="0" y="4536950"/>
          <a:ext cx="6290226" cy="9065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F96042-A049-49C8-8BF8-AE8E36A033C3}">
      <dsp:nvSpPr>
        <dsp:cNvPr id="0" name=""/>
        <dsp:cNvSpPr/>
      </dsp:nvSpPr>
      <dsp:spPr>
        <a:xfrm>
          <a:off x="274227" y="4740921"/>
          <a:ext cx="498596" cy="49859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54307CE-D673-4C76-8802-6D1B15DA06F3}">
      <dsp:nvSpPr>
        <dsp:cNvPr id="0" name=""/>
        <dsp:cNvSpPr/>
      </dsp:nvSpPr>
      <dsp:spPr>
        <a:xfrm>
          <a:off x="1047052" y="4536950"/>
          <a:ext cx="5243173" cy="906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42" tIns="95942" rIns="95942" bIns="95942" numCol="1" spcCol="1270" anchor="ctr" anchorCtr="0">
          <a:noAutofit/>
        </a:bodyPr>
        <a:lstStyle/>
        <a:p>
          <a:pPr marL="0" lvl="0" indent="0" algn="l" defTabSz="844550">
            <a:lnSpc>
              <a:spcPct val="90000"/>
            </a:lnSpc>
            <a:spcBef>
              <a:spcPct val="0"/>
            </a:spcBef>
            <a:spcAft>
              <a:spcPct val="35000"/>
            </a:spcAft>
            <a:buNone/>
          </a:pPr>
          <a:r>
            <a:rPr lang="en-US" sz="1900" kern="1200"/>
            <a:t>Simplifies debugging and monitoring of call sequences.</a:t>
          </a:r>
        </a:p>
      </dsp:txBody>
      <dsp:txXfrm>
        <a:off x="1047052" y="4536950"/>
        <a:ext cx="5243173" cy="90653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8AC7AA-0530-4A28-B1E6-D3083D6655EA}">
      <dsp:nvSpPr>
        <dsp:cNvPr id="0" name=""/>
        <dsp:cNvSpPr/>
      </dsp:nvSpPr>
      <dsp:spPr>
        <a:xfrm>
          <a:off x="0" y="3974"/>
          <a:ext cx="6403994" cy="84657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D014A5-04D4-4986-B6A1-3717665CF224}">
      <dsp:nvSpPr>
        <dsp:cNvPr id="0" name=""/>
        <dsp:cNvSpPr/>
      </dsp:nvSpPr>
      <dsp:spPr>
        <a:xfrm>
          <a:off x="256089" y="194454"/>
          <a:ext cx="465617" cy="4656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7BD0811-D9A3-4DB4-A70E-AAE00221C08E}">
      <dsp:nvSpPr>
        <dsp:cNvPr id="0" name=""/>
        <dsp:cNvSpPr/>
      </dsp:nvSpPr>
      <dsp:spPr>
        <a:xfrm>
          <a:off x="977796" y="3974"/>
          <a:ext cx="5426197" cy="846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96" tIns="89596" rIns="89596" bIns="89596" numCol="1" spcCol="1270" anchor="ctr" anchorCtr="0">
          <a:noAutofit/>
        </a:bodyPr>
        <a:lstStyle/>
        <a:p>
          <a:pPr marL="0" lvl="0" indent="0" algn="l" defTabSz="844550">
            <a:lnSpc>
              <a:spcPct val="90000"/>
            </a:lnSpc>
            <a:spcBef>
              <a:spcPct val="0"/>
            </a:spcBef>
            <a:spcAft>
              <a:spcPct val="35000"/>
            </a:spcAft>
            <a:buNone/>
          </a:pPr>
          <a:r>
            <a:rPr lang="en-US" sz="1900" kern="1200"/>
            <a:t>LLMChain: Chains language models for complex prompt handling.</a:t>
          </a:r>
        </a:p>
      </dsp:txBody>
      <dsp:txXfrm>
        <a:off x="977796" y="3974"/>
        <a:ext cx="5426197" cy="846576"/>
      </dsp:txXfrm>
    </dsp:sp>
    <dsp:sp modelId="{255B97EA-C856-42C3-8986-43A72991E11D}">
      <dsp:nvSpPr>
        <dsp:cNvPr id="0" name=""/>
        <dsp:cNvSpPr/>
      </dsp:nvSpPr>
      <dsp:spPr>
        <a:xfrm>
          <a:off x="0" y="1062195"/>
          <a:ext cx="6403994" cy="84657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99DBDF-0C5F-4665-A18B-5AA026EF5CED}">
      <dsp:nvSpPr>
        <dsp:cNvPr id="0" name=""/>
        <dsp:cNvSpPr/>
      </dsp:nvSpPr>
      <dsp:spPr>
        <a:xfrm>
          <a:off x="256089" y="1252675"/>
          <a:ext cx="465617" cy="4656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53B054D-A5FC-46DF-A597-B8C57A9D2554}">
      <dsp:nvSpPr>
        <dsp:cNvPr id="0" name=""/>
        <dsp:cNvSpPr/>
      </dsp:nvSpPr>
      <dsp:spPr>
        <a:xfrm>
          <a:off x="977796" y="1062195"/>
          <a:ext cx="5426197" cy="846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96" tIns="89596" rIns="89596" bIns="89596" numCol="1" spcCol="1270" anchor="ctr" anchorCtr="0">
          <a:noAutofit/>
        </a:bodyPr>
        <a:lstStyle/>
        <a:p>
          <a:pPr marL="0" lvl="0" indent="0" algn="l" defTabSz="844550">
            <a:lnSpc>
              <a:spcPct val="90000"/>
            </a:lnSpc>
            <a:spcBef>
              <a:spcPct val="0"/>
            </a:spcBef>
            <a:spcAft>
              <a:spcPct val="35000"/>
            </a:spcAft>
            <a:buNone/>
          </a:pPr>
          <a:r>
            <a:rPr lang="en-US" sz="1900" kern="1200"/>
            <a:t>RouterChain: Provides conditional routing for branching logic.</a:t>
          </a:r>
        </a:p>
      </dsp:txBody>
      <dsp:txXfrm>
        <a:off x="977796" y="1062195"/>
        <a:ext cx="5426197" cy="846576"/>
      </dsp:txXfrm>
    </dsp:sp>
    <dsp:sp modelId="{E76D8FD0-50CD-46B5-8178-7B3B19C29789}">
      <dsp:nvSpPr>
        <dsp:cNvPr id="0" name=""/>
        <dsp:cNvSpPr/>
      </dsp:nvSpPr>
      <dsp:spPr>
        <a:xfrm>
          <a:off x="0" y="2120416"/>
          <a:ext cx="6403994" cy="84657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760B5D-E76F-455E-9BDE-CBC00B748FB8}">
      <dsp:nvSpPr>
        <dsp:cNvPr id="0" name=""/>
        <dsp:cNvSpPr/>
      </dsp:nvSpPr>
      <dsp:spPr>
        <a:xfrm>
          <a:off x="256089" y="2310895"/>
          <a:ext cx="465617" cy="4656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D69BDDB-85F6-481A-9A7C-8925161124F4}">
      <dsp:nvSpPr>
        <dsp:cNvPr id="0" name=""/>
        <dsp:cNvSpPr/>
      </dsp:nvSpPr>
      <dsp:spPr>
        <a:xfrm>
          <a:off x="977796" y="2120416"/>
          <a:ext cx="5426197" cy="846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96" tIns="89596" rIns="89596" bIns="89596" numCol="1" spcCol="1270" anchor="ctr" anchorCtr="0">
          <a:noAutofit/>
        </a:bodyPr>
        <a:lstStyle/>
        <a:p>
          <a:pPr marL="0" lvl="0" indent="0" algn="l" defTabSz="844550">
            <a:lnSpc>
              <a:spcPct val="90000"/>
            </a:lnSpc>
            <a:spcBef>
              <a:spcPct val="0"/>
            </a:spcBef>
            <a:spcAft>
              <a:spcPct val="35000"/>
            </a:spcAft>
            <a:buNone/>
          </a:pPr>
          <a:r>
            <a:rPr lang="en-US" sz="1900" kern="1200"/>
            <a:t>SimpleSequentialChain: Enables linear chaining of multiple chains.</a:t>
          </a:r>
        </a:p>
      </dsp:txBody>
      <dsp:txXfrm>
        <a:off x="977796" y="2120416"/>
        <a:ext cx="5426197" cy="846576"/>
      </dsp:txXfrm>
    </dsp:sp>
    <dsp:sp modelId="{00E53645-37E9-46BF-9DA1-C3CB1FAA835C}">
      <dsp:nvSpPr>
        <dsp:cNvPr id="0" name=""/>
        <dsp:cNvSpPr/>
      </dsp:nvSpPr>
      <dsp:spPr>
        <a:xfrm>
          <a:off x="0" y="3178636"/>
          <a:ext cx="6403994" cy="84657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968951-9A0B-42F4-B7BB-4471C625EA8E}">
      <dsp:nvSpPr>
        <dsp:cNvPr id="0" name=""/>
        <dsp:cNvSpPr/>
      </dsp:nvSpPr>
      <dsp:spPr>
        <a:xfrm>
          <a:off x="256089" y="3369116"/>
          <a:ext cx="465617" cy="46561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EDC4909-0CCE-443F-8818-332039488BF7}">
      <dsp:nvSpPr>
        <dsp:cNvPr id="0" name=""/>
        <dsp:cNvSpPr/>
      </dsp:nvSpPr>
      <dsp:spPr>
        <a:xfrm>
          <a:off x="977796" y="3178636"/>
          <a:ext cx="5426197" cy="846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96" tIns="89596" rIns="89596" bIns="89596" numCol="1" spcCol="1270" anchor="ctr" anchorCtr="0">
          <a:noAutofit/>
        </a:bodyPr>
        <a:lstStyle/>
        <a:p>
          <a:pPr marL="0" lvl="0" indent="0" algn="l" defTabSz="844550">
            <a:lnSpc>
              <a:spcPct val="90000"/>
            </a:lnSpc>
            <a:spcBef>
              <a:spcPct val="0"/>
            </a:spcBef>
            <a:spcAft>
              <a:spcPct val="35000"/>
            </a:spcAft>
            <a:buNone/>
          </a:pPr>
          <a:r>
            <a:rPr lang="en-US" sz="1900" kern="1200"/>
            <a:t>TransformChain: Facilitates data transformations between chains.</a:t>
          </a:r>
        </a:p>
      </dsp:txBody>
      <dsp:txXfrm>
        <a:off x="977796" y="3178636"/>
        <a:ext cx="5426197" cy="846576"/>
      </dsp:txXfrm>
    </dsp:sp>
    <dsp:sp modelId="{68CC4E77-9E06-474D-AC94-CAA1B2B1EA34}">
      <dsp:nvSpPr>
        <dsp:cNvPr id="0" name=""/>
        <dsp:cNvSpPr/>
      </dsp:nvSpPr>
      <dsp:spPr>
        <a:xfrm>
          <a:off x="0" y="4236857"/>
          <a:ext cx="6403994" cy="84657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7638EE-F47E-470D-A8B2-EA0626D53185}">
      <dsp:nvSpPr>
        <dsp:cNvPr id="0" name=""/>
        <dsp:cNvSpPr/>
      </dsp:nvSpPr>
      <dsp:spPr>
        <a:xfrm>
          <a:off x="256089" y="4427337"/>
          <a:ext cx="465617" cy="46561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3D53EE-AB02-4604-802A-20C55CFA354E}">
      <dsp:nvSpPr>
        <dsp:cNvPr id="0" name=""/>
        <dsp:cNvSpPr/>
      </dsp:nvSpPr>
      <dsp:spPr>
        <a:xfrm>
          <a:off x="977796" y="4236857"/>
          <a:ext cx="5426197" cy="846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96" tIns="89596" rIns="89596" bIns="89596" numCol="1" spcCol="1270" anchor="ctr" anchorCtr="0">
          <a:noAutofit/>
        </a:bodyPr>
        <a:lstStyle/>
        <a:p>
          <a:pPr marL="0" lvl="0" indent="0" algn="l" defTabSz="844550">
            <a:lnSpc>
              <a:spcPct val="90000"/>
            </a:lnSpc>
            <a:spcBef>
              <a:spcPct val="0"/>
            </a:spcBef>
            <a:spcAft>
              <a:spcPct val="35000"/>
            </a:spcAft>
            <a:buNone/>
          </a:pPr>
          <a:r>
            <a:rPr lang="en-US" sz="1900" kern="1200"/>
            <a:t>Foundational for building more complex chain structures.</a:t>
          </a:r>
        </a:p>
      </dsp:txBody>
      <dsp:txXfrm>
        <a:off x="977796" y="4236857"/>
        <a:ext cx="5426197" cy="84657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7D53F5-EFDD-5F46-B59F-3E29B9EB3EE0}">
      <dsp:nvSpPr>
        <dsp:cNvPr id="0" name=""/>
        <dsp:cNvSpPr/>
      </dsp:nvSpPr>
      <dsp:spPr>
        <a:xfrm>
          <a:off x="0" y="0"/>
          <a:ext cx="8331708" cy="72434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Enable series of calls, using output from one as input to another.</a:t>
          </a:r>
        </a:p>
      </dsp:txBody>
      <dsp:txXfrm>
        <a:off x="21215" y="21215"/>
        <a:ext cx="7465338" cy="681912"/>
      </dsp:txXfrm>
    </dsp:sp>
    <dsp:sp modelId="{97F00664-22BB-B74C-9004-0A8EF36AE1EE}">
      <dsp:nvSpPr>
        <dsp:cNvPr id="0" name=""/>
        <dsp:cNvSpPr/>
      </dsp:nvSpPr>
      <dsp:spPr>
        <a:xfrm>
          <a:off x="622173" y="824945"/>
          <a:ext cx="8331708" cy="72434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Compose multiple chains into specific execution pipelines.</a:t>
          </a:r>
        </a:p>
      </dsp:txBody>
      <dsp:txXfrm>
        <a:off x="643388" y="846160"/>
        <a:ext cx="7196282" cy="681912"/>
      </dsp:txXfrm>
    </dsp:sp>
    <dsp:sp modelId="{A50CB749-1B87-6E47-B9BD-A26AE067F93F}">
      <dsp:nvSpPr>
        <dsp:cNvPr id="0" name=""/>
        <dsp:cNvSpPr/>
      </dsp:nvSpPr>
      <dsp:spPr>
        <a:xfrm>
          <a:off x="1244346" y="1649891"/>
          <a:ext cx="8331708" cy="72434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SimpleSequentialChain: Singular input/output, linear flow.</a:t>
          </a:r>
        </a:p>
      </dsp:txBody>
      <dsp:txXfrm>
        <a:off x="1265561" y="1671106"/>
        <a:ext cx="7196282" cy="681912"/>
      </dsp:txXfrm>
    </dsp:sp>
    <dsp:sp modelId="{CD5B0F6C-EBAC-E646-BCFC-688A77DD62AE}">
      <dsp:nvSpPr>
        <dsp:cNvPr id="0" name=""/>
        <dsp:cNvSpPr/>
      </dsp:nvSpPr>
      <dsp:spPr>
        <a:xfrm>
          <a:off x="1866518" y="2474836"/>
          <a:ext cx="8331708" cy="72434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SequentialChain: Allows for multiple inputs/outputs.</a:t>
          </a:r>
        </a:p>
      </dsp:txBody>
      <dsp:txXfrm>
        <a:off x="1887733" y="2496051"/>
        <a:ext cx="7196282" cy="681912"/>
      </dsp:txXfrm>
    </dsp:sp>
    <dsp:sp modelId="{F0C773C1-CB48-C444-AB59-41ACF897ABC4}">
      <dsp:nvSpPr>
        <dsp:cNvPr id="0" name=""/>
        <dsp:cNvSpPr/>
      </dsp:nvSpPr>
      <dsp:spPr>
        <a:xfrm>
          <a:off x="2488692" y="3299782"/>
          <a:ext cx="8331708" cy="72434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Useful for multi-step processing in language models.</a:t>
          </a:r>
        </a:p>
      </dsp:txBody>
      <dsp:txXfrm>
        <a:off x="2509907" y="3320997"/>
        <a:ext cx="7196282" cy="681912"/>
      </dsp:txXfrm>
    </dsp:sp>
    <dsp:sp modelId="{FC01319B-9412-E142-ADFD-2671FAB5C659}">
      <dsp:nvSpPr>
        <dsp:cNvPr id="0" name=""/>
        <dsp:cNvSpPr/>
      </dsp:nvSpPr>
      <dsp:spPr>
        <a:xfrm>
          <a:off x="7860885" y="529172"/>
          <a:ext cx="470822" cy="47082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7966820" y="529172"/>
        <a:ext cx="258952" cy="354294"/>
      </dsp:txXfrm>
    </dsp:sp>
    <dsp:sp modelId="{88FE8CB9-B6DA-3440-BC72-D6D9C5DB59AE}">
      <dsp:nvSpPr>
        <dsp:cNvPr id="0" name=""/>
        <dsp:cNvSpPr/>
      </dsp:nvSpPr>
      <dsp:spPr>
        <a:xfrm>
          <a:off x="8483058" y="1354118"/>
          <a:ext cx="470822" cy="47082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8588993" y="1354118"/>
        <a:ext cx="258952" cy="354294"/>
      </dsp:txXfrm>
    </dsp:sp>
    <dsp:sp modelId="{54E4209D-9EA9-7348-B576-04A10BB7CB0B}">
      <dsp:nvSpPr>
        <dsp:cNvPr id="0" name=""/>
        <dsp:cNvSpPr/>
      </dsp:nvSpPr>
      <dsp:spPr>
        <a:xfrm>
          <a:off x="9105231" y="2166991"/>
          <a:ext cx="470822" cy="47082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9211166" y="2166991"/>
        <a:ext cx="258952" cy="354294"/>
      </dsp:txXfrm>
    </dsp:sp>
    <dsp:sp modelId="{11BA043F-27CC-0546-83F2-2F188DCCE2FF}">
      <dsp:nvSpPr>
        <dsp:cNvPr id="0" name=""/>
        <dsp:cNvSpPr/>
      </dsp:nvSpPr>
      <dsp:spPr>
        <a:xfrm>
          <a:off x="9727404" y="2999985"/>
          <a:ext cx="470822" cy="47082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9833339" y="2999985"/>
        <a:ext cx="258952" cy="354294"/>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092B5-7986-A640-9C30-8EF759899423}">
      <dsp:nvSpPr>
        <dsp:cNvPr id="0" name=""/>
        <dsp:cNvSpPr/>
      </dsp:nvSpPr>
      <dsp:spPr>
        <a:xfrm>
          <a:off x="1073586" y="3281"/>
          <a:ext cx="2710383" cy="1626230"/>
        </a:xfrm>
        <a:prstGeom prst="rect">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Agents harness decision-making for effective task execution.</a:t>
          </a:r>
        </a:p>
      </dsp:txBody>
      <dsp:txXfrm>
        <a:off x="1073586" y="3281"/>
        <a:ext cx="2710383" cy="1626230"/>
      </dsp:txXfrm>
    </dsp:sp>
    <dsp:sp modelId="{A638B22B-8DB3-8349-884D-15CECF38BE51}">
      <dsp:nvSpPr>
        <dsp:cNvPr id="0" name=""/>
        <dsp:cNvSpPr/>
      </dsp:nvSpPr>
      <dsp:spPr>
        <a:xfrm>
          <a:off x="4055008" y="3281"/>
          <a:ext cx="2710383" cy="1626230"/>
        </a:xfrm>
        <a:prstGeom prst="rect">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Tools and memory are crucial for an agent's enhanced performance.</a:t>
          </a:r>
        </a:p>
      </dsp:txBody>
      <dsp:txXfrm>
        <a:off x="4055008" y="3281"/>
        <a:ext cx="2710383" cy="1626230"/>
      </dsp:txXfrm>
    </dsp:sp>
    <dsp:sp modelId="{0292828D-588B-C24C-B52E-FDCCA9B1D3B2}">
      <dsp:nvSpPr>
        <dsp:cNvPr id="0" name=""/>
        <dsp:cNvSpPr/>
      </dsp:nvSpPr>
      <dsp:spPr>
        <a:xfrm>
          <a:off x="7036430" y="3281"/>
          <a:ext cx="2710383" cy="1626230"/>
        </a:xfrm>
        <a:prstGeom prst="rect">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Agents ensure contextual understanding and personalized user interactions.</a:t>
          </a:r>
        </a:p>
      </dsp:txBody>
      <dsp:txXfrm>
        <a:off x="7036430" y="3281"/>
        <a:ext cx="2710383" cy="1626230"/>
      </dsp:txXfrm>
    </dsp:sp>
    <dsp:sp modelId="{FB999FE8-D223-B843-80E4-9035D3FF0BB5}">
      <dsp:nvSpPr>
        <dsp:cNvPr id="0" name=""/>
        <dsp:cNvSpPr/>
      </dsp:nvSpPr>
      <dsp:spPr>
        <a:xfrm>
          <a:off x="2564297" y="1900550"/>
          <a:ext cx="2710383" cy="1626230"/>
        </a:xfrm>
        <a:prstGeom prst="rect">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Integration capabilities with tools offer versatility in applications.</a:t>
          </a:r>
        </a:p>
      </dsp:txBody>
      <dsp:txXfrm>
        <a:off x="2564297" y="1900550"/>
        <a:ext cx="2710383" cy="1626230"/>
      </dsp:txXfrm>
    </dsp:sp>
    <dsp:sp modelId="{57E44800-4DD7-9147-8788-A966942DFA1D}">
      <dsp:nvSpPr>
        <dsp:cNvPr id="0" name=""/>
        <dsp:cNvSpPr/>
      </dsp:nvSpPr>
      <dsp:spPr>
        <a:xfrm>
          <a:off x="5545719" y="1900550"/>
          <a:ext cx="2710383" cy="1626230"/>
        </a:xfrm>
        <a:prstGeom prst="rect">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Memory fosters continuity, long-term knowledge, and tailored experiences.</a:t>
          </a:r>
        </a:p>
      </dsp:txBody>
      <dsp:txXfrm>
        <a:off x="5545719" y="1900550"/>
        <a:ext cx="2710383" cy="162623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986890-4E68-C44E-B438-A9F7BB2F2E4E}">
      <dsp:nvSpPr>
        <dsp:cNvPr id="0" name=""/>
        <dsp:cNvSpPr/>
      </dsp:nvSpPr>
      <dsp:spPr>
        <a:xfrm>
          <a:off x="0" y="665"/>
          <a:ext cx="629022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965ED0-B1A8-074B-B6A4-10A3D485A972}">
      <dsp:nvSpPr>
        <dsp:cNvPr id="0" name=""/>
        <dsp:cNvSpPr/>
      </dsp:nvSpPr>
      <dsp:spPr>
        <a:xfrm>
          <a:off x="0" y="665"/>
          <a:ext cx="6290226" cy="1089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Memory module persists state between chain or agent calls.</a:t>
          </a:r>
        </a:p>
      </dsp:txBody>
      <dsp:txXfrm>
        <a:off x="0" y="665"/>
        <a:ext cx="6290226" cy="1089282"/>
      </dsp:txXfrm>
    </dsp:sp>
    <dsp:sp modelId="{7A11ABF5-BE60-2540-B87D-4977BAFD921D}">
      <dsp:nvSpPr>
        <dsp:cNvPr id="0" name=""/>
        <dsp:cNvSpPr/>
      </dsp:nvSpPr>
      <dsp:spPr>
        <a:xfrm>
          <a:off x="0" y="1089948"/>
          <a:ext cx="6290226" cy="0"/>
        </a:xfrm>
        <a:prstGeom prst="line">
          <a:avLst/>
        </a:prstGeom>
        <a:solidFill>
          <a:schemeClr val="accent2">
            <a:hueOff val="287373"/>
            <a:satOff val="-4693"/>
            <a:lumOff val="294"/>
            <a:alphaOff val="0"/>
          </a:schemeClr>
        </a:solidFill>
        <a:ln w="12700" cap="flat" cmpd="sng" algn="ctr">
          <a:solidFill>
            <a:schemeClr val="accent2">
              <a:hueOff val="287373"/>
              <a:satOff val="-4693"/>
              <a:lumOff val="29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FB5E8A-719A-1E45-BBD9-A0B580FD7097}">
      <dsp:nvSpPr>
        <dsp:cNvPr id="0" name=""/>
        <dsp:cNvSpPr/>
      </dsp:nvSpPr>
      <dsp:spPr>
        <a:xfrm>
          <a:off x="0" y="1089948"/>
          <a:ext cx="6290226" cy="1089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Aids in recalling previous interactions for better decisions.</a:t>
          </a:r>
        </a:p>
      </dsp:txBody>
      <dsp:txXfrm>
        <a:off x="0" y="1089948"/>
        <a:ext cx="6290226" cy="1089282"/>
      </dsp:txXfrm>
    </dsp:sp>
    <dsp:sp modelId="{E161D120-338B-9A4A-B9B5-0F038B21AC26}">
      <dsp:nvSpPr>
        <dsp:cNvPr id="0" name=""/>
        <dsp:cNvSpPr/>
      </dsp:nvSpPr>
      <dsp:spPr>
        <a:xfrm>
          <a:off x="0" y="2179231"/>
          <a:ext cx="6290226" cy="0"/>
        </a:xfrm>
        <a:prstGeom prst="line">
          <a:avLst/>
        </a:prstGeom>
        <a:solidFill>
          <a:schemeClr val="accent2">
            <a:hueOff val="574745"/>
            <a:satOff val="-9386"/>
            <a:lumOff val="588"/>
            <a:alphaOff val="0"/>
          </a:schemeClr>
        </a:solidFill>
        <a:ln w="12700" cap="flat" cmpd="sng" algn="ctr">
          <a:solidFill>
            <a:schemeClr val="accent2">
              <a:hueOff val="574745"/>
              <a:satOff val="-9386"/>
              <a:lumOff val="5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74829B-B4CE-9444-AA32-F52C83252523}">
      <dsp:nvSpPr>
        <dsp:cNvPr id="0" name=""/>
        <dsp:cNvSpPr/>
      </dsp:nvSpPr>
      <dsp:spPr>
        <a:xfrm>
          <a:off x="0" y="2179231"/>
          <a:ext cx="6290226" cy="1089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Offers a standard interface for state persistence.</a:t>
          </a:r>
        </a:p>
      </dsp:txBody>
      <dsp:txXfrm>
        <a:off x="0" y="2179231"/>
        <a:ext cx="6290226" cy="1089282"/>
      </dsp:txXfrm>
    </dsp:sp>
    <dsp:sp modelId="{EADF2501-654E-5E43-B40D-955B1A0A01CE}">
      <dsp:nvSpPr>
        <dsp:cNvPr id="0" name=""/>
        <dsp:cNvSpPr/>
      </dsp:nvSpPr>
      <dsp:spPr>
        <a:xfrm>
          <a:off x="0" y="3268513"/>
          <a:ext cx="6290226" cy="0"/>
        </a:xfrm>
        <a:prstGeom prst="line">
          <a:avLst/>
        </a:prstGeom>
        <a:solidFill>
          <a:schemeClr val="accent2">
            <a:hueOff val="862118"/>
            <a:satOff val="-14079"/>
            <a:lumOff val="882"/>
            <a:alphaOff val="0"/>
          </a:schemeClr>
        </a:solidFill>
        <a:ln w="12700" cap="flat" cmpd="sng" algn="ctr">
          <a:solidFill>
            <a:schemeClr val="accent2">
              <a:hueOff val="862118"/>
              <a:satOff val="-14079"/>
              <a:lumOff val="88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874406-A70E-8342-85F2-FAB624C48B9B}">
      <dsp:nvSpPr>
        <dsp:cNvPr id="0" name=""/>
        <dsp:cNvSpPr/>
      </dsp:nvSpPr>
      <dsp:spPr>
        <a:xfrm>
          <a:off x="0" y="3268513"/>
          <a:ext cx="6290226" cy="1089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Enables the language model to maintain memory and context.</a:t>
          </a:r>
        </a:p>
      </dsp:txBody>
      <dsp:txXfrm>
        <a:off x="0" y="3268513"/>
        <a:ext cx="6290226" cy="1089282"/>
      </dsp:txXfrm>
    </dsp:sp>
    <dsp:sp modelId="{F678151A-4493-3C44-8EC2-344451BD933B}">
      <dsp:nvSpPr>
        <dsp:cNvPr id="0" name=""/>
        <dsp:cNvSpPr/>
      </dsp:nvSpPr>
      <dsp:spPr>
        <a:xfrm>
          <a:off x="0" y="4357796"/>
          <a:ext cx="6290226" cy="0"/>
        </a:xfrm>
        <a:prstGeom prst="line">
          <a:avLst/>
        </a:prstGeom>
        <a:solidFill>
          <a:schemeClr val="accent2">
            <a:hueOff val="1149490"/>
            <a:satOff val="-18772"/>
            <a:lumOff val="1176"/>
            <a:alphaOff val="0"/>
          </a:schemeClr>
        </a:solidFill>
        <a:ln w="12700" cap="flat" cmpd="sng" algn="ctr">
          <a:solidFill>
            <a:schemeClr val="accent2">
              <a:hueOff val="1149490"/>
              <a:satOff val="-18772"/>
              <a:lumOff val="117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A3A4E6-F015-CE4B-9C15-DC6B7638B696}">
      <dsp:nvSpPr>
        <dsp:cNvPr id="0" name=""/>
        <dsp:cNvSpPr/>
      </dsp:nvSpPr>
      <dsp:spPr>
        <a:xfrm>
          <a:off x="0" y="4357796"/>
          <a:ext cx="6290226" cy="1089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Essential for personal assistants, autonomous agents, and simulations.</a:t>
          </a:r>
        </a:p>
      </dsp:txBody>
      <dsp:txXfrm>
        <a:off x="0" y="4357796"/>
        <a:ext cx="6290226" cy="10892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11B2E-6623-4424-B45D-0B800D26E5C8}">
      <dsp:nvSpPr>
        <dsp:cNvPr id="0" name=""/>
        <dsp:cNvSpPr/>
      </dsp:nvSpPr>
      <dsp:spPr>
        <a:xfrm>
          <a:off x="712197" y="962824"/>
          <a:ext cx="1063698" cy="10636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C8A0C0-BF39-451F-A45A-A3AC39E80F15}">
      <dsp:nvSpPr>
        <dsp:cNvPr id="0" name=""/>
        <dsp:cNvSpPr/>
      </dsp:nvSpPr>
      <dsp:spPr>
        <a:xfrm>
          <a:off x="62159" y="2341300"/>
          <a:ext cx="23637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Expertise</a:t>
          </a:r>
        </a:p>
      </dsp:txBody>
      <dsp:txXfrm>
        <a:off x="62159" y="2341300"/>
        <a:ext cx="2363775" cy="720000"/>
      </dsp:txXfrm>
    </dsp:sp>
    <dsp:sp modelId="{127A3580-EC0F-49A7-9B41-F0B548B6F91D}">
      <dsp:nvSpPr>
        <dsp:cNvPr id="0" name=""/>
        <dsp:cNvSpPr/>
      </dsp:nvSpPr>
      <dsp:spPr>
        <a:xfrm>
          <a:off x="3489632" y="962824"/>
          <a:ext cx="1063698" cy="10636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1D156B-D0E2-4D57-B03F-E88B4C0A93D3}">
      <dsp:nvSpPr>
        <dsp:cNvPr id="0" name=""/>
        <dsp:cNvSpPr/>
      </dsp:nvSpPr>
      <dsp:spPr>
        <a:xfrm>
          <a:off x="2839594" y="2341300"/>
          <a:ext cx="23637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Budget</a:t>
          </a:r>
        </a:p>
      </dsp:txBody>
      <dsp:txXfrm>
        <a:off x="2839594" y="2341300"/>
        <a:ext cx="2363775" cy="720000"/>
      </dsp:txXfrm>
    </dsp:sp>
    <dsp:sp modelId="{1E6BF63D-A6C7-4C8B-B465-3612F380E482}">
      <dsp:nvSpPr>
        <dsp:cNvPr id="0" name=""/>
        <dsp:cNvSpPr/>
      </dsp:nvSpPr>
      <dsp:spPr>
        <a:xfrm>
          <a:off x="6267068" y="962824"/>
          <a:ext cx="1063698" cy="10636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9A5A97-96AD-46B1-A303-8EB8B63E32A3}">
      <dsp:nvSpPr>
        <dsp:cNvPr id="0" name=""/>
        <dsp:cNvSpPr/>
      </dsp:nvSpPr>
      <dsp:spPr>
        <a:xfrm>
          <a:off x="5617030" y="2341300"/>
          <a:ext cx="23637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Customization needs</a:t>
          </a:r>
        </a:p>
      </dsp:txBody>
      <dsp:txXfrm>
        <a:off x="5617030" y="2341300"/>
        <a:ext cx="2363775" cy="720000"/>
      </dsp:txXfrm>
    </dsp:sp>
    <dsp:sp modelId="{FEFC6CDA-274D-412A-A27A-887ED2271E60}">
      <dsp:nvSpPr>
        <dsp:cNvPr id="0" name=""/>
        <dsp:cNvSpPr/>
      </dsp:nvSpPr>
      <dsp:spPr>
        <a:xfrm>
          <a:off x="9044504" y="962824"/>
          <a:ext cx="1063698" cy="10636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770D56-43F0-478E-B742-D66C08347048}">
      <dsp:nvSpPr>
        <dsp:cNvPr id="0" name=""/>
        <dsp:cNvSpPr/>
      </dsp:nvSpPr>
      <dsp:spPr>
        <a:xfrm>
          <a:off x="8394465" y="2341300"/>
          <a:ext cx="23637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Data privacy</a:t>
          </a:r>
        </a:p>
      </dsp:txBody>
      <dsp:txXfrm>
        <a:off x="8394465" y="2341300"/>
        <a:ext cx="2363775"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F07414-9D5A-45D7-84A0-3BE22B6D4BE3}">
      <dsp:nvSpPr>
        <dsp:cNvPr id="0" name=""/>
        <dsp:cNvSpPr/>
      </dsp:nvSpPr>
      <dsp:spPr>
        <a:xfrm>
          <a:off x="264008" y="307426"/>
          <a:ext cx="1362585" cy="136258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ABAF04-BB65-4BE3-9255-7A7E4882F5AB}">
      <dsp:nvSpPr>
        <dsp:cNvPr id="0" name=""/>
        <dsp:cNvSpPr/>
      </dsp:nvSpPr>
      <dsp:spPr>
        <a:xfrm>
          <a:off x="550151" y="593569"/>
          <a:ext cx="790299" cy="7902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21D1D8-A693-4BDC-90A8-831740F63DCE}">
      <dsp:nvSpPr>
        <dsp:cNvPr id="0" name=""/>
        <dsp:cNvSpPr/>
      </dsp:nvSpPr>
      <dsp:spPr>
        <a:xfrm>
          <a:off x="1918575" y="307426"/>
          <a:ext cx="3211807" cy="1362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Basic prompts may be insufficient in some cases.</a:t>
          </a:r>
        </a:p>
      </dsp:txBody>
      <dsp:txXfrm>
        <a:off x="1918575" y="307426"/>
        <a:ext cx="3211807" cy="1362585"/>
      </dsp:txXfrm>
    </dsp:sp>
    <dsp:sp modelId="{A159B7C8-C01B-46A1-AD3F-320E12FCC307}">
      <dsp:nvSpPr>
        <dsp:cNvPr id="0" name=""/>
        <dsp:cNvSpPr/>
      </dsp:nvSpPr>
      <dsp:spPr>
        <a:xfrm>
          <a:off x="5690016" y="307426"/>
          <a:ext cx="1362585" cy="136258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214D5B-7C5C-4739-A137-3B24B02FA332}">
      <dsp:nvSpPr>
        <dsp:cNvPr id="0" name=""/>
        <dsp:cNvSpPr/>
      </dsp:nvSpPr>
      <dsp:spPr>
        <a:xfrm>
          <a:off x="5976159" y="593569"/>
          <a:ext cx="790299" cy="7902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05DE2D-42C6-4796-8E40-8539CFE0E48D}">
      <dsp:nvSpPr>
        <dsp:cNvPr id="0" name=""/>
        <dsp:cNvSpPr/>
      </dsp:nvSpPr>
      <dsp:spPr>
        <a:xfrm>
          <a:off x="7344584" y="307426"/>
          <a:ext cx="3211807" cy="1362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Explore advanced techniques for improved results.</a:t>
          </a:r>
        </a:p>
      </dsp:txBody>
      <dsp:txXfrm>
        <a:off x="7344584" y="307426"/>
        <a:ext cx="3211807" cy="1362585"/>
      </dsp:txXfrm>
    </dsp:sp>
    <dsp:sp modelId="{0FD67A15-13EF-4473-99C1-C0D0FBEC11F1}">
      <dsp:nvSpPr>
        <dsp:cNvPr id="0" name=""/>
        <dsp:cNvSpPr/>
      </dsp:nvSpPr>
      <dsp:spPr>
        <a:xfrm>
          <a:off x="264008" y="2354113"/>
          <a:ext cx="1362585" cy="136258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4E930C-59F1-48DD-88FD-7D8892A03B84}">
      <dsp:nvSpPr>
        <dsp:cNvPr id="0" name=""/>
        <dsp:cNvSpPr/>
      </dsp:nvSpPr>
      <dsp:spPr>
        <a:xfrm>
          <a:off x="550151" y="2640255"/>
          <a:ext cx="790299" cy="7902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1576C4-9AF9-41ED-A242-FF951A1FECD1}">
      <dsp:nvSpPr>
        <dsp:cNvPr id="0" name=""/>
        <dsp:cNvSpPr/>
      </dsp:nvSpPr>
      <dsp:spPr>
        <a:xfrm>
          <a:off x="1918575" y="2354113"/>
          <a:ext cx="3211807" cy="1362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Chain of Thought (CoT) Prompting enhances reasoning.</a:t>
          </a:r>
        </a:p>
      </dsp:txBody>
      <dsp:txXfrm>
        <a:off x="1918575" y="2354113"/>
        <a:ext cx="3211807" cy="1362585"/>
      </dsp:txXfrm>
    </dsp:sp>
    <dsp:sp modelId="{D2959788-96C7-4CF0-85B9-D509AF70022B}">
      <dsp:nvSpPr>
        <dsp:cNvPr id="0" name=""/>
        <dsp:cNvSpPr/>
      </dsp:nvSpPr>
      <dsp:spPr>
        <a:xfrm>
          <a:off x="5690016" y="2354113"/>
          <a:ext cx="1362585" cy="136258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A80BB9-1663-4957-BFCE-E7E43F10753A}">
      <dsp:nvSpPr>
        <dsp:cNvPr id="0" name=""/>
        <dsp:cNvSpPr/>
      </dsp:nvSpPr>
      <dsp:spPr>
        <a:xfrm>
          <a:off x="5976159" y="2640255"/>
          <a:ext cx="790299" cy="79029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4D06C3-C8C0-4CF3-81B3-422CBC462A03}">
      <dsp:nvSpPr>
        <dsp:cNvPr id="0" name=""/>
        <dsp:cNvSpPr/>
      </dsp:nvSpPr>
      <dsp:spPr>
        <a:xfrm>
          <a:off x="7344584" y="2354113"/>
          <a:ext cx="3211807" cy="1362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Integration with external databases improves accuracy.</a:t>
          </a:r>
        </a:p>
      </dsp:txBody>
      <dsp:txXfrm>
        <a:off x="7344584" y="2354113"/>
        <a:ext cx="3211807" cy="13625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F527C-46AB-42CC-AFED-00EEAABAE7DF}">
      <dsp:nvSpPr>
        <dsp:cNvPr id="0" name=""/>
        <dsp:cNvSpPr/>
      </dsp:nvSpPr>
      <dsp:spPr>
        <a:xfrm>
          <a:off x="0" y="2261"/>
          <a:ext cx="6290226" cy="11459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025DC2-36AC-4EF3-ACE7-9A8FE1B7F7EF}">
      <dsp:nvSpPr>
        <dsp:cNvPr id="0" name=""/>
        <dsp:cNvSpPr/>
      </dsp:nvSpPr>
      <dsp:spPr>
        <a:xfrm>
          <a:off x="346647" y="260097"/>
          <a:ext cx="630267" cy="6302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F26359A-5FEA-48D6-8A36-B4BC41AC59B3}">
      <dsp:nvSpPr>
        <dsp:cNvPr id="0" name=""/>
        <dsp:cNvSpPr/>
      </dsp:nvSpPr>
      <dsp:spPr>
        <a:xfrm>
          <a:off x="1323562" y="2261"/>
          <a:ext cx="4966663" cy="1145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279" tIns="121279" rIns="121279" bIns="121279" numCol="1" spcCol="1270" anchor="ctr" anchorCtr="0">
          <a:noAutofit/>
        </a:bodyPr>
        <a:lstStyle/>
        <a:p>
          <a:pPr marL="0" lvl="0" indent="0" algn="l" defTabSz="933450">
            <a:lnSpc>
              <a:spcPct val="90000"/>
            </a:lnSpc>
            <a:spcBef>
              <a:spcPct val="0"/>
            </a:spcBef>
            <a:spcAft>
              <a:spcPct val="35000"/>
            </a:spcAft>
            <a:buNone/>
          </a:pPr>
          <a:r>
            <a:rPr lang="en-US" sz="2100" kern="1200"/>
            <a:t>Prompt engineering is both a science and an art.</a:t>
          </a:r>
        </a:p>
      </dsp:txBody>
      <dsp:txXfrm>
        <a:off x="1323562" y="2261"/>
        <a:ext cx="4966663" cy="1145941"/>
      </dsp:txXfrm>
    </dsp:sp>
    <dsp:sp modelId="{81F46703-C117-4FC7-9304-79D18076FDA8}">
      <dsp:nvSpPr>
        <dsp:cNvPr id="0" name=""/>
        <dsp:cNvSpPr/>
      </dsp:nvSpPr>
      <dsp:spPr>
        <a:xfrm>
          <a:off x="0" y="1434688"/>
          <a:ext cx="6290226" cy="11459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3F8241-A131-496A-9DD5-84481C18F038}">
      <dsp:nvSpPr>
        <dsp:cNvPr id="0" name=""/>
        <dsp:cNvSpPr/>
      </dsp:nvSpPr>
      <dsp:spPr>
        <a:xfrm>
          <a:off x="346647" y="1692524"/>
          <a:ext cx="630267" cy="6302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816E4D1-34D8-4BE7-A929-972409A44671}">
      <dsp:nvSpPr>
        <dsp:cNvPr id="0" name=""/>
        <dsp:cNvSpPr/>
      </dsp:nvSpPr>
      <dsp:spPr>
        <a:xfrm>
          <a:off x="1323562" y="1434688"/>
          <a:ext cx="4966663" cy="1145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279" tIns="121279" rIns="121279" bIns="121279" numCol="1" spcCol="1270" anchor="ctr" anchorCtr="0">
          <a:noAutofit/>
        </a:bodyPr>
        <a:lstStyle/>
        <a:p>
          <a:pPr marL="0" lvl="0" indent="0" algn="l" defTabSz="933450">
            <a:lnSpc>
              <a:spcPct val="90000"/>
            </a:lnSpc>
            <a:spcBef>
              <a:spcPct val="0"/>
            </a:spcBef>
            <a:spcAft>
              <a:spcPct val="35000"/>
            </a:spcAft>
            <a:buNone/>
          </a:pPr>
          <a:r>
            <a:rPr lang="en-US" sz="2100" kern="1200"/>
            <a:t>Deep understanding of model capabilities and desired outcomes is essential.</a:t>
          </a:r>
        </a:p>
      </dsp:txBody>
      <dsp:txXfrm>
        <a:off x="1323562" y="1434688"/>
        <a:ext cx="4966663" cy="1145941"/>
      </dsp:txXfrm>
    </dsp:sp>
    <dsp:sp modelId="{B611F85A-E71F-4C41-8FA7-8D71D7441F5A}">
      <dsp:nvSpPr>
        <dsp:cNvPr id="0" name=""/>
        <dsp:cNvSpPr/>
      </dsp:nvSpPr>
      <dsp:spPr>
        <a:xfrm>
          <a:off x="0" y="2867115"/>
          <a:ext cx="6290226" cy="11459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D9CBBB-A718-41FA-BBAE-8B18D952F5C1}">
      <dsp:nvSpPr>
        <dsp:cNvPr id="0" name=""/>
        <dsp:cNvSpPr/>
      </dsp:nvSpPr>
      <dsp:spPr>
        <a:xfrm>
          <a:off x="346647" y="3124952"/>
          <a:ext cx="630267" cy="6302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D7BB472-0085-49EB-BECB-549DD9A0E620}">
      <dsp:nvSpPr>
        <dsp:cNvPr id="0" name=""/>
        <dsp:cNvSpPr/>
      </dsp:nvSpPr>
      <dsp:spPr>
        <a:xfrm>
          <a:off x="1323562" y="2867115"/>
          <a:ext cx="4966663" cy="1145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279" tIns="121279" rIns="121279" bIns="121279" numCol="1" spcCol="1270" anchor="ctr" anchorCtr="0">
          <a:noAutofit/>
        </a:bodyPr>
        <a:lstStyle/>
        <a:p>
          <a:pPr marL="0" lvl="0" indent="0" algn="l" defTabSz="933450">
            <a:lnSpc>
              <a:spcPct val="90000"/>
            </a:lnSpc>
            <a:spcBef>
              <a:spcPct val="0"/>
            </a:spcBef>
            <a:spcAft>
              <a:spcPct val="35000"/>
            </a:spcAft>
            <a:buNone/>
          </a:pPr>
          <a:r>
            <a:rPr lang="en-US" sz="2100" kern="1200"/>
            <a:t>As LLMs advance, prompt engineering becomes increasingly critical.</a:t>
          </a:r>
        </a:p>
      </dsp:txBody>
      <dsp:txXfrm>
        <a:off x="1323562" y="2867115"/>
        <a:ext cx="4966663" cy="1145941"/>
      </dsp:txXfrm>
    </dsp:sp>
    <dsp:sp modelId="{F922F644-A9B2-4BF4-946B-937CA97DD27C}">
      <dsp:nvSpPr>
        <dsp:cNvPr id="0" name=""/>
        <dsp:cNvSpPr/>
      </dsp:nvSpPr>
      <dsp:spPr>
        <a:xfrm>
          <a:off x="0" y="4299542"/>
          <a:ext cx="6290226" cy="11459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B4E030-35E5-4A80-A60E-3858C13C0B5C}">
      <dsp:nvSpPr>
        <dsp:cNvPr id="0" name=""/>
        <dsp:cNvSpPr/>
      </dsp:nvSpPr>
      <dsp:spPr>
        <a:xfrm>
          <a:off x="346647" y="4557379"/>
          <a:ext cx="630267" cy="63026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213CD71-0840-487E-A5F0-0D8B2AE0ED7F}">
      <dsp:nvSpPr>
        <dsp:cNvPr id="0" name=""/>
        <dsp:cNvSpPr/>
      </dsp:nvSpPr>
      <dsp:spPr>
        <a:xfrm>
          <a:off x="1323562" y="4299542"/>
          <a:ext cx="4966663" cy="1145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279" tIns="121279" rIns="121279" bIns="121279" numCol="1" spcCol="1270" anchor="ctr" anchorCtr="0">
          <a:noAutofit/>
        </a:bodyPr>
        <a:lstStyle/>
        <a:p>
          <a:pPr marL="0" lvl="0" indent="0" algn="l" defTabSz="933450">
            <a:lnSpc>
              <a:spcPct val="90000"/>
            </a:lnSpc>
            <a:spcBef>
              <a:spcPct val="0"/>
            </a:spcBef>
            <a:spcAft>
              <a:spcPct val="35000"/>
            </a:spcAft>
            <a:buNone/>
          </a:pPr>
          <a:r>
            <a:rPr lang="en-US" sz="2100" kern="1200"/>
            <a:t>LangChain leads with innovation and collaboration in prompt engineering.</a:t>
          </a:r>
        </a:p>
      </dsp:txBody>
      <dsp:txXfrm>
        <a:off x="1323562" y="4299542"/>
        <a:ext cx="4966663" cy="114594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2F8A4C-59D9-374D-B2C6-3BD751A8F8FB}">
      <dsp:nvSpPr>
        <dsp:cNvPr id="0" name=""/>
        <dsp:cNvSpPr/>
      </dsp:nvSpPr>
      <dsp:spPr>
        <a:xfrm>
          <a:off x="0" y="37759"/>
          <a:ext cx="6290226" cy="170818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a:t>Data-awareness</a:t>
          </a:r>
        </a:p>
      </dsp:txBody>
      <dsp:txXfrm>
        <a:off x="83387" y="121146"/>
        <a:ext cx="6123452" cy="1541407"/>
      </dsp:txXfrm>
    </dsp:sp>
    <dsp:sp modelId="{695F74EE-2F80-1E41-8E29-2B0AA32A4CAE}">
      <dsp:nvSpPr>
        <dsp:cNvPr id="0" name=""/>
        <dsp:cNvSpPr/>
      </dsp:nvSpPr>
      <dsp:spPr>
        <a:xfrm>
          <a:off x="0" y="1869781"/>
          <a:ext cx="6290226" cy="1708181"/>
        </a:xfrm>
        <a:prstGeom prst="roundRect">
          <a:avLst/>
        </a:prstGeom>
        <a:solidFill>
          <a:schemeClr val="accent2">
            <a:hueOff val="574745"/>
            <a:satOff val="-9386"/>
            <a:lumOff val="58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a:t>Agentic interaction</a:t>
          </a:r>
        </a:p>
      </dsp:txBody>
      <dsp:txXfrm>
        <a:off x="83387" y="1953168"/>
        <a:ext cx="6123452" cy="1541407"/>
      </dsp:txXfrm>
    </dsp:sp>
    <dsp:sp modelId="{D99465E6-5F43-1A49-80B3-C904D59AAB2E}">
      <dsp:nvSpPr>
        <dsp:cNvPr id="0" name=""/>
        <dsp:cNvSpPr/>
      </dsp:nvSpPr>
      <dsp:spPr>
        <a:xfrm>
          <a:off x="0" y="3701803"/>
          <a:ext cx="6290226" cy="1708181"/>
        </a:xfrm>
        <a:prstGeom prst="roundRect">
          <a:avLst/>
        </a:prstGeom>
        <a:solidFill>
          <a:schemeClr val="accent2">
            <a:hueOff val="1149490"/>
            <a:satOff val="-18772"/>
            <a:lumOff val="117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a:t>Modularity and customization</a:t>
          </a:r>
        </a:p>
      </dsp:txBody>
      <dsp:txXfrm>
        <a:off x="83387" y="3785190"/>
        <a:ext cx="6123452" cy="15414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C9CF3-D8CB-479D-8108-512B3D3C2EE6}">
      <dsp:nvSpPr>
        <dsp:cNvPr id="0" name=""/>
        <dsp:cNvSpPr/>
      </dsp:nvSpPr>
      <dsp:spPr>
        <a:xfrm>
          <a:off x="0" y="665"/>
          <a:ext cx="6290226" cy="155611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2655D3-5211-4C96-9F36-4505E649DF2F}">
      <dsp:nvSpPr>
        <dsp:cNvPr id="0" name=""/>
        <dsp:cNvSpPr/>
      </dsp:nvSpPr>
      <dsp:spPr>
        <a:xfrm>
          <a:off x="470725" y="350791"/>
          <a:ext cx="855865" cy="8558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4ABBF00-38B2-4EA0-A46C-E1AAB65300CA}">
      <dsp:nvSpPr>
        <dsp:cNvPr id="0" name=""/>
        <dsp:cNvSpPr/>
      </dsp:nvSpPr>
      <dsp:spPr>
        <a:xfrm>
          <a:off x="1797316" y="665"/>
          <a:ext cx="4492909" cy="1556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689" tIns="164689" rIns="164689" bIns="164689" numCol="1" spcCol="1270" anchor="ctr" anchorCtr="0">
          <a:noAutofit/>
        </a:bodyPr>
        <a:lstStyle/>
        <a:p>
          <a:pPr marL="0" lvl="0" indent="0" algn="l" defTabSz="933450">
            <a:lnSpc>
              <a:spcPct val="90000"/>
            </a:lnSpc>
            <a:spcBef>
              <a:spcPct val="0"/>
            </a:spcBef>
            <a:spcAft>
              <a:spcPct val="35000"/>
            </a:spcAft>
            <a:buNone/>
          </a:pPr>
          <a:r>
            <a:rPr lang="en-US" sz="2100" kern="1200"/>
            <a:t>LangChain goes beyond data retrieval to enable "agentic" interactions.</a:t>
          </a:r>
        </a:p>
      </dsp:txBody>
      <dsp:txXfrm>
        <a:off x="1797316" y="665"/>
        <a:ext cx="4492909" cy="1556118"/>
      </dsp:txXfrm>
    </dsp:sp>
    <dsp:sp modelId="{DDFBE211-DD39-49A7-ABFB-A12686744E55}">
      <dsp:nvSpPr>
        <dsp:cNvPr id="0" name=""/>
        <dsp:cNvSpPr/>
      </dsp:nvSpPr>
      <dsp:spPr>
        <a:xfrm>
          <a:off x="0" y="1945813"/>
          <a:ext cx="6290226" cy="155611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29343D-7740-403E-B654-2002FCB97580}">
      <dsp:nvSpPr>
        <dsp:cNvPr id="0" name=""/>
        <dsp:cNvSpPr/>
      </dsp:nvSpPr>
      <dsp:spPr>
        <a:xfrm>
          <a:off x="470725" y="2295939"/>
          <a:ext cx="855865" cy="8558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6B68700-9EF4-4ED6-913E-C12C72BD4AEE}">
      <dsp:nvSpPr>
        <dsp:cNvPr id="0" name=""/>
        <dsp:cNvSpPr/>
      </dsp:nvSpPr>
      <dsp:spPr>
        <a:xfrm>
          <a:off x="1797316" y="1945813"/>
          <a:ext cx="4492909" cy="1556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689" tIns="164689" rIns="164689" bIns="164689" numCol="1" spcCol="1270" anchor="ctr" anchorCtr="0">
          <a:noAutofit/>
        </a:bodyPr>
        <a:lstStyle/>
        <a:p>
          <a:pPr marL="0" lvl="0" indent="0" algn="l" defTabSz="933450">
            <a:lnSpc>
              <a:spcPct val="90000"/>
            </a:lnSpc>
            <a:spcBef>
              <a:spcPct val="0"/>
            </a:spcBef>
            <a:spcAft>
              <a:spcPct val="35000"/>
            </a:spcAft>
            <a:buNone/>
          </a:pPr>
          <a:r>
            <a:rPr lang="en-US" sz="2100" kern="1200"/>
            <a:t>This dynamic interaction with the environment creates responsiveness.</a:t>
          </a:r>
        </a:p>
      </dsp:txBody>
      <dsp:txXfrm>
        <a:off x="1797316" y="1945813"/>
        <a:ext cx="4492909" cy="1556118"/>
      </dsp:txXfrm>
    </dsp:sp>
    <dsp:sp modelId="{A33B83D5-F028-4470-A86D-9C00C0625040}">
      <dsp:nvSpPr>
        <dsp:cNvPr id="0" name=""/>
        <dsp:cNvSpPr/>
      </dsp:nvSpPr>
      <dsp:spPr>
        <a:xfrm>
          <a:off x="0" y="3890961"/>
          <a:ext cx="6290226" cy="155611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98FD9C-FE74-41E3-9559-3FE5460C9B93}">
      <dsp:nvSpPr>
        <dsp:cNvPr id="0" name=""/>
        <dsp:cNvSpPr/>
      </dsp:nvSpPr>
      <dsp:spPr>
        <a:xfrm>
          <a:off x="470725" y="4241088"/>
          <a:ext cx="855865" cy="8558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CCBDB3D-4857-412F-9788-CE3B89DC0642}">
      <dsp:nvSpPr>
        <dsp:cNvPr id="0" name=""/>
        <dsp:cNvSpPr/>
      </dsp:nvSpPr>
      <dsp:spPr>
        <a:xfrm>
          <a:off x="1797316" y="3890961"/>
          <a:ext cx="4492909" cy="1556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689" tIns="164689" rIns="164689" bIns="164689" numCol="1" spcCol="1270" anchor="ctr" anchorCtr="0">
          <a:noAutofit/>
        </a:bodyPr>
        <a:lstStyle/>
        <a:p>
          <a:pPr marL="0" lvl="0" indent="0" algn="l" defTabSz="933450">
            <a:lnSpc>
              <a:spcPct val="90000"/>
            </a:lnSpc>
            <a:spcBef>
              <a:spcPct val="0"/>
            </a:spcBef>
            <a:spcAft>
              <a:spcPct val="35000"/>
            </a:spcAft>
            <a:buNone/>
          </a:pPr>
          <a:r>
            <a:rPr lang="en-US" sz="2100" kern="1200"/>
            <a:t>It's not just about answering queries; it's about context understanding and problem-solving.</a:t>
          </a:r>
        </a:p>
      </dsp:txBody>
      <dsp:txXfrm>
        <a:off x="1797316" y="3890961"/>
        <a:ext cx="4492909" cy="15561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EBCCD2-252E-3643-83A1-AB06E2BC06AF}">
      <dsp:nvSpPr>
        <dsp:cNvPr id="0" name=""/>
        <dsp:cNvSpPr/>
      </dsp:nvSpPr>
      <dsp:spPr>
        <a:xfrm>
          <a:off x="3170" y="1173972"/>
          <a:ext cx="2263407" cy="14372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19EE72-E3E3-8544-AE0B-A189ED6E56AA}">
      <dsp:nvSpPr>
        <dsp:cNvPr id="0" name=""/>
        <dsp:cNvSpPr/>
      </dsp:nvSpPr>
      <dsp:spPr>
        <a:xfrm>
          <a:off x="254659" y="1412888"/>
          <a:ext cx="2263407" cy="14372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LangChain adopts a component-based architecture for modularity.</a:t>
          </a:r>
        </a:p>
      </dsp:txBody>
      <dsp:txXfrm>
        <a:off x="296755" y="1454984"/>
        <a:ext cx="2179215" cy="1353072"/>
      </dsp:txXfrm>
    </dsp:sp>
    <dsp:sp modelId="{9A0C0ED0-C9AD-9B49-B1DE-B0402D152B0C}">
      <dsp:nvSpPr>
        <dsp:cNvPr id="0" name=""/>
        <dsp:cNvSpPr/>
      </dsp:nvSpPr>
      <dsp:spPr>
        <a:xfrm>
          <a:off x="2769557" y="1173972"/>
          <a:ext cx="2263407" cy="14372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F79DDD-B0B3-9E48-AD87-621A8002D18A}">
      <dsp:nvSpPr>
        <dsp:cNvPr id="0" name=""/>
        <dsp:cNvSpPr/>
      </dsp:nvSpPr>
      <dsp:spPr>
        <a:xfrm>
          <a:off x="3021047" y="1412888"/>
          <a:ext cx="2263407" cy="14372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Developers can customize applications without unnecessary complexity.</a:t>
          </a:r>
        </a:p>
      </dsp:txBody>
      <dsp:txXfrm>
        <a:off x="3063143" y="1454984"/>
        <a:ext cx="2179215" cy="1353072"/>
      </dsp:txXfrm>
    </dsp:sp>
    <dsp:sp modelId="{CE0647E1-BCAB-114B-AA99-151FA4A30D40}">
      <dsp:nvSpPr>
        <dsp:cNvPr id="0" name=""/>
        <dsp:cNvSpPr/>
      </dsp:nvSpPr>
      <dsp:spPr>
        <a:xfrm>
          <a:off x="5535944" y="1173972"/>
          <a:ext cx="2263407" cy="14372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CFB0B3-2B08-1241-B59D-D79D512508A2}">
      <dsp:nvSpPr>
        <dsp:cNvPr id="0" name=""/>
        <dsp:cNvSpPr/>
      </dsp:nvSpPr>
      <dsp:spPr>
        <a:xfrm>
          <a:off x="5787434" y="1412888"/>
          <a:ext cx="2263407" cy="14372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Pick and choose components for chatbots, document summarizers, or code analyzers.</a:t>
          </a:r>
        </a:p>
      </dsp:txBody>
      <dsp:txXfrm>
        <a:off x="5829530" y="1454984"/>
        <a:ext cx="2179215" cy="1353072"/>
      </dsp:txXfrm>
    </dsp:sp>
    <dsp:sp modelId="{BCFA83DC-4154-8347-B839-A66406036018}">
      <dsp:nvSpPr>
        <dsp:cNvPr id="0" name=""/>
        <dsp:cNvSpPr/>
      </dsp:nvSpPr>
      <dsp:spPr>
        <a:xfrm>
          <a:off x="8302332" y="1173972"/>
          <a:ext cx="2263407" cy="14372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A603F6-9CF2-E447-AAC4-3C2DA077DE0D}">
      <dsp:nvSpPr>
        <dsp:cNvPr id="0" name=""/>
        <dsp:cNvSpPr/>
      </dsp:nvSpPr>
      <dsp:spPr>
        <a:xfrm>
          <a:off x="8553822" y="1412888"/>
          <a:ext cx="2263407" cy="14372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Tailor your solutions to fit your specific vision and requirements.</a:t>
          </a:r>
        </a:p>
      </dsp:txBody>
      <dsp:txXfrm>
        <a:off x="8595918" y="1454984"/>
        <a:ext cx="2179215" cy="135307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E066EE-0B86-456E-8630-6AF3A2C40CC5}">
      <dsp:nvSpPr>
        <dsp:cNvPr id="0" name=""/>
        <dsp:cNvSpPr/>
      </dsp:nvSpPr>
      <dsp:spPr>
        <a:xfrm>
          <a:off x="0" y="665"/>
          <a:ext cx="6290226" cy="155611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CFE278-BDCC-4047-83F2-51E54F445CAD}">
      <dsp:nvSpPr>
        <dsp:cNvPr id="0" name=""/>
        <dsp:cNvSpPr/>
      </dsp:nvSpPr>
      <dsp:spPr>
        <a:xfrm>
          <a:off x="470725" y="350791"/>
          <a:ext cx="855865" cy="8558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4652819-02C9-4F76-8149-8DC91C4C58F8}">
      <dsp:nvSpPr>
        <dsp:cNvPr id="0" name=""/>
        <dsp:cNvSpPr/>
      </dsp:nvSpPr>
      <dsp:spPr>
        <a:xfrm>
          <a:off x="1797316" y="665"/>
          <a:ext cx="4492909" cy="1556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689" tIns="164689" rIns="164689" bIns="164689" numCol="1" spcCol="1270" anchor="ctr" anchorCtr="0">
          <a:noAutofit/>
        </a:bodyPr>
        <a:lstStyle/>
        <a:p>
          <a:pPr marL="0" lvl="0" indent="0" algn="l" defTabSz="933450">
            <a:lnSpc>
              <a:spcPct val="90000"/>
            </a:lnSpc>
            <a:spcBef>
              <a:spcPct val="0"/>
            </a:spcBef>
            <a:spcAft>
              <a:spcPct val="35000"/>
            </a:spcAft>
            <a:buNone/>
          </a:pPr>
          <a:r>
            <a:rPr lang="en-US" sz="2100" kern="1200"/>
            <a:t>LangChain bridges the gap between LLMs and applications.</a:t>
          </a:r>
        </a:p>
      </dsp:txBody>
      <dsp:txXfrm>
        <a:off x="1797316" y="665"/>
        <a:ext cx="4492909" cy="1556118"/>
      </dsp:txXfrm>
    </dsp:sp>
    <dsp:sp modelId="{77F4DCB5-07F8-490B-BBA9-B42FE84A583F}">
      <dsp:nvSpPr>
        <dsp:cNvPr id="0" name=""/>
        <dsp:cNvSpPr/>
      </dsp:nvSpPr>
      <dsp:spPr>
        <a:xfrm>
          <a:off x="0" y="1945813"/>
          <a:ext cx="6290226" cy="155611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3D90DD-C40E-4178-8D88-F2E285AAEF80}">
      <dsp:nvSpPr>
        <dsp:cNvPr id="0" name=""/>
        <dsp:cNvSpPr/>
      </dsp:nvSpPr>
      <dsp:spPr>
        <a:xfrm>
          <a:off x="470725" y="2295939"/>
          <a:ext cx="855865" cy="8558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C905A94-E722-42BA-936A-9D09DBD28254}">
      <dsp:nvSpPr>
        <dsp:cNvPr id="0" name=""/>
        <dsp:cNvSpPr/>
      </dsp:nvSpPr>
      <dsp:spPr>
        <a:xfrm>
          <a:off x="1797316" y="1945813"/>
          <a:ext cx="4492909" cy="1556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689" tIns="164689" rIns="164689" bIns="164689" numCol="1" spcCol="1270" anchor="ctr" anchorCtr="0">
          <a:noAutofit/>
        </a:bodyPr>
        <a:lstStyle/>
        <a:p>
          <a:pPr marL="0" lvl="0" indent="0" algn="l" defTabSz="933450">
            <a:lnSpc>
              <a:spcPct val="90000"/>
            </a:lnSpc>
            <a:spcBef>
              <a:spcPct val="0"/>
            </a:spcBef>
            <a:spcAft>
              <a:spcPct val="35000"/>
            </a:spcAft>
            <a:buNone/>
          </a:pPr>
          <a:r>
            <a:rPr lang="en-US" sz="2100" kern="1200"/>
            <a:t>It offers essential tools and interfaces for seamless integration.</a:t>
          </a:r>
        </a:p>
      </dsp:txBody>
      <dsp:txXfrm>
        <a:off x="1797316" y="1945813"/>
        <a:ext cx="4492909" cy="1556118"/>
      </dsp:txXfrm>
    </dsp:sp>
    <dsp:sp modelId="{9A36387B-196A-45A6-9081-7C2B064AD7B1}">
      <dsp:nvSpPr>
        <dsp:cNvPr id="0" name=""/>
        <dsp:cNvSpPr/>
      </dsp:nvSpPr>
      <dsp:spPr>
        <a:xfrm>
          <a:off x="0" y="3890961"/>
          <a:ext cx="6290226" cy="155611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13317B-9D7E-4D0D-8EAB-CE6C113CF128}">
      <dsp:nvSpPr>
        <dsp:cNvPr id="0" name=""/>
        <dsp:cNvSpPr/>
      </dsp:nvSpPr>
      <dsp:spPr>
        <a:xfrm>
          <a:off x="470725" y="4241088"/>
          <a:ext cx="855865" cy="8558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8266009-F12A-439B-BDA6-B3346A171DC9}">
      <dsp:nvSpPr>
        <dsp:cNvPr id="0" name=""/>
        <dsp:cNvSpPr/>
      </dsp:nvSpPr>
      <dsp:spPr>
        <a:xfrm>
          <a:off x="1797316" y="3890961"/>
          <a:ext cx="4492909" cy="1556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689" tIns="164689" rIns="164689" bIns="164689" numCol="1" spcCol="1270" anchor="ctr" anchorCtr="0">
          <a:noAutofit/>
        </a:bodyPr>
        <a:lstStyle/>
        <a:p>
          <a:pPr marL="0" lvl="0" indent="0" algn="l" defTabSz="933450">
            <a:lnSpc>
              <a:spcPct val="90000"/>
            </a:lnSpc>
            <a:spcBef>
              <a:spcPct val="0"/>
            </a:spcBef>
            <a:spcAft>
              <a:spcPct val="35000"/>
            </a:spcAft>
            <a:buNone/>
          </a:pPr>
          <a:r>
            <a:rPr lang="en-US" sz="2100" kern="1200" dirty="0"/>
            <a:t>Enables efficiently incorporating models like GPT-4 or BLOOM into diverse applications.</a:t>
          </a:r>
        </a:p>
      </dsp:txBody>
      <dsp:txXfrm>
        <a:off x="1797316" y="3890961"/>
        <a:ext cx="4492909" cy="1556118"/>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2.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DA292B-D70E-0446-AFA0-A615679AE50C}" type="datetimeFigureOut">
              <a:rPr lang="en-US" smtClean="0"/>
              <a:t>10/6/2025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8156BA-646A-9046-ABE6-05ACA429057B}" type="slidenum">
              <a:rPr lang="en-US" smtClean="0"/>
              <a:t>‹#›</a:t>
            </a:fld>
            <a:endParaRPr lang="en-US"/>
          </a:p>
        </p:txBody>
      </p:sp>
    </p:spTree>
    <p:extLst>
      <p:ext uri="{BB962C8B-B14F-4D97-AF65-F5344CB8AC3E}">
        <p14:creationId xmlns:p14="http://schemas.microsoft.com/office/powerpoint/2010/main" val="1291194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2</a:t>
            </a:fld>
            <a:endParaRPr lang="en-US"/>
          </a:p>
        </p:txBody>
      </p:sp>
    </p:spTree>
    <p:extLst>
      <p:ext uri="{BB962C8B-B14F-4D97-AF65-F5344CB8AC3E}">
        <p14:creationId xmlns:p14="http://schemas.microsoft.com/office/powerpoint/2010/main" val="2969908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The LLM landscape is dynamic, with constant innovations reshaping the terrain.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As businesses, staying informed, evaluating the evolving pros and cons, and making choices that align with long-term strategies are imperative.</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Whether you lean towards the open-source vanguard or the proprietary titans, one thing is clear: LLMs are here to stay and promise to redefine the future of AI-powered applications.</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11</a:t>
            </a:fld>
            <a:endParaRPr lang="en-US"/>
          </a:p>
        </p:txBody>
      </p:sp>
    </p:spTree>
    <p:extLst>
      <p:ext uri="{BB962C8B-B14F-4D97-AF65-F5344CB8AC3E}">
        <p14:creationId xmlns:p14="http://schemas.microsoft.com/office/powerpoint/2010/main" val="125884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Undoubtedly, large language models will continue to change how we interact with technology. From chatbots to content generation, LLMs have found applications in various domains.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However, to harness their full potential, it's crucial to understand and master the art of prompt engineering.</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12</a:t>
            </a:fld>
            <a:endParaRPr lang="en-US"/>
          </a:p>
        </p:txBody>
      </p:sp>
    </p:spTree>
    <p:extLst>
      <p:ext uri="{BB962C8B-B14F-4D97-AF65-F5344CB8AC3E}">
        <p14:creationId xmlns:p14="http://schemas.microsoft.com/office/powerpoint/2010/main" val="2296070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Prompt engineering is the art and science of crafting effective prompts to guide LLMs in generating desired outputs.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Think of it as giving precise instructions to a highly skilled artisan.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The clearer and more specific your instructions, the better the final product.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In the context of LLMs, prompt engineering ensures that the model understands the user's intent and delivers accurate and relevant responses.</a:t>
            </a:r>
          </a:p>
        </p:txBody>
      </p:sp>
      <p:sp>
        <p:nvSpPr>
          <p:cNvPr id="4" name="Slide Number Placeholder 3"/>
          <p:cNvSpPr>
            <a:spLocks noGrp="1"/>
          </p:cNvSpPr>
          <p:nvPr>
            <p:ph type="sldNum" sz="quarter" idx="5"/>
          </p:nvPr>
        </p:nvSpPr>
        <p:spPr/>
        <p:txBody>
          <a:bodyPr/>
          <a:lstStyle/>
          <a:p>
            <a:fld id="{A48156BA-646A-9046-ABE6-05ACA429057B}" type="slidenum">
              <a:rPr lang="en-US" smtClean="0"/>
              <a:t>13</a:t>
            </a:fld>
            <a:endParaRPr lang="en-US"/>
          </a:p>
        </p:txBody>
      </p:sp>
    </p:spTree>
    <p:extLst>
      <p:ext uri="{BB962C8B-B14F-4D97-AF65-F5344CB8AC3E}">
        <p14:creationId xmlns:p14="http://schemas.microsoft.com/office/powerpoint/2010/main" val="1875661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Prompt engineering, the process of generating responses from language models by providing them with specific inputs, has undergone significant advancements since its inception.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Initially, the main focus of prompt engineering was on formulating the right questions to extract the desired answers from a model.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With the evolution LLMs, the techniques for prompting them have also improved.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Models like GPT-3 and </a:t>
            </a:r>
            <a:r>
              <a:rPr lang="en-CA" dirty="0" err="1">
                <a:solidFill>
                  <a:srgbClr val="000000"/>
                </a:solidFill>
                <a:effectLst/>
                <a:latin typeface="Lucida Grande" panose="020B0600040502020204" pitchFamily="34" charset="0"/>
              </a:rPr>
              <a:t>ChatGPT</a:t>
            </a:r>
            <a:r>
              <a:rPr lang="en-CA" dirty="0">
                <a:solidFill>
                  <a:srgbClr val="000000"/>
                </a:solidFill>
                <a:effectLst/>
                <a:latin typeface="Lucida Grande" panose="020B0600040502020204" pitchFamily="34" charset="0"/>
              </a:rPr>
              <a:t> have revolutionized the field of prompt engineering, allowing for more dynamic interactions.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We can now guide the model's responses more effectively with examples of zero-shot, one-shot, and few-shot.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Zero-shot examples refer to prompts not seen by the model during training, while one-shot and few-shot examples refer to prompts seen once or a few times, respectively.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Using zero-shot, one-shot, and few-shot examples has allowed us to achieve more accurate and diverse responses from language models.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This flexibility has opened up new possibilities for natural language processing, making prompt engineering more accessible and user-friendly.</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14</a:t>
            </a:fld>
            <a:endParaRPr lang="en-US"/>
          </a:p>
        </p:txBody>
      </p:sp>
    </p:spTree>
    <p:extLst>
      <p:ext uri="{BB962C8B-B14F-4D97-AF65-F5344CB8AC3E}">
        <p14:creationId xmlns:p14="http://schemas.microsoft.com/office/powerpoint/2010/main" val="846401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At its core, prompt engineering is about communication.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It's the bridge between human intent and machine understanding.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A well-crafted prompt can guide an LLM to produce accurate, relevant, and context-aware responses.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On the other hand, a poorly designed prompt can lead to ambiguous or incorrect outputs.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Thus, mastering prompt engineering is essential for anyone looking to leverage LLMs' power effectively.</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15</a:t>
            </a:fld>
            <a:endParaRPr lang="en-US"/>
          </a:p>
        </p:txBody>
      </p:sp>
    </p:spTree>
    <p:extLst>
      <p:ext uri="{BB962C8B-B14F-4D97-AF65-F5344CB8AC3E}">
        <p14:creationId xmlns:p14="http://schemas.microsoft.com/office/powerpoint/2010/main" val="1796436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While basic prompting techniques have their place, they might fall short in some situations. </a:t>
            </a:r>
          </a:p>
          <a:p>
            <a:r>
              <a:rPr lang="en-CA" dirty="0">
                <a:solidFill>
                  <a:srgbClr val="000000"/>
                </a:solidFill>
                <a:effectLst/>
                <a:latin typeface="Lucida Grande" panose="020B0600040502020204" pitchFamily="34" charset="0"/>
              </a:rPr>
              <a:t>This is where advanced techniques come into play, for example:</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Chain of Thought (</a:t>
            </a:r>
            <a:r>
              <a:rPr lang="en-CA" dirty="0" err="1">
                <a:solidFill>
                  <a:srgbClr val="000000"/>
                </a:solidFill>
                <a:effectLst/>
                <a:latin typeface="Lucida Grande" panose="020B0600040502020204" pitchFamily="34" charset="0"/>
              </a:rPr>
              <a:t>CoT</a:t>
            </a:r>
            <a:r>
              <a:rPr lang="en-CA" dirty="0">
                <a:solidFill>
                  <a:srgbClr val="000000"/>
                </a:solidFill>
                <a:effectLst/>
                <a:latin typeface="Lucida Grande" panose="020B0600040502020204" pitchFamily="34" charset="0"/>
              </a:rPr>
              <a:t>) Prompting: This technique improves an LLM's reasoning capabilities.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By providing examples paired with a rationale, LLMs can generate a rationale along with their answers, enhancing their reasoning performance.</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Integration with External Databases: LLMs can be integrated with external databases to reduce errors and enhance the accuracy of responses.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This gives them a rich context, ensuring their information is relevant and accurate.</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Automatic Prompt Engineering: Techniques like the Automatic Prompt Engineer (APE) offer methods for auto-generating instructions for prompting.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This streamlines the process and ensures the prompts are optimized for the best possible outcomes.</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16</a:t>
            </a:fld>
            <a:endParaRPr lang="en-US"/>
          </a:p>
        </p:txBody>
      </p:sp>
    </p:spTree>
    <p:extLst>
      <p:ext uri="{BB962C8B-B14F-4D97-AF65-F5344CB8AC3E}">
        <p14:creationId xmlns:p14="http://schemas.microsoft.com/office/powerpoint/2010/main" val="4016200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Prompt engineering is not just a technical skill; it's an art. </a:t>
            </a:r>
          </a:p>
          <a:p>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It require s a deep understanding of the model's capabilities and the desired outcome. </a:t>
            </a:r>
          </a:p>
          <a:p>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Understanding prompt engineering is crucial whether you're a developer, researcher, or AI enthusiast. </a:t>
            </a:r>
          </a:p>
          <a:p>
            <a:br>
              <a:rPr lang="en-CA" dirty="0">
                <a:solidFill>
                  <a:srgbClr val="000000"/>
                </a:solidFill>
                <a:effectLst/>
                <a:latin typeface="Lucida Grande" panose="020B0600040502020204" pitchFamily="34" charset="0"/>
              </a:rPr>
            </a:br>
            <a:r>
              <a:rPr lang="en-CA" dirty="0">
                <a:solidFill>
                  <a:srgbClr val="000000"/>
                </a:solidFill>
                <a:effectLst/>
                <a:latin typeface="Lucida Grande" panose="020B0600040502020204" pitchFamily="34" charset="0"/>
              </a:rPr>
              <a:t>As LLMs grow in complexity and capability, prompt engineering becomes even more critical. </a:t>
            </a:r>
          </a:p>
          <a:p>
            <a:endParaRPr lang="en-CA" dirty="0">
              <a:solidFill>
                <a:srgbClr val="000000"/>
              </a:solidFill>
              <a:effectLst/>
              <a:latin typeface="Lucida Grande" panose="020B0600040502020204" pitchFamily="34" charset="0"/>
            </a:endParaRPr>
          </a:p>
          <a:p>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with its forward-thinking approach and extensive toolkit, is poised to lead this charge. </a:t>
            </a:r>
          </a:p>
          <a:p>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By simplifying the development process and fostering a collaborative ecosystem,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is shaping the future of prompt engineering and redefining how we interact with AI.</a:t>
            </a:r>
          </a:p>
        </p:txBody>
      </p:sp>
      <p:sp>
        <p:nvSpPr>
          <p:cNvPr id="4" name="Slide Number Placeholder 3"/>
          <p:cNvSpPr>
            <a:spLocks noGrp="1"/>
          </p:cNvSpPr>
          <p:nvPr>
            <p:ph type="sldNum" sz="quarter" idx="5"/>
          </p:nvPr>
        </p:nvSpPr>
        <p:spPr/>
        <p:txBody>
          <a:bodyPr/>
          <a:lstStyle/>
          <a:p>
            <a:fld id="{A48156BA-646A-9046-ABE6-05ACA429057B}" type="slidenum">
              <a:rPr lang="en-US" smtClean="0"/>
              <a:t>17</a:t>
            </a:fld>
            <a:endParaRPr lang="en-US"/>
          </a:p>
        </p:txBody>
      </p:sp>
    </p:spTree>
    <p:extLst>
      <p:ext uri="{BB962C8B-B14F-4D97-AF65-F5344CB8AC3E}">
        <p14:creationId xmlns:p14="http://schemas.microsoft.com/office/powerpoint/2010/main" val="1690824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The ability to understand and generate human-like text has been a monumental achievement. Large Language Models (LLMs) have been at the forefront of this revolution.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But as with any powerful tool, harnessing its potential requires a robust framework. Enter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a:t>
            </a:r>
          </a:p>
          <a:p>
            <a:endParaRPr lang="en-US" dirty="0"/>
          </a:p>
          <a:p>
            <a:pPr algn="l"/>
            <a:r>
              <a:rPr lang="en-CA" b="1" i="0" dirty="0" err="1">
                <a:solidFill>
                  <a:srgbClr val="E3E3E3"/>
                </a:solidFill>
                <a:effectLst/>
                <a:latin typeface="ui-sans-serif"/>
              </a:rPr>
              <a:t>LangChain</a:t>
            </a:r>
            <a:r>
              <a:rPr lang="en-CA" b="0" i="0" dirty="0">
                <a:solidFill>
                  <a:srgbClr val="E3E3E3"/>
                </a:solidFill>
                <a:effectLst/>
                <a:latin typeface="ui-sans-serif"/>
              </a:rPr>
              <a:t> is a framework for developing applications powered by language models. It enables applications that:</a:t>
            </a:r>
          </a:p>
          <a:p>
            <a:pPr algn="l">
              <a:buFont typeface="Arial" panose="020B0604020202020204" pitchFamily="34" charset="0"/>
              <a:buChar char="•"/>
            </a:pPr>
            <a:r>
              <a:rPr lang="en-CA" b="1" i="0" dirty="0">
                <a:solidFill>
                  <a:srgbClr val="E3E3E3"/>
                </a:solidFill>
                <a:effectLst/>
                <a:latin typeface="ui-sans-serif"/>
              </a:rPr>
              <a:t>Are context-aware</a:t>
            </a:r>
            <a:r>
              <a:rPr lang="en-CA" b="0" i="0" dirty="0">
                <a:solidFill>
                  <a:srgbClr val="E3E3E3"/>
                </a:solidFill>
                <a:effectLst/>
                <a:latin typeface="ui-sans-serif"/>
              </a:rPr>
              <a:t>: connect a language model to sources of context (prompt instructions, few shot examples, content to ground its response in, etc.)</a:t>
            </a:r>
          </a:p>
          <a:p>
            <a:pPr algn="l">
              <a:buFont typeface="Arial" panose="020B0604020202020204" pitchFamily="34" charset="0"/>
              <a:buChar char="•"/>
            </a:pPr>
            <a:r>
              <a:rPr lang="en-CA" b="1" i="0" dirty="0">
                <a:solidFill>
                  <a:srgbClr val="E3E3E3"/>
                </a:solidFill>
                <a:effectLst/>
                <a:latin typeface="ui-sans-serif"/>
              </a:rPr>
              <a:t>Reason</a:t>
            </a:r>
            <a:r>
              <a:rPr lang="en-CA" b="0" i="0" dirty="0">
                <a:solidFill>
                  <a:srgbClr val="E3E3E3"/>
                </a:solidFill>
                <a:effectLst/>
                <a:latin typeface="ui-sans-serif"/>
              </a:rPr>
              <a:t>: rely on a language model to reason (about how to answer based on provided context, what actions to take, etc.)</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18</a:t>
            </a:fld>
            <a:endParaRPr lang="en-US"/>
          </a:p>
        </p:txBody>
      </p:sp>
    </p:spTree>
    <p:extLst>
      <p:ext uri="{BB962C8B-B14F-4D97-AF65-F5344CB8AC3E}">
        <p14:creationId xmlns:p14="http://schemas.microsoft.com/office/powerpoint/2010/main" val="1889911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At its core,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is a dedicated framework designed to simplify the creation of LLMs-powered applications.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What makes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a great framework is it’s focus on</a:t>
            </a:r>
          </a:p>
          <a:p>
            <a:pPr>
              <a:buFont typeface="+mj-lt"/>
              <a:buAutoNum type="arabicPeriod"/>
            </a:pPr>
            <a:r>
              <a:rPr lang="en-CA" dirty="0">
                <a:solidFill>
                  <a:srgbClr val="000000"/>
                </a:solidFill>
                <a:effectLst/>
                <a:latin typeface="Lucida Grande" panose="020B0600040502020204" pitchFamily="34" charset="0"/>
              </a:rPr>
              <a:t>Being data-aware</a:t>
            </a:r>
          </a:p>
          <a:p>
            <a:pPr>
              <a:buFont typeface="+mj-lt"/>
              <a:buAutoNum type="arabicPeriod"/>
            </a:pPr>
            <a:r>
              <a:rPr lang="en-CA" dirty="0">
                <a:solidFill>
                  <a:srgbClr val="000000"/>
                </a:solidFill>
                <a:effectLst/>
                <a:latin typeface="Lucida Grande" panose="020B0600040502020204" pitchFamily="34" charset="0"/>
              </a:rPr>
              <a:t>Agentic interactions</a:t>
            </a:r>
          </a:p>
          <a:p>
            <a:pPr>
              <a:buFont typeface="+mj-lt"/>
              <a:buAutoNum type="arabicPeriod"/>
            </a:pPr>
            <a:r>
              <a:rPr lang="en-CA" dirty="0">
                <a:solidFill>
                  <a:srgbClr val="000000"/>
                </a:solidFill>
                <a:effectLst/>
                <a:latin typeface="Lucida Grande" panose="020B0600040502020204" pitchFamily="34" charset="0"/>
              </a:rPr>
              <a:t>Modularity and customization</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Let’s dive into these in detail</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19</a:t>
            </a:fld>
            <a:endParaRPr lang="en-US"/>
          </a:p>
        </p:txBody>
      </p:sp>
    </p:spTree>
    <p:extLst>
      <p:ext uri="{BB962C8B-B14F-4D97-AF65-F5344CB8AC3E}">
        <p14:creationId xmlns:p14="http://schemas.microsoft.com/office/powerpoint/2010/main" val="1331187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Data-awareness: One of the standout features of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is its ability to connect with a myriad of data sources.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This isn't just about pulling data; it's about understanding and contextualizing it.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Whether you're integrating with a database, a cloud storage solution, or an online repository,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ensures that the data is accessible and ready for processing.</a:t>
            </a:r>
          </a:p>
        </p:txBody>
      </p:sp>
      <p:sp>
        <p:nvSpPr>
          <p:cNvPr id="4" name="Slide Number Placeholder 3"/>
          <p:cNvSpPr>
            <a:spLocks noGrp="1"/>
          </p:cNvSpPr>
          <p:nvPr>
            <p:ph type="sldNum" sz="quarter" idx="5"/>
          </p:nvPr>
        </p:nvSpPr>
        <p:spPr/>
        <p:txBody>
          <a:bodyPr/>
          <a:lstStyle/>
          <a:p>
            <a:fld id="{A48156BA-646A-9046-ABE6-05ACA429057B}" type="slidenum">
              <a:rPr lang="en-US" smtClean="0"/>
              <a:t>20</a:t>
            </a:fld>
            <a:endParaRPr lang="en-US"/>
          </a:p>
        </p:txBody>
      </p:sp>
    </p:spTree>
    <p:extLst>
      <p:ext uri="{BB962C8B-B14F-4D97-AF65-F5344CB8AC3E}">
        <p14:creationId xmlns:p14="http://schemas.microsoft.com/office/powerpoint/2010/main" val="3754978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Since the transformer architecture was introduced in 2017 and the BERT model was introduced by Google in 2019, LLMs have revolutionized natural language processing, content generation, and beyond.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The last few years have seen a surge in the development and deployment of LLMs.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As these models grow in capabilities, complexities, and parameter count,  a pivotal question emerges for businesses and developers:  Should one lean towards open-source models or opt for closed-source alternatives? </a:t>
            </a:r>
          </a:p>
        </p:txBody>
      </p:sp>
      <p:sp>
        <p:nvSpPr>
          <p:cNvPr id="4" name="Slide Number Placeholder 3"/>
          <p:cNvSpPr>
            <a:spLocks noGrp="1"/>
          </p:cNvSpPr>
          <p:nvPr>
            <p:ph type="sldNum" sz="quarter" idx="5"/>
          </p:nvPr>
        </p:nvSpPr>
        <p:spPr/>
        <p:txBody>
          <a:bodyPr/>
          <a:lstStyle/>
          <a:p>
            <a:fld id="{A48156BA-646A-9046-ABE6-05ACA429057B}" type="slidenum">
              <a:rPr lang="en-US" smtClean="0"/>
              <a:t>3</a:t>
            </a:fld>
            <a:endParaRPr lang="en-US"/>
          </a:p>
        </p:txBody>
      </p:sp>
    </p:spTree>
    <p:extLst>
      <p:ext uri="{BB962C8B-B14F-4D97-AF65-F5344CB8AC3E}">
        <p14:creationId xmlns:p14="http://schemas.microsoft.com/office/powerpoint/2010/main" val="36012740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Beyond mere data retrieval,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introduces the concept of "agentic" interactions.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This means the framework can dynamically interact with its environment, making applications feel alive and responsive.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It's not just about answering a query; it's about understanding the context and providing a solution.</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21</a:t>
            </a:fld>
            <a:endParaRPr lang="en-US"/>
          </a:p>
        </p:txBody>
      </p:sp>
    </p:spTree>
    <p:extLst>
      <p:ext uri="{BB962C8B-B14F-4D97-AF65-F5344CB8AC3E}">
        <p14:creationId xmlns:p14="http://schemas.microsoft.com/office/powerpoint/2010/main" val="1728393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is built on a component-based architecture.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This modular approach ensures that developers can tailor their applications to specific needs without bloat.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Whether you're building a chatbot, a document summarizer, or a code analyzer, you can choose the components that fit your application.</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22</a:t>
            </a:fld>
            <a:endParaRPr lang="en-US"/>
          </a:p>
        </p:txBody>
      </p:sp>
    </p:spTree>
    <p:extLst>
      <p:ext uri="{BB962C8B-B14F-4D97-AF65-F5344CB8AC3E}">
        <p14:creationId xmlns:p14="http://schemas.microsoft.com/office/powerpoint/2010/main" val="3778511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Why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Matters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The emergence of LLMs like </a:t>
            </a:r>
            <a:r>
              <a:rPr lang="en-CA" dirty="0" err="1">
                <a:solidFill>
                  <a:srgbClr val="000000"/>
                </a:solidFill>
                <a:effectLst/>
                <a:latin typeface="Lucida Grande" panose="020B0600040502020204" pitchFamily="34" charset="0"/>
              </a:rPr>
              <a:t>ChatGPT</a:t>
            </a:r>
            <a:r>
              <a:rPr lang="en-CA" dirty="0">
                <a:solidFill>
                  <a:srgbClr val="000000"/>
                </a:solidFill>
                <a:effectLst/>
                <a:latin typeface="Lucida Grande" panose="020B0600040502020204" pitchFamily="34" charset="0"/>
              </a:rPr>
              <a:t> and GPT-4 has opened up a world of possibilities.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From crafting human-like text to understanding intricate queries, these models redefine our interaction with machines.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However, integrating these models into practical applications can be challenging.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That's where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comes into play.</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23</a:t>
            </a:fld>
            <a:endParaRPr lang="en-US"/>
          </a:p>
        </p:txBody>
      </p:sp>
    </p:spTree>
    <p:extLst>
      <p:ext uri="{BB962C8B-B14F-4D97-AF65-F5344CB8AC3E}">
        <p14:creationId xmlns:p14="http://schemas.microsoft.com/office/powerpoint/2010/main" val="1689109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acts as a bridge between LLMs and the end application.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It provides the tools and interfaces to seamlessly integrate models like GPT-4 or BLOOM into diverse applications.</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24</a:t>
            </a:fld>
            <a:endParaRPr lang="en-US"/>
          </a:p>
        </p:txBody>
      </p:sp>
    </p:spTree>
    <p:extLst>
      <p:ext uri="{BB962C8B-B14F-4D97-AF65-F5344CB8AC3E}">
        <p14:creationId xmlns:p14="http://schemas.microsoft.com/office/powerpoint/2010/main" val="1307100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With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the benefits of LLMs can be realized in tangible ways.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Imagine a legal firm using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to summarize lengthy documents in seconds or a customer support center leveraging the framework to provide real-time, context-aware responses through chatbots.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The possibilities are vast and varied.</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25</a:t>
            </a:fld>
            <a:endParaRPr lang="en-US"/>
          </a:p>
        </p:txBody>
      </p:sp>
    </p:spTree>
    <p:extLst>
      <p:ext uri="{BB962C8B-B14F-4D97-AF65-F5344CB8AC3E}">
        <p14:creationId xmlns:p14="http://schemas.microsoft.com/office/powerpoint/2010/main" val="6920685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Staying updated with the latest tools and frameworks becomes imperative as AI evolves.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Understanding and mastering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can give learners an edge, allowing them to adapt and thrive in this dynamic landscape.</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26</a:t>
            </a:fld>
            <a:endParaRPr lang="en-US"/>
          </a:p>
        </p:txBody>
      </p:sp>
    </p:spTree>
    <p:extLst>
      <p:ext uri="{BB962C8B-B14F-4D97-AF65-F5344CB8AC3E}">
        <p14:creationId xmlns:p14="http://schemas.microsoft.com/office/powerpoint/2010/main" val="30324790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is a powerful tool in the AI toolkit</a:t>
            </a:r>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By simplifying the integration of LLMs into real-world applications, it's paving the way for a future where our interactions with machines are more natural, intuitive, and productive.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As we stand at the cusp of a new era in human-machine interaction,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and prompt engineering will undoubtedly play pivotal roles.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For developers, businesses, and curious minds, now is the time to dive deep into this fascinating world and unlock the potential of language models.</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27</a:t>
            </a:fld>
            <a:endParaRPr lang="en-US"/>
          </a:p>
        </p:txBody>
      </p:sp>
    </p:spTree>
    <p:extLst>
      <p:ext uri="{BB962C8B-B14F-4D97-AF65-F5344CB8AC3E}">
        <p14:creationId xmlns:p14="http://schemas.microsoft.com/office/powerpoint/2010/main" val="17135786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has several core modules.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A module in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is a reusable component that provides specific functionality for building AI systems...</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28</a:t>
            </a:fld>
            <a:endParaRPr lang="en-US"/>
          </a:p>
        </p:txBody>
      </p:sp>
    </p:spTree>
    <p:extLst>
      <p:ext uri="{BB962C8B-B14F-4D97-AF65-F5344CB8AC3E}">
        <p14:creationId xmlns:p14="http://schemas.microsoft.com/office/powerpoint/2010/main" val="2472451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Each of the following modules abstracts away complex implementation details and exposes a simple API:</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 Models: Interface effortlessly with language models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 Retrieval: Access application-specific data seamlessly</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 Chains: Construct sequences of calls with ease</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 Memory: Maintain application state between chain runs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 Agents: Let chains smartly select tools based on high-level directives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 </a:t>
            </a:r>
            <a:r>
              <a:rPr lang="en-CA" dirty="0" err="1">
                <a:solidFill>
                  <a:srgbClr val="000000"/>
                </a:solidFill>
                <a:effectLst/>
                <a:latin typeface="Lucida Grande" panose="020B0600040502020204" pitchFamily="34" charset="0"/>
              </a:rPr>
              <a:t>Callbacks</a:t>
            </a:r>
            <a:r>
              <a:rPr lang="en-CA" dirty="0">
                <a:solidFill>
                  <a:srgbClr val="000000"/>
                </a:solidFill>
                <a:effectLst/>
                <a:latin typeface="Lucida Grande" panose="020B0600040502020204" pitchFamily="34" charset="0"/>
              </a:rPr>
              <a:t>: Stream and log every chain step</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Allow me to give you a brief overview of each module...</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29</a:t>
            </a:fld>
            <a:endParaRPr lang="en-US"/>
          </a:p>
        </p:txBody>
      </p:sp>
    </p:spTree>
    <p:extLst>
      <p:ext uri="{BB962C8B-B14F-4D97-AF65-F5344CB8AC3E}">
        <p14:creationId xmlns:p14="http://schemas.microsoft.com/office/powerpoint/2010/main" val="531167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To develop a language model-powered application, you need a language model.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The Model I/O module makes it easy to swap and dynamically build prompts, models and output parsers.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The module includes the following components: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pPr>
              <a:buFont typeface="Arial" panose="020B0604020202020204" pitchFamily="34" charset="0"/>
              <a:buChar char="•"/>
            </a:pPr>
            <a:r>
              <a:rPr lang="en-CA" dirty="0">
                <a:solidFill>
                  <a:srgbClr val="000000"/>
                </a:solidFill>
                <a:effectLst/>
                <a:latin typeface="Lucida Grande" panose="020B0600040502020204" pitchFamily="34" charset="0"/>
              </a:rPr>
              <a:t>Prompts: These are input messages that guide the model's response. Prompt templates are pre-defined recipes for generating prompts, and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framework contains them.</a:t>
            </a:r>
          </a:p>
          <a:p>
            <a:pPr>
              <a:buFont typeface="Arial" panose="020B0604020202020204" pitchFamily="34" charset="0"/>
              <a:buChar char="•"/>
            </a:pPr>
            <a:endParaRPr lang="en-CA" dirty="0">
              <a:solidFill>
                <a:srgbClr val="000000"/>
              </a:solidFill>
              <a:effectLst/>
              <a:latin typeface="Lucida Grande" panose="020B0600040502020204" pitchFamily="34" charset="0"/>
            </a:endParaRPr>
          </a:p>
          <a:p>
            <a:pPr>
              <a:buFont typeface="Arial" panose="020B0604020202020204" pitchFamily="34" charset="0"/>
              <a:buChar char="•"/>
            </a:pPr>
            <a:r>
              <a:rPr lang="en-CA" dirty="0">
                <a:solidFill>
                  <a:srgbClr val="000000"/>
                </a:solidFill>
                <a:effectLst/>
                <a:latin typeface="Lucida Grande" panose="020B0600040502020204" pitchFamily="34" charset="0"/>
              </a:rPr>
              <a:t>Language models: The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framework provides interfaces for Base LLMs and Chat Models. LLMs take a text string as input and return a text string, while Chat models take a list of Chat Messages as input and return a Chat Message.</a:t>
            </a:r>
          </a:p>
          <a:p>
            <a:pPr>
              <a:buFont typeface="Arial" panose="020B0604020202020204" pitchFamily="34" charset="0"/>
              <a:buChar char="•"/>
            </a:pPr>
            <a:endParaRPr lang="en-CA" dirty="0">
              <a:solidFill>
                <a:srgbClr val="000000"/>
              </a:solidFill>
              <a:effectLst/>
              <a:latin typeface="Lucida Grande" panose="020B0600040502020204" pitchFamily="34" charset="0"/>
            </a:endParaRPr>
          </a:p>
          <a:p>
            <a:pPr>
              <a:buFont typeface="Arial" panose="020B0604020202020204" pitchFamily="34" charset="0"/>
              <a:buChar char="•"/>
            </a:pPr>
            <a:r>
              <a:rPr lang="en-CA" dirty="0">
                <a:solidFill>
                  <a:srgbClr val="000000"/>
                </a:solidFill>
                <a:effectLst/>
                <a:latin typeface="Lucida Grande" panose="020B0600040502020204" pitchFamily="34" charset="0"/>
              </a:rPr>
              <a:t>Output Parser: After an LLM returns text, you can use output parsers to structure the output and obtain more structured outputs if needed.</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30</a:t>
            </a:fld>
            <a:endParaRPr lang="en-US"/>
          </a:p>
        </p:txBody>
      </p:sp>
    </p:spTree>
    <p:extLst>
      <p:ext uri="{BB962C8B-B14F-4D97-AF65-F5344CB8AC3E}">
        <p14:creationId xmlns:p14="http://schemas.microsoft.com/office/powerpoint/2010/main" val="899767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Open-source models have democratized access to state-of-the-art AI capabilities. </a:t>
            </a:r>
          </a:p>
          <a:p>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Open Source LLMs have publicly accessible source code, which anyone can use, modify, and distribute. </a:t>
            </a:r>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This means developers, researchers, and enthusiasts can work together to develop, improve, and customize these models. </a:t>
            </a:r>
          </a:p>
          <a:p>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These open-source models encourage innovation, knowledge sharing, and collective development efforts.</a:t>
            </a:r>
          </a:p>
        </p:txBody>
      </p:sp>
      <p:sp>
        <p:nvSpPr>
          <p:cNvPr id="4" name="Slide Number Placeholder 3"/>
          <p:cNvSpPr>
            <a:spLocks noGrp="1"/>
          </p:cNvSpPr>
          <p:nvPr>
            <p:ph type="sldNum" sz="quarter" idx="5"/>
          </p:nvPr>
        </p:nvSpPr>
        <p:spPr/>
        <p:txBody>
          <a:bodyPr/>
          <a:lstStyle/>
          <a:p>
            <a:fld id="{A48156BA-646A-9046-ABE6-05ACA429057B}" type="slidenum">
              <a:rPr lang="en-US" smtClean="0"/>
              <a:t>4</a:t>
            </a:fld>
            <a:endParaRPr lang="en-US"/>
          </a:p>
        </p:txBody>
      </p:sp>
    </p:spTree>
    <p:extLst>
      <p:ext uri="{BB962C8B-B14F-4D97-AF65-F5344CB8AC3E}">
        <p14:creationId xmlns:p14="http://schemas.microsoft.com/office/powerpoint/2010/main" val="35788703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applications that utilize LLMs require specific domain knowledge not present in the original training dataset. </a:t>
            </a:r>
          </a:p>
          <a:p>
            <a:endParaRPr lang="en-US" dirty="0"/>
          </a:p>
          <a:p>
            <a:r>
              <a:rPr lang="en-US" dirty="0"/>
              <a:t>The retrieval module is responsible for sourcing, preparing, embedding, storing, and retrieving external data to enhance the language model generation process. </a:t>
            </a:r>
          </a:p>
          <a:p>
            <a:endParaRPr lang="en-US" dirty="0"/>
          </a:p>
          <a:p>
            <a:r>
              <a:rPr lang="en-US" dirty="0"/>
              <a:t>It offers features such as basic retrieval and advanced techniques like RAG (retrieval augmented generation).</a:t>
            </a:r>
          </a:p>
          <a:p>
            <a:endParaRPr lang="en-US" dirty="0"/>
          </a:p>
          <a:p>
            <a:r>
              <a:rPr lang="en-US" dirty="0"/>
              <a:t>RAG is a technique that leverages pre-trained LLMs and domain-specific data to generate accurate answers.</a:t>
            </a:r>
          </a:p>
          <a:p>
            <a:endParaRPr lang="en-US" dirty="0"/>
          </a:p>
          <a:p>
            <a:r>
              <a:rPr lang="en-US" dirty="0"/>
              <a:t>The module includes document loaders, transformers, text embeddings, vector stores, and retrievers to fetch relevant documents and improve the accuracy of generated answers.</a:t>
            </a:r>
          </a:p>
        </p:txBody>
      </p:sp>
      <p:sp>
        <p:nvSpPr>
          <p:cNvPr id="4" name="Slide Number Placeholder 3"/>
          <p:cNvSpPr>
            <a:spLocks noGrp="1"/>
          </p:cNvSpPr>
          <p:nvPr>
            <p:ph type="sldNum" sz="quarter" idx="5"/>
          </p:nvPr>
        </p:nvSpPr>
        <p:spPr/>
        <p:txBody>
          <a:bodyPr/>
          <a:lstStyle/>
          <a:p>
            <a:fld id="{A48156BA-646A-9046-ABE6-05ACA429057B}" type="slidenum">
              <a:rPr lang="en-US" smtClean="0"/>
              <a:t>31</a:t>
            </a:fld>
            <a:endParaRPr lang="en-US"/>
          </a:p>
        </p:txBody>
      </p:sp>
    </p:spTree>
    <p:extLst>
      <p:ext uri="{BB962C8B-B14F-4D97-AF65-F5344CB8AC3E}">
        <p14:creationId xmlns:p14="http://schemas.microsoft.com/office/powerpoint/2010/main" val="23637270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You can use a Language Model (LLM) in isolation for simple applications.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However, chaining LLMs together or with other components is a better solution for more complex applications. This approach allows you to build modular and maintainable applications.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To achieve this, you can use the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Chains module.</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A single LLM can handle simple applications, but more complex ones require chaining LLMs with other components.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provides the Chain interface for such "chained" applications, allowing users to combine multiple components to create a coherent application.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For instance, you may create a chain that receives user input, formats it with a </a:t>
            </a:r>
            <a:r>
              <a:rPr lang="en-CA" dirty="0" err="1">
                <a:solidFill>
                  <a:srgbClr val="000000"/>
                </a:solidFill>
                <a:effectLst/>
                <a:latin typeface="Lucida Grande" panose="020B0600040502020204" pitchFamily="34" charset="0"/>
              </a:rPr>
              <a:t>PromptTemplate</a:t>
            </a:r>
            <a:r>
              <a:rPr lang="en-CA" dirty="0">
                <a:solidFill>
                  <a:srgbClr val="000000"/>
                </a:solidFill>
                <a:effectLst/>
                <a:latin typeface="Lucida Grande" panose="020B0600040502020204" pitchFamily="34" charset="0"/>
              </a:rPr>
              <a:t>, and then passes the formatted response to an LLM.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This way, you can build more complex chains by combining multiple chains or chains with other components.</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32</a:t>
            </a:fld>
            <a:endParaRPr lang="en-US"/>
          </a:p>
        </p:txBody>
      </p:sp>
    </p:spTree>
    <p:extLst>
      <p:ext uri="{BB962C8B-B14F-4D97-AF65-F5344CB8AC3E}">
        <p14:creationId xmlns:p14="http://schemas.microsoft.com/office/powerpoint/2010/main" val="18041206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The Agents module enables the creation of AI agents that can converse naturally and perform real-world actions using tools.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The module manages conversation flow, tool integration, and memory, combining language model capabilities with executable tools.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The agent's core components include the base agent class, tool abstractions, agent executor, and conversational agent.</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33</a:t>
            </a:fld>
            <a:endParaRPr lang="en-US"/>
          </a:p>
        </p:txBody>
      </p:sp>
    </p:spTree>
    <p:extLst>
      <p:ext uri="{BB962C8B-B14F-4D97-AF65-F5344CB8AC3E}">
        <p14:creationId xmlns:p14="http://schemas.microsoft.com/office/powerpoint/2010/main" val="28911800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The Memory module in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allows agents to maintain context and reason over time, providing interfaces for storing agent states across multiple inferences.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It handles the complexity of different storage options through a simple, unified API and is essential for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agents to reason.</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34</a:t>
            </a:fld>
            <a:endParaRPr lang="en-US"/>
          </a:p>
        </p:txBody>
      </p:sp>
    </p:spTree>
    <p:extLst>
      <p:ext uri="{BB962C8B-B14F-4D97-AF65-F5344CB8AC3E}">
        <p14:creationId xmlns:p14="http://schemas.microsoft.com/office/powerpoint/2010/main" val="18536805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The </a:t>
            </a:r>
            <a:r>
              <a:rPr lang="en-CA" dirty="0" err="1">
                <a:solidFill>
                  <a:srgbClr val="000000"/>
                </a:solidFill>
                <a:effectLst/>
                <a:latin typeface="Lucida Grande" panose="020B0600040502020204" pitchFamily="34" charset="0"/>
              </a:rPr>
              <a:t>callbacks</a:t>
            </a:r>
            <a:r>
              <a:rPr lang="en-CA" dirty="0">
                <a:solidFill>
                  <a:srgbClr val="000000"/>
                </a:solidFill>
                <a:effectLst/>
                <a:latin typeface="Lucida Grande" panose="020B0600040502020204" pitchFamily="34" charset="0"/>
              </a:rPr>
              <a:t> module provides a way to hook into events in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to enable logging, monitoring, streaming and other custom integrations.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Note: we won’t get into </a:t>
            </a:r>
            <a:r>
              <a:rPr lang="en-CA" dirty="0" err="1">
                <a:solidFill>
                  <a:srgbClr val="000000"/>
                </a:solidFill>
                <a:effectLst/>
                <a:latin typeface="Lucida Grande" panose="020B0600040502020204" pitchFamily="34" charset="0"/>
              </a:rPr>
              <a:t>callbacks</a:t>
            </a:r>
            <a:r>
              <a:rPr lang="en-CA" dirty="0">
                <a:solidFill>
                  <a:srgbClr val="000000"/>
                </a:solidFill>
                <a:effectLst/>
                <a:latin typeface="Lucida Grande" panose="020B0600040502020204" pitchFamily="34" charset="0"/>
              </a:rPr>
              <a:t> in depth for this course.</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35</a:t>
            </a:fld>
            <a:endParaRPr lang="en-US"/>
          </a:p>
        </p:txBody>
      </p:sp>
    </p:spTree>
    <p:extLst>
      <p:ext uri="{BB962C8B-B14F-4D97-AF65-F5344CB8AC3E}">
        <p14:creationId xmlns:p14="http://schemas.microsoft.com/office/powerpoint/2010/main" val="19085614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offers a suite of core modules that empower developers to harness the full potential of language models.</a:t>
            </a:r>
          </a:p>
          <a:p>
            <a:pPr marL="0" marR="0" lvl="0" indent="0" algn="l" defTabSz="914400" rtl="0" eaLnBrk="1" fontAlgn="auto" latinLnBrk="0" hangingPunct="1">
              <a:lnSpc>
                <a:spcPct val="100000"/>
              </a:lnSpc>
              <a:spcBef>
                <a:spcPts val="0"/>
              </a:spcBef>
              <a:spcAft>
                <a:spcPts val="0"/>
              </a:spcAft>
              <a:buClrTx/>
              <a:buSzTx/>
              <a:buFontTx/>
              <a:buNone/>
              <a:tabLst/>
              <a:defRPr/>
            </a:pPr>
            <a:br>
              <a:rPr lang="en-CA" dirty="0">
                <a:solidFill>
                  <a:srgbClr val="000000"/>
                </a:solidFill>
                <a:effectLst/>
                <a:latin typeface="Lucida Grande" panose="020B0600040502020204" pitchFamily="34" charset="0"/>
              </a:rPr>
            </a:br>
            <a:r>
              <a:rPr lang="en-CA" dirty="0">
                <a:solidFill>
                  <a:srgbClr val="000000"/>
                </a:solidFill>
                <a:effectLst/>
                <a:latin typeface="Lucida Grande" panose="020B0600040502020204" pitchFamily="34" charset="0"/>
              </a:rPr>
              <a:t>Model I/O Module: Manages input and output for seamless model integration.</a:t>
            </a:r>
          </a:p>
          <a:p>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Retrieval Module: Enhances language models with external data for accuracy.</a:t>
            </a:r>
          </a:p>
          <a:p>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Chains Module: Enables modular app development by chaining LLMs and components.</a:t>
            </a:r>
          </a:p>
          <a:p>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Agents Module: Creates AI agents for natural conversations and actions.</a:t>
            </a:r>
          </a:p>
          <a:p>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Memory Module: Maintains context and reasoning across inferences.</a:t>
            </a:r>
          </a:p>
          <a:p>
            <a:endParaRPr lang="en-CA" dirty="0">
              <a:solidFill>
                <a:srgbClr val="000000"/>
              </a:solidFill>
              <a:effectLst/>
              <a:latin typeface="Lucida Grande" panose="020B0600040502020204" pitchFamily="34" charset="0"/>
            </a:endParaRPr>
          </a:p>
          <a:p>
            <a:endParaRPr lang="en-CA" dirty="0">
              <a:solidFill>
                <a:srgbClr val="000000"/>
              </a:solidFill>
              <a:effectLst/>
              <a:latin typeface="Lucida Grande" panose="020B0600040502020204" pitchFamily="34" charset="0"/>
            </a:endParaRPr>
          </a:p>
          <a:p>
            <a:r>
              <a:rPr lang="en-CA" dirty="0" err="1">
                <a:solidFill>
                  <a:srgbClr val="000000"/>
                </a:solidFill>
                <a:effectLst/>
                <a:latin typeface="Lucida Grande" panose="020B0600040502020204" pitchFamily="34" charset="0"/>
              </a:rPr>
              <a:t>Callbacks</a:t>
            </a:r>
            <a:r>
              <a:rPr lang="en-CA" dirty="0">
                <a:solidFill>
                  <a:srgbClr val="000000"/>
                </a:solidFill>
                <a:effectLst/>
                <a:latin typeface="Lucida Grande" panose="020B0600040502020204" pitchFamily="34" charset="0"/>
              </a:rPr>
              <a:t> Module: Facilitates event integration for logging, monitoring, and custom functionalities.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These modules collectively provide a powerful toolkit for building intelligent, context-aware applications.</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36</a:t>
            </a:fld>
            <a:endParaRPr lang="en-US"/>
          </a:p>
        </p:txBody>
      </p:sp>
    </p:spTree>
    <p:extLst>
      <p:ext uri="{BB962C8B-B14F-4D97-AF65-F5344CB8AC3E}">
        <p14:creationId xmlns:p14="http://schemas.microsoft.com/office/powerpoint/2010/main" val="7839933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If you remove language models from the picture,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is pretty much useless.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That's why the most essential module of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is Model I/O, which gives you the building blocks for interacting with a language model.</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37</a:t>
            </a:fld>
            <a:endParaRPr lang="en-US"/>
          </a:p>
        </p:txBody>
      </p:sp>
    </p:spTree>
    <p:extLst>
      <p:ext uri="{BB962C8B-B14F-4D97-AF65-F5344CB8AC3E}">
        <p14:creationId xmlns:p14="http://schemas.microsoft.com/office/powerpoint/2010/main" val="32053776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There are three components to this module:</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1) Language models, which allow you to interface with:</a:t>
            </a:r>
          </a:p>
          <a:p>
            <a:r>
              <a:rPr lang="en-CA" dirty="0">
                <a:solidFill>
                  <a:srgbClr val="000000"/>
                </a:solidFill>
                <a:effectLst/>
                <a:latin typeface="Lucida Grande" panose="020B0600040502020204" pitchFamily="34" charset="0"/>
              </a:rPr>
              <a:t>    • LLMs, which take a string as input and return a string as output</a:t>
            </a:r>
          </a:p>
          <a:p>
            <a:r>
              <a:rPr lang="en-CA" dirty="0">
                <a:solidFill>
                  <a:srgbClr val="000000"/>
                </a:solidFill>
                <a:effectLst/>
                <a:latin typeface="Lucida Grande" panose="020B0600040502020204" pitchFamily="34" charset="0"/>
              </a:rPr>
              <a:t>    • Chat models, which take a list of chat messages as input and return</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2) Prompts, which provide templates that allow you to parametrize and reuse prompts.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3) Output Parsers allow you to extract and structure the text output from a language model in the way you want. These are useful for tasks like QA, where you must parse an answer.</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38</a:t>
            </a:fld>
            <a:endParaRPr lang="en-US"/>
          </a:p>
        </p:txBody>
      </p:sp>
    </p:spTree>
    <p:extLst>
      <p:ext uri="{BB962C8B-B14F-4D97-AF65-F5344CB8AC3E}">
        <p14:creationId xmlns:p14="http://schemas.microsoft.com/office/powerpoint/2010/main" val="35916077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The typical workflow is as follows: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 Choose either an LLM or a Chat model; this depends on your use case</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 Construct a prompt that you customize as the inputs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 Send the input to the LLM or Chat model</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 Parse outputs with output parsers, if needed</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39</a:t>
            </a:fld>
            <a:endParaRPr lang="en-US"/>
          </a:p>
        </p:txBody>
      </p:sp>
    </p:spTree>
    <p:extLst>
      <p:ext uri="{BB962C8B-B14F-4D97-AF65-F5344CB8AC3E}">
        <p14:creationId xmlns:p14="http://schemas.microsoft.com/office/powerpoint/2010/main" val="14332252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The LLM class is designed to be a standard interface to an LLM provider. This class abstracts away provider-specific APIs and exposes common methods like predict and generate.</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 predict is optimized for text completion. It allows you to format and pass a prompt template to the language model. The output is just plain text.</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 generate takes a list of prompts and returns detailed </a:t>
            </a:r>
            <a:r>
              <a:rPr lang="en-CA" dirty="0" err="1">
                <a:solidFill>
                  <a:srgbClr val="000000"/>
                </a:solidFill>
                <a:effectLst/>
                <a:latin typeface="Lucida Grande" panose="020B0600040502020204" pitchFamily="34" charset="0"/>
              </a:rPr>
              <a:t>LLMResult</a:t>
            </a:r>
            <a:r>
              <a:rPr lang="en-CA" dirty="0">
                <a:solidFill>
                  <a:srgbClr val="000000"/>
                </a:solidFill>
                <a:effectLst/>
                <a:latin typeface="Lucida Grande" panose="020B0600040502020204" pitchFamily="34" charset="0"/>
              </a:rPr>
              <a:t> objects with completions and metadata.</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40</a:t>
            </a:fld>
            <a:endParaRPr lang="en-US"/>
          </a:p>
        </p:txBody>
      </p:sp>
    </p:spTree>
    <p:extLst>
      <p:ext uri="{BB962C8B-B14F-4D97-AF65-F5344CB8AC3E}">
        <p14:creationId xmlns:p14="http://schemas.microsoft.com/office/powerpoint/2010/main" val="3048556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Models like </a:t>
            </a:r>
            <a:r>
              <a:rPr lang="en-CA" dirty="0" err="1">
                <a:solidFill>
                  <a:srgbClr val="000000"/>
                </a:solidFill>
                <a:effectLst/>
                <a:latin typeface="Lucida Grande" panose="020B0600040502020204" pitchFamily="34" charset="0"/>
              </a:rPr>
              <a:t>LLaMA</a:t>
            </a:r>
            <a:r>
              <a:rPr lang="en-CA" dirty="0">
                <a:solidFill>
                  <a:srgbClr val="000000"/>
                </a:solidFill>
                <a:effectLst/>
                <a:latin typeface="Lucida Grande" panose="020B0600040502020204" pitchFamily="34" charset="0"/>
              </a:rPr>
              <a:t> 2, Alpaca, and Falcon have carved niches for themselves, excelling in dialogue situations, instruction-following tasks, and text generation, respectively.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err="1">
                <a:solidFill>
                  <a:srgbClr val="000000"/>
                </a:solidFill>
                <a:effectLst/>
                <a:latin typeface="Lucida Grande" panose="020B0600040502020204" pitchFamily="34" charset="0"/>
              </a:rPr>
              <a:t>LLaMA</a:t>
            </a:r>
            <a:r>
              <a:rPr lang="en-CA" dirty="0">
                <a:solidFill>
                  <a:srgbClr val="000000"/>
                </a:solidFill>
                <a:effectLst/>
                <a:latin typeface="Lucida Grande" panose="020B0600040502020204" pitchFamily="34" charset="0"/>
              </a:rPr>
              <a:t> and </a:t>
            </a:r>
            <a:r>
              <a:rPr lang="en-CA" dirty="0" err="1">
                <a:solidFill>
                  <a:srgbClr val="000000"/>
                </a:solidFill>
                <a:effectLst/>
                <a:latin typeface="Lucida Grande" panose="020B0600040502020204" pitchFamily="34" charset="0"/>
              </a:rPr>
              <a:t>LLaMA</a:t>
            </a:r>
            <a:r>
              <a:rPr lang="en-CA" dirty="0">
                <a:solidFill>
                  <a:srgbClr val="000000"/>
                </a:solidFill>
                <a:effectLst/>
                <a:latin typeface="Lucida Grande" panose="020B0600040502020204" pitchFamily="34" charset="0"/>
              </a:rPr>
              <a:t> 2: Developed by Meta AI, these models are designed for dialogue situations and are trained on a vast corpus of publicly available data.</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Falcon: Developed by the Technology Innovation Institute, Falcon models are optimized for text generation and chatbot functionality.</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Deci: Produces models that excel at fast inference while maintaining quality resulting in efficiency and cost savings</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5</a:t>
            </a:fld>
            <a:endParaRPr lang="en-US"/>
          </a:p>
        </p:txBody>
      </p:sp>
    </p:spTree>
    <p:extLst>
      <p:ext uri="{BB962C8B-B14F-4D97-AF65-F5344CB8AC3E}">
        <p14:creationId xmlns:p14="http://schemas.microsoft.com/office/powerpoint/2010/main" val="11023812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Language models (LLMs) require prompts to generate responses. A prompt is an input that guides the response, which can be sentence completions, answers, or conversation responses.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A well-constructed prompt template has the following parts: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Instructions: Define the model's response/behavior.</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Context: Provides additional information, sometimes with examples.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User Input: The actual question or input from the user.</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Output Indicator: Marks the beginning of the model's response.</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41</a:t>
            </a:fld>
            <a:endParaRPr lang="en-US"/>
          </a:p>
        </p:txBody>
      </p:sp>
    </p:spTree>
    <p:extLst>
      <p:ext uri="{BB962C8B-B14F-4D97-AF65-F5344CB8AC3E}">
        <p14:creationId xmlns:p14="http://schemas.microsoft.com/office/powerpoint/2010/main" val="25119850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provides </a:t>
            </a:r>
            <a:r>
              <a:rPr lang="en-CA" dirty="0" err="1">
                <a:solidFill>
                  <a:srgbClr val="000000"/>
                </a:solidFill>
                <a:effectLst/>
                <a:latin typeface="Lucida Grande" panose="020B0600040502020204" pitchFamily="34" charset="0"/>
              </a:rPr>
              <a:t>PromptTemplate</a:t>
            </a:r>
            <a:r>
              <a:rPr lang="en-CA" dirty="0">
                <a:solidFill>
                  <a:srgbClr val="000000"/>
                </a:solidFill>
                <a:effectLst/>
                <a:latin typeface="Lucida Grande" panose="020B0600040502020204" pitchFamily="34" charset="0"/>
              </a:rPr>
              <a:t> to help create parametrized prompts for language models.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A </a:t>
            </a:r>
            <a:r>
              <a:rPr lang="en-CA" dirty="0" err="1">
                <a:solidFill>
                  <a:srgbClr val="000000"/>
                </a:solidFill>
                <a:effectLst/>
                <a:latin typeface="Lucida Grande" panose="020B0600040502020204" pitchFamily="34" charset="0"/>
              </a:rPr>
              <a:t>PromptTemplate</a:t>
            </a:r>
            <a:r>
              <a:rPr lang="en-CA" dirty="0">
                <a:solidFill>
                  <a:srgbClr val="000000"/>
                </a:solidFill>
                <a:effectLst/>
                <a:latin typeface="Lucida Grande" panose="020B0600040502020204" pitchFamily="34" charset="0"/>
              </a:rPr>
              <a:t> allows creating a template string with placeholders, like {adjective} or {content} that can be formatted with input values to create the final prompt string.</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Some key features: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 Validation of input variables against template</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 Flexible input values - can pass dictionaries, </a:t>
            </a:r>
            <a:r>
              <a:rPr lang="en-CA" dirty="0" err="1">
                <a:solidFill>
                  <a:srgbClr val="000000"/>
                </a:solidFill>
                <a:effectLst/>
                <a:latin typeface="Lucida Grande" panose="020B0600040502020204" pitchFamily="34" charset="0"/>
              </a:rPr>
              <a:t>dataclasses</a:t>
            </a:r>
            <a:r>
              <a:rPr lang="en-CA" dirty="0">
                <a:solidFill>
                  <a:srgbClr val="000000"/>
                </a:solidFill>
                <a:effectLst/>
                <a:latin typeface="Lucida Grande" panose="020B0600040502020204" pitchFamily="34" charset="0"/>
              </a:rPr>
              <a:t>, </a:t>
            </a:r>
            <a:r>
              <a:rPr lang="en-CA" dirty="0" err="1">
                <a:solidFill>
                  <a:srgbClr val="000000"/>
                </a:solidFill>
                <a:effectLst/>
                <a:latin typeface="Lucida Grande" panose="020B0600040502020204" pitchFamily="34" charset="0"/>
              </a:rPr>
              <a:t>etc</a:t>
            </a:r>
            <a:endParaRPr lang="en-CA" dirty="0">
              <a:solidFill>
                <a:srgbClr val="000000"/>
              </a:solidFill>
              <a:effectLst/>
              <a:latin typeface="Lucida Grande" panose="020B0600040502020204" pitchFamily="34" charset="0"/>
            </a:endParaRP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 Support for different templating engines like Python's </a:t>
            </a:r>
            <a:r>
              <a:rPr lang="en-CA" dirty="0" err="1">
                <a:solidFill>
                  <a:srgbClr val="000000"/>
                </a:solidFill>
                <a:effectLst/>
                <a:latin typeface="Lucida Grande" panose="020B0600040502020204" pitchFamily="34" charset="0"/>
              </a:rPr>
              <a:t>str.format</a:t>
            </a:r>
            <a:r>
              <a:rPr lang="en-CA" dirty="0">
                <a:solidFill>
                  <a:srgbClr val="000000"/>
                </a:solidFill>
                <a:effectLst/>
                <a:latin typeface="Lucida Grande" panose="020B0600040502020204" pitchFamily="34" charset="0"/>
              </a:rPr>
              <a:t> or Jinja2</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 Easy to extend and create custom templates</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42</a:t>
            </a:fld>
            <a:endParaRPr lang="en-US"/>
          </a:p>
        </p:txBody>
      </p:sp>
    </p:spTree>
    <p:extLst>
      <p:ext uri="{BB962C8B-B14F-4D97-AF65-F5344CB8AC3E}">
        <p14:creationId xmlns:p14="http://schemas.microsoft.com/office/powerpoint/2010/main" val="19948529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Depending on the downstream uses, raw text from a language model might not be what you need.</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Output parsers are classes in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that help structure the text responses from language models into more useful formats.</a:t>
            </a:r>
          </a:p>
          <a:p>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 Output parsers allow you to convert the text into JSON, Python </a:t>
            </a:r>
            <a:r>
              <a:rPr lang="en-CA" dirty="0" err="1">
                <a:solidFill>
                  <a:srgbClr val="000000"/>
                </a:solidFill>
                <a:effectLst/>
                <a:latin typeface="Lucida Grande" panose="020B0600040502020204" pitchFamily="34" charset="0"/>
              </a:rPr>
              <a:t>dataclasses</a:t>
            </a:r>
            <a:r>
              <a:rPr lang="en-CA" dirty="0">
                <a:solidFill>
                  <a:srgbClr val="000000"/>
                </a:solidFill>
                <a:effectLst/>
                <a:latin typeface="Lucida Grande" panose="020B0600040502020204" pitchFamily="34" charset="0"/>
              </a:rPr>
              <a:t>, database rows, and more.</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43</a:t>
            </a:fld>
            <a:endParaRPr lang="en-US"/>
          </a:p>
        </p:txBody>
      </p:sp>
    </p:spTree>
    <p:extLst>
      <p:ext uri="{BB962C8B-B14F-4D97-AF65-F5344CB8AC3E}">
        <p14:creationId xmlns:p14="http://schemas.microsoft.com/office/powerpoint/2010/main" val="42452252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Output parsers have two main uses: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1) Convert unstructured text into structured data. For example, parsing text into a JSON or Python object.</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2) Inject instructions into prompts to tell language models how to format their responses. The parser can provide a </a:t>
            </a:r>
            <a:r>
              <a:rPr lang="en-CA" dirty="0" err="1">
                <a:solidFill>
                  <a:srgbClr val="000000"/>
                </a:solidFill>
                <a:effectLst/>
                <a:latin typeface="Lucida Grande" panose="020B0600040502020204" pitchFamily="34" charset="0"/>
              </a:rPr>
              <a:t>get_format_instructions</a:t>
            </a:r>
            <a:r>
              <a:rPr lang="en-CA" dirty="0">
                <a:solidFill>
                  <a:srgbClr val="000000"/>
                </a:solidFill>
                <a:effectLst/>
                <a:latin typeface="Lucida Grande" panose="020B0600040502020204" pitchFamily="34" charset="0"/>
              </a:rPr>
              <a:t>() method that returns text for the prompt.</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44</a:t>
            </a:fld>
            <a:endParaRPr lang="en-US"/>
          </a:p>
        </p:txBody>
      </p:sp>
    </p:spTree>
    <p:extLst>
      <p:ext uri="{BB962C8B-B14F-4D97-AF65-F5344CB8AC3E}">
        <p14:creationId xmlns:p14="http://schemas.microsoft.com/office/powerpoint/2010/main" val="2342140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Model I/O is at the core of </a:t>
            </a:r>
            <a:r>
              <a:rPr lang="en-CA" dirty="0" err="1">
                <a:solidFill>
                  <a:srgbClr val="000000"/>
                </a:solidFill>
                <a:effectLst/>
                <a:latin typeface="Lucida Grande" panose="020B0600040502020204" pitchFamily="34" charset="0"/>
              </a:rPr>
              <a:t>LangChain's</a:t>
            </a:r>
            <a:r>
              <a:rPr lang="en-CA" dirty="0">
                <a:solidFill>
                  <a:srgbClr val="000000"/>
                </a:solidFill>
                <a:effectLst/>
                <a:latin typeface="Lucida Grande" panose="020B0600040502020204" pitchFamily="34" charset="0"/>
              </a:rPr>
              <a:t> capabilities.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It's the foundation that enables interaction with language models and processing their responses.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Within Model I/O, we have three critical components that work seamlessly together to make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powerful:</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Language Models (LLMs): These are the engines that provide the natural language understanding and generation. They're essential for various language-related tasks.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Prompt Templates: Think of these as the blueprints for guiding language models. They help structure your input to get the desired output.</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Output Parsers: These come into play after the model's response. They help transform unstructured text into structured data, making it more useful for downstream applications.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Together, these components form the backbone of </a:t>
            </a:r>
            <a:r>
              <a:rPr lang="en-CA" dirty="0" err="1">
                <a:solidFill>
                  <a:srgbClr val="000000"/>
                </a:solidFill>
                <a:effectLst/>
                <a:latin typeface="Lucida Grande" panose="020B0600040502020204" pitchFamily="34" charset="0"/>
              </a:rPr>
              <a:t>LangChain's</a:t>
            </a:r>
            <a:r>
              <a:rPr lang="en-CA" dirty="0">
                <a:solidFill>
                  <a:srgbClr val="000000"/>
                </a:solidFill>
                <a:effectLst/>
                <a:latin typeface="Lucida Grande" panose="020B0600040502020204" pitchFamily="34" charset="0"/>
              </a:rPr>
              <a:t> capabilities, allowing you to create efficient and customized workflows for your specific needs.</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45</a:t>
            </a:fld>
            <a:endParaRPr lang="en-US"/>
          </a:p>
        </p:txBody>
      </p:sp>
    </p:spTree>
    <p:extLst>
      <p:ext uri="{BB962C8B-B14F-4D97-AF65-F5344CB8AC3E}">
        <p14:creationId xmlns:p14="http://schemas.microsoft.com/office/powerpoint/2010/main" val="40262811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Retrieval in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refers to fetching and retrieving relevant data or documents from external sources.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It is a crucial step in many language model applications, especially in Retrieval Augmented Generation (RAG) tasks.</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46</a:t>
            </a:fld>
            <a:endParaRPr lang="en-US"/>
          </a:p>
        </p:txBody>
      </p:sp>
    </p:spTree>
    <p:extLst>
      <p:ext uri="{BB962C8B-B14F-4D97-AF65-F5344CB8AC3E}">
        <p14:creationId xmlns:p14="http://schemas.microsoft.com/office/powerpoint/2010/main" val="21767874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Retrieval is useful because it allows you to incorporate external data into your language model, providing additional context and information that may not be present in the model's training data.</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By retrieving relevant documents, you can enhance the generation process and improve the quality and relevance of the generated responses.</a:t>
            </a:r>
          </a:p>
        </p:txBody>
      </p:sp>
      <p:sp>
        <p:nvSpPr>
          <p:cNvPr id="4" name="Slide Number Placeholder 3"/>
          <p:cNvSpPr>
            <a:spLocks noGrp="1"/>
          </p:cNvSpPr>
          <p:nvPr>
            <p:ph type="sldNum" sz="quarter" idx="5"/>
          </p:nvPr>
        </p:nvSpPr>
        <p:spPr/>
        <p:txBody>
          <a:bodyPr/>
          <a:lstStyle/>
          <a:p>
            <a:fld id="{A48156BA-646A-9046-ABE6-05ACA429057B}" type="slidenum">
              <a:rPr lang="en-US" smtClean="0"/>
              <a:t>47</a:t>
            </a:fld>
            <a:endParaRPr lang="en-US"/>
          </a:p>
        </p:txBody>
      </p:sp>
    </p:spTree>
    <p:extLst>
      <p:ext uri="{BB962C8B-B14F-4D97-AF65-F5344CB8AC3E}">
        <p14:creationId xmlns:p14="http://schemas.microsoft.com/office/powerpoint/2010/main" val="22380732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You may need retrieval in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when you want to…</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Incorporate user-specific data: Retrieval lets you fetch data specific to individual users or applications, enabling personalized and context-aware responses.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Provide additional information: By retrieving relevant documents, you can supplement the model's knowledge with up-to-date information, facts, or explanations.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Answer questions over documents: Retrieval is particularly useful for tasks like question answering, where you need to find relevant information from a large corpus of documents.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You can determine if you need retrieval by considering if your application requires accessing external data or retrieving relevant documents based on user queries.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Retrieval can be beneficial if you need to enhance your language model's responses with additional information or provide accurate answers to user queries.</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48</a:t>
            </a:fld>
            <a:endParaRPr lang="en-US"/>
          </a:p>
        </p:txBody>
      </p:sp>
    </p:spTree>
    <p:extLst>
      <p:ext uri="{BB962C8B-B14F-4D97-AF65-F5344CB8AC3E}">
        <p14:creationId xmlns:p14="http://schemas.microsoft.com/office/powerpoint/2010/main" val="34812437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There are SO MANY document loaders in </a:t>
            </a:r>
            <a:r>
              <a:rPr lang="en-CA" dirty="0" err="1">
                <a:solidFill>
                  <a:srgbClr val="000000"/>
                </a:solidFill>
                <a:effectLst/>
                <a:latin typeface="Lucida Grande" panose="020B0600040502020204" pitchFamily="34" charset="0"/>
              </a:rPr>
              <a:t>LangChain</a:t>
            </a:r>
            <a:endParaRPr lang="en-CA" dirty="0">
              <a:solidFill>
                <a:srgbClr val="000000"/>
              </a:solidFill>
              <a:effectLst/>
              <a:latin typeface="Lucida Grande" panose="020B0600040502020204" pitchFamily="34" charset="0"/>
            </a:endParaRP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Document loaders</a:t>
            </a:r>
          </a:p>
          <a:p>
            <a:r>
              <a:rPr lang="en-CA" dirty="0">
                <a:solidFill>
                  <a:srgbClr val="000000"/>
                </a:solidFill>
                <a:effectLst/>
                <a:latin typeface="Lucida Grande" panose="020B0600040502020204" pitchFamily="34" charset="0"/>
              </a:rPr>
              <a:t>PDF loaders</a:t>
            </a:r>
          </a:p>
          <a:p>
            <a:r>
              <a:rPr lang="en-CA" dirty="0">
                <a:solidFill>
                  <a:srgbClr val="000000"/>
                </a:solidFill>
                <a:effectLst/>
                <a:latin typeface="Lucida Grande" panose="020B0600040502020204" pitchFamily="34" charset="0"/>
              </a:rPr>
              <a:t>Webpage loaders</a:t>
            </a:r>
          </a:p>
          <a:p>
            <a:r>
              <a:rPr lang="en-CA" dirty="0">
                <a:solidFill>
                  <a:srgbClr val="000000"/>
                </a:solidFill>
                <a:effectLst/>
                <a:latin typeface="Lucida Grande" panose="020B0600040502020204" pitchFamily="34" charset="0"/>
              </a:rPr>
              <a:t>CSV loaders</a:t>
            </a:r>
          </a:p>
          <a:p>
            <a:r>
              <a:rPr lang="en-CA" dirty="0">
                <a:solidFill>
                  <a:srgbClr val="000000"/>
                </a:solidFill>
                <a:effectLst/>
                <a:latin typeface="Lucida Grande" panose="020B0600040502020204" pitchFamily="34" charset="0"/>
              </a:rPr>
              <a:t>Directory </a:t>
            </a:r>
            <a:r>
              <a:rPr lang="en-CA" dirty="0" err="1">
                <a:solidFill>
                  <a:srgbClr val="000000"/>
                </a:solidFill>
                <a:effectLst/>
                <a:latin typeface="Lucida Grande" panose="020B0600040502020204" pitchFamily="34" charset="0"/>
              </a:rPr>
              <a:t>loaderds</a:t>
            </a:r>
            <a:endParaRPr lang="en-CA" dirty="0">
              <a:solidFill>
                <a:srgbClr val="000000"/>
              </a:solidFill>
              <a:effectLst/>
              <a:latin typeface="Lucida Grande" panose="020B0600040502020204" pitchFamily="34" charset="0"/>
            </a:endParaRP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I won't go every single one in this notebook. But, you can check out the documentation to see </a:t>
            </a:r>
            <a:r>
              <a:rPr lang="en-CA" dirty="0" err="1">
                <a:solidFill>
                  <a:srgbClr val="000000"/>
                </a:solidFill>
                <a:effectLst/>
                <a:latin typeface="Lucida Grande" panose="020B0600040502020204" pitchFamily="34" charset="0"/>
              </a:rPr>
              <a:t>jusy</a:t>
            </a:r>
            <a:r>
              <a:rPr lang="en-CA" dirty="0">
                <a:solidFill>
                  <a:srgbClr val="000000"/>
                </a:solidFill>
                <a:effectLst/>
                <a:latin typeface="Lucida Grande" panose="020B0600040502020204" pitchFamily="34" charset="0"/>
              </a:rPr>
              <a:t> how many are available to you.</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They all follow the same pattern:</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1) Import the </a:t>
            </a:r>
            <a:r>
              <a:rPr lang="en-CA" dirty="0" err="1">
                <a:solidFill>
                  <a:srgbClr val="000000"/>
                </a:solidFill>
                <a:effectLst/>
                <a:latin typeface="Lucida Grande" panose="020B0600040502020204" pitchFamily="34" charset="0"/>
              </a:rPr>
              <a:t>DirectoryLoader</a:t>
            </a:r>
            <a:r>
              <a:rPr lang="en-CA" dirty="0">
                <a:solidFill>
                  <a:srgbClr val="000000"/>
                </a:solidFill>
                <a:effectLst/>
                <a:latin typeface="Lucida Grande" panose="020B0600040502020204" pitchFamily="34" charset="0"/>
              </a:rPr>
              <a:t> class from the </a:t>
            </a:r>
            <a:r>
              <a:rPr lang="en-CA" dirty="0" err="1">
                <a:solidFill>
                  <a:srgbClr val="000000"/>
                </a:solidFill>
                <a:effectLst/>
                <a:latin typeface="Lucida Grande" panose="020B0600040502020204" pitchFamily="34" charset="0"/>
              </a:rPr>
              <a:t>langchain.document_loaders</a:t>
            </a:r>
            <a:r>
              <a:rPr lang="en-CA" dirty="0">
                <a:solidFill>
                  <a:srgbClr val="000000"/>
                </a:solidFill>
                <a:effectLst/>
                <a:latin typeface="Lucida Grande" panose="020B0600040502020204" pitchFamily="34" charset="0"/>
              </a:rPr>
              <a:t> module.</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2) Create an instance of the </a:t>
            </a:r>
            <a:r>
              <a:rPr lang="en-CA" dirty="0" err="1">
                <a:solidFill>
                  <a:srgbClr val="000000"/>
                </a:solidFill>
                <a:effectLst/>
                <a:latin typeface="Lucida Grande" panose="020B0600040502020204" pitchFamily="34" charset="0"/>
              </a:rPr>
              <a:t>DirectoryLoader</a:t>
            </a:r>
            <a:r>
              <a:rPr lang="en-CA" dirty="0">
                <a:solidFill>
                  <a:srgbClr val="000000"/>
                </a:solidFill>
                <a:effectLst/>
                <a:latin typeface="Lucida Grande" panose="020B0600040502020204" pitchFamily="34" charset="0"/>
              </a:rPr>
              <a:t> class, providing the path to the directory as the argument.</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3) Use the load() method of the </a:t>
            </a:r>
            <a:r>
              <a:rPr lang="en-CA" dirty="0" err="1">
                <a:solidFill>
                  <a:srgbClr val="000000"/>
                </a:solidFill>
                <a:effectLst/>
                <a:latin typeface="Lucida Grande" panose="020B0600040502020204" pitchFamily="34" charset="0"/>
              </a:rPr>
              <a:t>DirectoryLoader</a:t>
            </a:r>
            <a:r>
              <a:rPr lang="en-CA" dirty="0">
                <a:solidFill>
                  <a:srgbClr val="000000"/>
                </a:solidFill>
                <a:effectLst/>
                <a:latin typeface="Lucida Grande" panose="020B0600040502020204" pitchFamily="34" charset="0"/>
              </a:rPr>
              <a:t> instance to load all the files in the directory and convert them into </a:t>
            </a:r>
            <a:r>
              <a:rPr lang="en-CA" dirty="0" err="1">
                <a:solidFill>
                  <a:srgbClr val="000000"/>
                </a:solidFill>
                <a:effectLst/>
                <a:latin typeface="Lucida Grande" panose="020B0600040502020204" pitchFamily="34" charset="0"/>
              </a:rPr>
              <a:t>LangChain's</a:t>
            </a:r>
            <a:r>
              <a:rPr lang="en-CA" dirty="0">
                <a:solidFill>
                  <a:srgbClr val="000000"/>
                </a:solidFill>
                <a:effectLst/>
                <a:latin typeface="Lucida Grande" panose="020B0600040502020204" pitchFamily="34" charset="0"/>
              </a:rPr>
              <a:t> Document format.</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49</a:t>
            </a:fld>
            <a:endParaRPr lang="en-US"/>
          </a:p>
        </p:txBody>
      </p:sp>
    </p:spTree>
    <p:extLst>
      <p:ext uri="{BB962C8B-B14F-4D97-AF65-F5344CB8AC3E}">
        <p14:creationId xmlns:p14="http://schemas.microsoft.com/office/powerpoint/2010/main" val="38634369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To use retrieval in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you can follow these steps: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Load documents: Use document loaders to load documents from various sources, such as files, websites, or databases.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Transform documents: Apply document transformers to preprocess and transform the loaded documents, such as splitting large documents into smaller chunks or applying specific logic optimized for different document types.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Create embeddings: Generate embeddings for the documents using text embedding models. Embeddings capture the semantic meaning of text and enable efficient searching and similarity calculations.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Store documents and embeddings: Use vector stores to store the documents and their corresponding embeddings. Vector stores provide efficient storage and retrieval capabilities for large collections of embeddings.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Retrieve relevant documents: Use retrievers to query the vector store and retrieve relevant documents based on user queries or search criteria. Retriever algorithms, such as similarity search or Maximum Marginal Relevance (MMR) search, can be used to find the most relevant documents.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Following these steps, you can effectively incorporate retrieval capabilities into your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application and enhance the language model's performance and contextual understanding.</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50</a:t>
            </a:fld>
            <a:endParaRPr lang="en-US"/>
          </a:p>
        </p:txBody>
      </p:sp>
    </p:spTree>
    <p:extLst>
      <p:ext uri="{BB962C8B-B14F-4D97-AF65-F5344CB8AC3E}">
        <p14:creationId xmlns:p14="http://schemas.microsoft.com/office/powerpoint/2010/main" val="3506593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The open-source ecosystem offers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Flexibility and Customization: Developers can tailor models to specific needs from full fine-tuning to prompt engineering.</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Cost Efficiency: While the initial setup might demand resources, the long-term benefits, especially at scale, are undeniable.</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Data Privacy: With the ability to self-host, businesses can ensure data privacy, a paramount concern in today's digital landscape.</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6</a:t>
            </a:fld>
            <a:endParaRPr lang="en-US"/>
          </a:p>
        </p:txBody>
      </p:sp>
    </p:spTree>
    <p:extLst>
      <p:ext uri="{BB962C8B-B14F-4D97-AF65-F5344CB8AC3E}">
        <p14:creationId xmlns:p14="http://schemas.microsoft.com/office/powerpoint/2010/main" val="6730155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One of </a:t>
            </a:r>
            <a:r>
              <a:rPr lang="en-CA" dirty="0" err="1">
                <a:solidFill>
                  <a:srgbClr val="000000"/>
                </a:solidFill>
                <a:effectLst/>
                <a:latin typeface="Lucida Grande" panose="020B0600040502020204" pitchFamily="34" charset="0"/>
              </a:rPr>
              <a:t>LangChain's</a:t>
            </a:r>
            <a:r>
              <a:rPr lang="en-CA" dirty="0">
                <a:solidFill>
                  <a:srgbClr val="000000"/>
                </a:solidFill>
                <a:effectLst/>
                <a:latin typeface="Lucida Grande" panose="020B0600040502020204" pitchFamily="34" charset="0"/>
              </a:rPr>
              <a:t> standout features is its capacity to tailor responses, truly understanding the context and user specifics. </a:t>
            </a:r>
          </a:p>
          <a:p>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It's not about generic answers anymore; it's about relevance.</a:t>
            </a:r>
          </a:p>
          <a:p>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From PDFs to web pages, and CSVs to directories, the variety of document loaders in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ensures no data source is overlooked.</a:t>
            </a:r>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In essence, </a:t>
            </a:r>
            <a:r>
              <a:rPr lang="en-CA" dirty="0" err="1">
                <a:solidFill>
                  <a:srgbClr val="000000"/>
                </a:solidFill>
                <a:effectLst/>
                <a:latin typeface="Lucida Grande" panose="020B0600040502020204" pitchFamily="34" charset="0"/>
              </a:rPr>
              <a:t>LangChain's</a:t>
            </a:r>
            <a:r>
              <a:rPr lang="en-CA" dirty="0">
                <a:solidFill>
                  <a:srgbClr val="000000"/>
                </a:solidFill>
                <a:effectLst/>
                <a:latin typeface="Lucida Grande" panose="020B0600040502020204" pitchFamily="34" charset="0"/>
              </a:rPr>
              <a:t> retrieval doesn't just add functionality—it transforms how we understand and interact with language models.</a:t>
            </a:r>
          </a:p>
        </p:txBody>
      </p:sp>
      <p:sp>
        <p:nvSpPr>
          <p:cNvPr id="4" name="Slide Number Placeholder 3"/>
          <p:cNvSpPr>
            <a:spLocks noGrp="1"/>
          </p:cNvSpPr>
          <p:nvPr>
            <p:ph type="sldNum" sz="quarter" idx="5"/>
          </p:nvPr>
        </p:nvSpPr>
        <p:spPr/>
        <p:txBody>
          <a:bodyPr/>
          <a:lstStyle/>
          <a:p>
            <a:fld id="{A48156BA-646A-9046-ABE6-05ACA429057B}" type="slidenum">
              <a:rPr lang="en-US" smtClean="0"/>
              <a:t>51</a:t>
            </a:fld>
            <a:endParaRPr lang="en-US"/>
          </a:p>
        </p:txBody>
      </p:sp>
    </p:spTree>
    <p:extLst>
      <p:ext uri="{BB962C8B-B14F-4D97-AF65-F5344CB8AC3E}">
        <p14:creationId xmlns:p14="http://schemas.microsoft.com/office/powerpoint/2010/main" val="24453802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Chains are one of the core concepts in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a:t>
            </a:r>
          </a:p>
          <a:p>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Chains allow you to go beyond just a single API call to a language model, and instead chain multiple calls in a logical sequence.</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52</a:t>
            </a:fld>
            <a:endParaRPr lang="en-US"/>
          </a:p>
        </p:txBody>
      </p:sp>
    </p:spTree>
    <p:extLst>
      <p:ext uri="{BB962C8B-B14F-4D97-AF65-F5344CB8AC3E}">
        <p14:creationId xmlns:p14="http://schemas.microsoft.com/office/powerpoint/2010/main" val="22648570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In one sentence: A chain is an end-to-end wrapper around multiple individual components executed in a defined order.</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They allow you to combine multiple components to create a coherent application.</a:t>
            </a:r>
          </a:p>
        </p:txBody>
      </p:sp>
      <p:sp>
        <p:nvSpPr>
          <p:cNvPr id="4" name="Slide Number Placeholder 3"/>
          <p:cNvSpPr>
            <a:spLocks noGrp="1"/>
          </p:cNvSpPr>
          <p:nvPr>
            <p:ph type="sldNum" sz="quarter" idx="5"/>
          </p:nvPr>
        </p:nvSpPr>
        <p:spPr/>
        <p:txBody>
          <a:bodyPr/>
          <a:lstStyle/>
          <a:p>
            <a:fld id="{A48156BA-646A-9046-ABE6-05ACA429057B}" type="slidenum">
              <a:rPr lang="en-US" smtClean="0"/>
              <a:t>53</a:t>
            </a:fld>
            <a:endParaRPr lang="en-US"/>
          </a:p>
        </p:txBody>
      </p:sp>
    </p:spTree>
    <p:extLst>
      <p:ext uri="{BB962C8B-B14F-4D97-AF65-F5344CB8AC3E}">
        <p14:creationId xmlns:p14="http://schemas.microsoft.com/office/powerpoint/2010/main" val="4834179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Some reasons you may want to use chains: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 To break down a complex task into smaller steps that can be handled sequentially by different models or utilities. This allows you to leverage the different strengths of different systems.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 To add state and memory between calls. The output of one call can be fed as input to the next call to provide context and state.</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 To add additional processing, filtering or validation logic between calls.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 For easier debugging and instrumentation of a sequence of calls.</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54</a:t>
            </a:fld>
            <a:endParaRPr lang="en-US"/>
          </a:p>
        </p:txBody>
      </p:sp>
    </p:spTree>
    <p:extLst>
      <p:ext uri="{BB962C8B-B14F-4D97-AF65-F5344CB8AC3E}">
        <p14:creationId xmlns:p14="http://schemas.microsoft.com/office/powerpoint/2010/main" val="36418259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Foundational chain types in </a:t>
            </a:r>
            <a:r>
              <a:rPr lang="en-CA" dirty="0" err="1">
                <a:solidFill>
                  <a:srgbClr val="000000"/>
                </a:solidFill>
                <a:effectLst/>
                <a:latin typeface="Lucida Grande" panose="020B0600040502020204" pitchFamily="34" charset="0"/>
              </a:rPr>
              <a:t>LangChain</a:t>
            </a:r>
            <a:endParaRPr lang="en-CA" dirty="0">
              <a:solidFill>
                <a:srgbClr val="000000"/>
              </a:solidFill>
              <a:effectLst/>
              <a:latin typeface="Lucida Grande" panose="020B0600040502020204" pitchFamily="34" charset="0"/>
            </a:endParaRP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The </a:t>
            </a:r>
            <a:r>
              <a:rPr lang="en-CA" dirty="0" err="1">
                <a:solidFill>
                  <a:srgbClr val="000000"/>
                </a:solidFill>
                <a:effectLst/>
                <a:latin typeface="Lucida Grande" panose="020B0600040502020204" pitchFamily="34" charset="0"/>
              </a:rPr>
              <a:t>LLMChain</a:t>
            </a:r>
            <a:r>
              <a:rPr lang="en-CA" dirty="0">
                <a:solidFill>
                  <a:srgbClr val="000000"/>
                </a:solidFill>
                <a:effectLst/>
                <a:latin typeface="Lucida Grande" panose="020B0600040502020204" pitchFamily="34" charset="0"/>
              </a:rPr>
              <a:t>, </a:t>
            </a:r>
            <a:r>
              <a:rPr lang="en-CA" dirty="0" err="1">
                <a:solidFill>
                  <a:srgbClr val="000000"/>
                </a:solidFill>
                <a:effectLst/>
                <a:latin typeface="Lucida Grande" panose="020B0600040502020204" pitchFamily="34" charset="0"/>
              </a:rPr>
              <a:t>RouterChain</a:t>
            </a:r>
            <a:r>
              <a:rPr lang="en-CA" dirty="0">
                <a:solidFill>
                  <a:srgbClr val="000000"/>
                </a:solidFill>
                <a:effectLst/>
                <a:latin typeface="Lucida Grande" panose="020B0600040502020204" pitchFamily="34" charset="0"/>
              </a:rPr>
              <a:t>, </a:t>
            </a:r>
            <a:r>
              <a:rPr lang="en-CA" dirty="0" err="1">
                <a:solidFill>
                  <a:srgbClr val="000000"/>
                </a:solidFill>
                <a:effectLst/>
                <a:latin typeface="Lucida Grande" panose="020B0600040502020204" pitchFamily="34" charset="0"/>
              </a:rPr>
              <a:t>SimpleSequentialChain</a:t>
            </a:r>
            <a:r>
              <a:rPr lang="en-CA" dirty="0">
                <a:solidFill>
                  <a:srgbClr val="000000"/>
                </a:solidFill>
                <a:effectLst/>
                <a:latin typeface="Lucida Grande" panose="020B0600040502020204" pitchFamily="34" charset="0"/>
              </a:rPr>
              <a:t>, and </a:t>
            </a:r>
            <a:r>
              <a:rPr lang="en-CA" dirty="0" err="1">
                <a:solidFill>
                  <a:srgbClr val="000000"/>
                </a:solidFill>
                <a:effectLst/>
                <a:latin typeface="Lucida Grande" panose="020B0600040502020204" pitchFamily="34" charset="0"/>
              </a:rPr>
              <a:t>TransformChain</a:t>
            </a:r>
            <a:r>
              <a:rPr lang="en-CA" dirty="0">
                <a:solidFill>
                  <a:srgbClr val="000000"/>
                </a:solidFill>
                <a:effectLst/>
                <a:latin typeface="Lucida Grande" panose="020B0600040502020204" pitchFamily="34" charset="0"/>
              </a:rPr>
              <a:t> are the core foundational building blocks many other more complex chains build on top of.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They provide basic patterns like chaining LLMs, conditional logic, sequential workflows, and data transformations.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 </a:t>
            </a:r>
            <a:r>
              <a:rPr lang="en-CA" dirty="0" err="1">
                <a:solidFill>
                  <a:srgbClr val="000000"/>
                </a:solidFill>
                <a:effectLst/>
                <a:latin typeface="Lucida Grande" panose="020B0600040502020204" pitchFamily="34" charset="0"/>
              </a:rPr>
              <a:t>LLMChain</a:t>
            </a:r>
            <a:r>
              <a:rPr lang="en-CA" dirty="0">
                <a:solidFill>
                  <a:srgbClr val="000000"/>
                </a:solidFill>
                <a:effectLst/>
                <a:latin typeface="Lucida Grande" panose="020B0600040502020204" pitchFamily="34" charset="0"/>
              </a:rPr>
              <a:t>: Chains together multiple calls to language models. Useful for breaking down complex prompts.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 </a:t>
            </a:r>
            <a:r>
              <a:rPr lang="en-CA" dirty="0" err="1">
                <a:solidFill>
                  <a:srgbClr val="000000"/>
                </a:solidFill>
                <a:effectLst/>
                <a:latin typeface="Lucida Grande" panose="020B0600040502020204" pitchFamily="34" charset="0"/>
              </a:rPr>
              <a:t>RouterChain</a:t>
            </a:r>
            <a:r>
              <a:rPr lang="en-CA" dirty="0">
                <a:solidFill>
                  <a:srgbClr val="000000"/>
                </a:solidFill>
                <a:effectLst/>
                <a:latin typeface="Lucida Grande" panose="020B0600040502020204" pitchFamily="34" charset="0"/>
              </a:rPr>
              <a:t>: Allows conditionally routing between different chains based on logic. Enables branching logic.</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 </a:t>
            </a:r>
            <a:r>
              <a:rPr lang="en-CA" dirty="0" err="1">
                <a:solidFill>
                  <a:srgbClr val="000000"/>
                </a:solidFill>
                <a:effectLst/>
                <a:latin typeface="Lucida Grande" panose="020B0600040502020204" pitchFamily="34" charset="0"/>
              </a:rPr>
              <a:t>SimpleSequentialChain</a:t>
            </a:r>
            <a:r>
              <a:rPr lang="en-CA" dirty="0">
                <a:solidFill>
                  <a:srgbClr val="000000"/>
                </a:solidFill>
                <a:effectLst/>
                <a:latin typeface="Lucida Grande" panose="020B0600040502020204" pitchFamily="34" charset="0"/>
              </a:rPr>
              <a:t>: Chains together multiple chains in sequence. Useful for linear workflows.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 </a:t>
            </a:r>
            <a:r>
              <a:rPr lang="en-CA" dirty="0" err="1">
                <a:solidFill>
                  <a:srgbClr val="000000"/>
                </a:solidFill>
                <a:effectLst/>
                <a:latin typeface="Lucida Grande" panose="020B0600040502020204" pitchFamily="34" charset="0"/>
              </a:rPr>
              <a:t>TransformChain</a:t>
            </a:r>
            <a:r>
              <a:rPr lang="en-CA" dirty="0">
                <a:solidFill>
                  <a:srgbClr val="000000"/>
                </a:solidFill>
                <a:effectLst/>
                <a:latin typeface="Lucida Grande" panose="020B0600040502020204" pitchFamily="34" charset="0"/>
              </a:rPr>
              <a:t>: Applies a data transformation between chains. Helpful for data munging and preprocessing.</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55</a:t>
            </a:fld>
            <a:endParaRPr lang="en-US"/>
          </a:p>
        </p:txBody>
      </p:sp>
    </p:spTree>
    <p:extLst>
      <p:ext uri="{BB962C8B-B14F-4D97-AF65-F5344CB8AC3E}">
        <p14:creationId xmlns:p14="http://schemas.microsoft.com/office/powerpoint/2010/main" val="16017965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solidFill>
                  <a:srgbClr val="000000"/>
                </a:solidFill>
                <a:effectLst/>
                <a:latin typeface="Lucida Grande" panose="020B0600040502020204" pitchFamily="34" charset="0"/>
              </a:rPr>
              <a:t>LLMChain</a:t>
            </a:r>
            <a:endParaRPr lang="en-CA" dirty="0">
              <a:solidFill>
                <a:srgbClr val="000000"/>
              </a:solidFill>
              <a:effectLst/>
              <a:latin typeface="Lucida Grande" panose="020B0600040502020204" pitchFamily="34" charset="0"/>
            </a:endParaRP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err="1">
                <a:solidFill>
                  <a:srgbClr val="000000"/>
                </a:solidFill>
                <a:effectLst/>
                <a:latin typeface="Lucida Grande" panose="020B0600040502020204" pitchFamily="34" charset="0"/>
              </a:rPr>
              <a:t>LLMChains</a:t>
            </a:r>
            <a:r>
              <a:rPr lang="en-CA" dirty="0">
                <a:solidFill>
                  <a:srgbClr val="000000"/>
                </a:solidFill>
                <a:effectLst/>
                <a:latin typeface="Lucida Grande" panose="020B0600040502020204" pitchFamily="34" charset="0"/>
              </a:rPr>
              <a:t> in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are a chain that adds functionality to language models.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They are widely used throughout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including in other chains and agents.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The </a:t>
            </a:r>
            <a:r>
              <a:rPr lang="en-CA" dirty="0" err="1">
                <a:solidFill>
                  <a:srgbClr val="000000"/>
                </a:solidFill>
                <a:effectLst/>
                <a:latin typeface="Lucida Grande" panose="020B0600040502020204" pitchFamily="34" charset="0"/>
              </a:rPr>
              <a:t>LLMChain</a:t>
            </a:r>
            <a:r>
              <a:rPr lang="en-CA" dirty="0">
                <a:solidFill>
                  <a:srgbClr val="000000"/>
                </a:solidFill>
                <a:effectLst/>
                <a:latin typeface="Lucida Grande" panose="020B0600040502020204" pitchFamily="34" charset="0"/>
              </a:rPr>
              <a:t> consists of a </a:t>
            </a:r>
            <a:r>
              <a:rPr lang="en-CA" dirty="0" err="1">
                <a:solidFill>
                  <a:srgbClr val="000000"/>
                </a:solidFill>
                <a:effectLst/>
                <a:latin typeface="Lucida Grande" panose="020B0600040502020204" pitchFamily="34" charset="0"/>
              </a:rPr>
              <a:t>PromptTemplate</a:t>
            </a:r>
            <a:r>
              <a:rPr lang="en-CA" dirty="0">
                <a:solidFill>
                  <a:srgbClr val="000000"/>
                </a:solidFill>
                <a:effectLst/>
                <a:latin typeface="Lucida Grande" panose="020B0600040502020204" pitchFamily="34" charset="0"/>
              </a:rPr>
              <a:t>, a language model, and an optional output parser.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For example, you can create a chain that takes user input, formats it with a </a:t>
            </a:r>
            <a:r>
              <a:rPr lang="en-CA" dirty="0" err="1">
                <a:solidFill>
                  <a:srgbClr val="000000"/>
                </a:solidFill>
                <a:effectLst/>
                <a:latin typeface="Lucida Grande" panose="020B0600040502020204" pitchFamily="34" charset="0"/>
              </a:rPr>
              <a:t>PromptTemplate</a:t>
            </a:r>
            <a:r>
              <a:rPr lang="en-CA" dirty="0">
                <a:solidFill>
                  <a:srgbClr val="000000"/>
                </a:solidFill>
                <a:effectLst/>
                <a:latin typeface="Lucida Grande" panose="020B0600040502020204" pitchFamily="34" charset="0"/>
              </a:rPr>
              <a:t>, and then passes the formatted response to an LLM.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You can build more complex chains by combining multiple chains together, or by combining chains with other components.</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56</a:t>
            </a:fld>
            <a:endParaRPr lang="en-US"/>
          </a:p>
        </p:txBody>
      </p:sp>
    </p:spTree>
    <p:extLst>
      <p:ext uri="{BB962C8B-B14F-4D97-AF65-F5344CB8AC3E}">
        <p14:creationId xmlns:p14="http://schemas.microsoft.com/office/powerpoint/2010/main" val="1041469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Router chains allow routing inputs to different destination chains based on the input text. This allows building chatbots and assistants that can handle diverse requests.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 Router chains examine the input text and route it to the appropriate destination chain</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 Destination chains handle the actual execution based on the input</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 Router chains are powerful for building multi-purpose chatbots/assistants</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57</a:t>
            </a:fld>
            <a:endParaRPr lang="en-US"/>
          </a:p>
        </p:txBody>
      </p:sp>
    </p:spTree>
    <p:extLst>
      <p:ext uri="{BB962C8B-B14F-4D97-AF65-F5344CB8AC3E}">
        <p14:creationId xmlns:p14="http://schemas.microsoft.com/office/powerpoint/2010/main" val="2397618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Sequential Chains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Sometimes you might want to make a series of calls to a language model, take the output from one call, and use it as input to another.</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Sequential chains allow you to connect multiple chains and compose them into pipelines executing a specific scenario. There are two types of sequential chains: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1) </a:t>
            </a:r>
            <a:r>
              <a:rPr lang="en-CA" dirty="0" err="1">
                <a:solidFill>
                  <a:srgbClr val="000000"/>
                </a:solidFill>
                <a:effectLst/>
                <a:latin typeface="Lucida Grande" panose="020B0600040502020204" pitchFamily="34" charset="0"/>
              </a:rPr>
              <a:t>SimpleSequentialChain</a:t>
            </a:r>
            <a:r>
              <a:rPr lang="en-CA" dirty="0">
                <a:solidFill>
                  <a:srgbClr val="000000"/>
                </a:solidFill>
                <a:effectLst/>
                <a:latin typeface="Lucida Grande" panose="020B0600040502020204" pitchFamily="34" charset="0"/>
              </a:rPr>
              <a:t>: The simplest form of sequential chains, where each step has a singular input/output, and the output of one step is the input to the next.</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2) </a:t>
            </a:r>
            <a:r>
              <a:rPr lang="en-CA" dirty="0" err="1">
                <a:solidFill>
                  <a:srgbClr val="000000"/>
                </a:solidFill>
                <a:effectLst/>
                <a:latin typeface="Lucida Grande" panose="020B0600040502020204" pitchFamily="34" charset="0"/>
              </a:rPr>
              <a:t>SequentialChain</a:t>
            </a:r>
            <a:r>
              <a:rPr lang="en-CA" dirty="0">
                <a:solidFill>
                  <a:srgbClr val="000000"/>
                </a:solidFill>
                <a:effectLst/>
                <a:latin typeface="Lucida Grande" panose="020B0600040502020204" pitchFamily="34" charset="0"/>
              </a:rPr>
              <a:t>: A more general form of sequential chains allowing multiple inputs/outputs.</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58</a:t>
            </a:fld>
            <a:endParaRPr lang="en-US"/>
          </a:p>
        </p:txBody>
      </p:sp>
    </p:spTree>
    <p:extLst>
      <p:ext uri="{BB962C8B-B14F-4D97-AF65-F5344CB8AC3E}">
        <p14:creationId xmlns:p14="http://schemas.microsoft.com/office/powerpoint/2010/main" val="32451167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Transform chains in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are a way to apply transformations to text data.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These transformations can include splitting, combining, filtering, and other manipulations of documents.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Transformation Chains allows you to define custom data transformation logic as a step in your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pipeline.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The </a:t>
            </a:r>
            <a:r>
              <a:rPr lang="en-CA" dirty="0" err="1">
                <a:solidFill>
                  <a:srgbClr val="000000"/>
                </a:solidFill>
                <a:effectLst/>
                <a:latin typeface="Lucida Grande" panose="020B0600040502020204" pitchFamily="34" charset="0"/>
              </a:rPr>
              <a:t>TransformChain</a:t>
            </a:r>
            <a:r>
              <a:rPr lang="en-CA" dirty="0">
                <a:solidFill>
                  <a:srgbClr val="000000"/>
                </a:solidFill>
                <a:effectLst/>
                <a:latin typeface="Lucida Grande" panose="020B0600040502020204" pitchFamily="34" charset="0"/>
              </a:rPr>
              <a:t> class in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allows you to create a chain of transformations that will be applied sequentially. This is useful when preprocessing or transforming data before passing it to the next step.</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59</a:t>
            </a:fld>
            <a:endParaRPr lang="en-US"/>
          </a:p>
        </p:txBody>
      </p:sp>
    </p:spTree>
    <p:extLst>
      <p:ext uri="{BB962C8B-B14F-4D97-AF65-F5344CB8AC3E}">
        <p14:creationId xmlns:p14="http://schemas.microsoft.com/office/powerpoint/2010/main" val="34405396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solidFill>
                  <a:srgbClr val="000000"/>
                </a:solidFill>
                <a:effectLst/>
                <a:latin typeface="Lucida Grande" panose="020B0600040502020204" pitchFamily="34" charset="0"/>
              </a:rPr>
              <a:t>LangChain's</a:t>
            </a:r>
            <a:r>
              <a:rPr lang="en-CA" dirty="0">
                <a:solidFill>
                  <a:srgbClr val="000000"/>
                </a:solidFill>
                <a:effectLst/>
                <a:latin typeface="Lucida Grande" panose="020B0600040502020204" pitchFamily="34" charset="0"/>
              </a:rPr>
              <a:t> chains are the heart of its operations, streamlining complex processes and offering versatility:</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Foundational Blocks: Chains act as the bedrock, enabling advanced operations and intricate scenarios in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err="1">
                <a:solidFill>
                  <a:srgbClr val="000000"/>
                </a:solidFill>
                <a:effectLst/>
                <a:latin typeface="Lucida Grande" panose="020B0600040502020204" pitchFamily="34" charset="0"/>
              </a:rPr>
              <a:t>LLMChain</a:t>
            </a:r>
            <a:r>
              <a:rPr lang="en-CA" dirty="0">
                <a:solidFill>
                  <a:srgbClr val="000000"/>
                </a:solidFill>
                <a:effectLst/>
                <a:latin typeface="Lucida Grande" panose="020B0600040502020204" pitchFamily="34" charset="0"/>
              </a:rPr>
              <a:t> augments interactions with language models, weaving functionalities for enhanced communication.</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err="1">
                <a:solidFill>
                  <a:srgbClr val="000000"/>
                </a:solidFill>
                <a:effectLst/>
                <a:latin typeface="Lucida Grande" panose="020B0600040502020204" pitchFamily="34" charset="0"/>
              </a:rPr>
              <a:t>RouterChain</a:t>
            </a:r>
            <a:r>
              <a:rPr lang="en-CA" dirty="0">
                <a:solidFill>
                  <a:srgbClr val="000000"/>
                </a:solidFill>
                <a:effectLst/>
                <a:latin typeface="Lucida Grande" panose="020B0600040502020204" pitchFamily="34" charset="0"/>
              </a:rPr>
              <a:t> is the decision-maker of the system, it smartly routes input data to the right destination, making it vital for dynamic chatbots.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Sequential Chains are the workflow managers ensure tasks flow from one point to another, whether linearly with </a:t>
            </a:r>
            <a:r>
              <a:rPr lang="en-CA" dirty="0" err="1">
                <a:solidFill>
                  <a:srgbClr val="000000"/>
                </a:solidFill>
                <a:effectLst/>
                <a:latin typeface="Lucida Grande" panose="020B0600040502020204" pitchFamily="34" charset="0"/>
              </a:rPr>
              <a:t>SimpleSequentialChain</a:t>
            </a:r>
            <a:r>
              <a:rPr lang="en-CA" dirty="0">
                <a:solidFill>
                  <a:srgbClr val="000000"/>
                </a:solidFill>
                <a:effectLst/>
                <a:latin typeface="Lucida Grande" panose="020B0600040502020204" pitchFamily="34" charset="0"/>
              </a:rPr>
              <a:t> or with more complexity via the </a:t>
            </a:r>
            <a:r>
              <a:rPr lang="en-CA" dirty="0" err="1">
                <a:solidFill>
                  <a:srgbClr val="000000"/>
                </a:solidFill>
                <a:effectLst/>
                <a:latin typeface="Lucida Grande" panose="020B0600040502020204" pitchFamily="34" charset="0"/>
              </a:rPr>
              <a:t>SequentialChain</a:t>
            </a:r>
            <a:r>
              <a:rPr lang="en-CA" dirty="0">
                <a:solidFill>
                  <a:srgbClr val="000000"/>
                </a:solidFill>
                <a:effectLst/>
                <a:latin typeface="Lucida Grande" panose="020B0600040502020204" pitchFamily="34" charset="0"/>
              </a:rPr>
              <a:t>.</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Transform Chains are the master manipulators of text data, they preprocess and mold information to suit the needs of the subsequent steps.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Each chain, with its unique functionality, adds a new dimension, making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an indispensable tool for building LLM powered applications.</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60</a:t>
            </a:fld>
            <a:endParaRPr lang="en-US"/>
          </a:p>
        </p:txBody>
      </p:sp>
    </p:spTree>
    <p:extLst>
      <p:ext uri="{BB962C8B-B14F-4D97-AF65-F5344CB8AC3E}">
        <p14:creationId xmlns:p14="http://schemas.microsoft.com/office/powerpoint/2010/main" val="632326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Closed-Source LLMs: The Proprietary Titans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Closed-source LLMs are developed and maintained by organizations or companies that do not make their source code publicly available.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As a result, the specific details of their architecture, training data, and algorithms are usually not accessible to the public.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These models are often created as commercial products and may require licenses or subscriptions.</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7</a:t>
            </a:fld>
            <a:endParaRPr lang="en-US"/>
          </a:p>
        </p:txBody>
      </p:sp>
    </p:spTree>
    <p:extLst>
      <p:ext uri="{BB962C8B-B14F-4D97-AF65-F5344CB8AC3E}">
        <p14:creationId xmlns:p14="http://schemas.microsoft.com/office/powerpoint/2010/main" val="37698418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solidFill>
                  <a:srgbClr val="000000"/>
                </a:solidFill>
                <a:effectLst/>
                <a:latin typeface="Lucida Grande" panose="020B0600040502020204" pitchFamily="34" charset="0"/>
              </a:rPr>
              <a:t>Agents in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are systems that use a language model to interact with other tools.</a:t>
            </a:r>
          </a:p>
        </p:txBody>
      </p:sp>
      <p:sp>
        <p:nvSpPr>
          <p:cNvPr id="4" name="Slide Number Placeholder 3"/>
          <p:cNvSpPr>
            <a:spLocks noGrp="1"/>
          </p:cNvSpPr>
          <p:nvPr>
            <p:ph type="sldNum" sz="quarter" idx="5"/>
          </p:nvPr>
        </p:nvSpPr>
        <p:spPr/>
        <p:txBody>
          <a:bodyPr/>
          <a:lstStyle/>
          <a:p>
            <a:fld id="{A48156BA-646A-9046-ABE6-05ACA429057B}" type="slidenum">
              <a:rPr lang="en-US" smtClean="0"/>
              <a:t>61</a:t>
            </a:fld>
            <a:endParaRPr lang="en-US"/>
          </a:p>
        </p:txBody>
      </p:sp>
    </p:spTree>
    <p:extLst>
      <p:ext uri="{BB962C8B-B14F-4D97-AF65-F5344CB8AC3E}">
        <p14:creationId xmlns:p14="http://schemas.microsoft.com/office/powerpoint/2010/main" val="3530030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The core idea of agents is to use an LLM to choose a sequence of actions.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In chains, a sequence of actions is hardcoded (in code).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In agents, a language model is used as a reasoning engine to determine which actions to take and in which order.</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 An agent uses a language model to interact with other tools or environments.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Agents involve a language model:</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 Making decisions about which actions to take.</a:t>
            </a:r>
          </a:p>
          <a:p>
            <a:r>
              <a:rPr lang="en-CA" dirty="0">
                <a:solidFill>
                  <a:srgbClr val="000000"/>
                </a:solidFill>
                <a:effectLst/>
                <a:latin typeface="Lucida Grande" panose="020B0600040502020204" pitchFamily="34" charset="0"/>
              </a:rPr>
              <a:t>• Taking those actions.</a:t>
            </a:r>
          </a:p>
          <a:p>
            <a:r>
              <a:rPr lang="en-CA" dirty="0">
                <a:solidFill>
                  <a:srgbClr val="000000"/>
                </a:solidFill>
                <a:effectLst/>
                <a:latin typeface="Lucida Grande" panose="020B0600040502020204" pitchFamily="34" charset="0"/>
              </a:rPr>
              <a:t>• Observing the results.</a:t>
            </a:r>
          </a:p>
          <a:p>
            <a:r>
              <a:rPr lang="en-CA" dirty="0">
                <a:solidFill>
                  <a:srgbClr val="000000"/>
                </a:solidFill>
                <a:effectLst/>
                <a:latin typeface="Lucida Grande" panose="020B0600040502020204" pitchFamily="34" charset="0"/>
              </a:rPr>
              <a:t>• Repeating the process until a desired outcome is achieved.</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62</a:t>
            </a:fld>
            <a:endParaRPr lang="en-US"/>
          </a:p>
        </p:txBody>
      </p:sp>
    </p:spTree>
    <p:extLst>
      <p:ext uri="{BB962C8B-B14F-4D97-AF65-F5344CB8AC3E}">
        <p14:creationId xmlns:p14="http://schemas.microsoft.com/office/powerpoint/2010/main" val="35422514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An agent is different from a chain in that a chain is a sequence of calls, whether to a language model or another utility.</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A chain focuses on the flow of information and computation. In contrast, an agent focuses on decision-making and interaction with the environment.</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Agents can be used for applications such as personal assistants, question answering, chatbots, querying tabular data, interacting with APIs, extraction, summarization, and evaluation.</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Agents use an LLM as a reasoning engine and connect it to two key components: tools and memory.</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63</a:t>
            </a:fld>
            <a:endParaRPr lang="en-US"/>
          </a:p>
        </p:txBody>
      </p:sp>
    </p:spTree>
    <p:extLst>
      <p:ext uri="{BB962C8B-B14F-4D97-AF65-F5344CB8AC3E}">
        <p14:creationId xmlns:p14="http://schemas.microsoft.com/office/powerpoint/2010/main" val="27214514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What are tools and toolkits?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Tools are individual components that perform specific tasks, such as retrieving information from external sources or processing data.</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Toolkits, on the other hand, are collections of tools designed to work together and provide a more comprehensive set of functionalities.</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64</a:t>
            </a:fld>
            <a:endParaRPr lang="en-US"/>
          </a:p>
        </p:txBody>
      </p:sp>
    </p:spTree>
    <p:extLst>
      <p:ext uri="{BB962C8B-B14F-4D97-AF65-F5344CB8AC3E}">
        <p14:creationId xmlns:p14="http://schemas.microsoft.com/office/powerpoint/2010/main" val="2952545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Providing an agent with the right tools becomes a powerful system that can execute and implement solutions on your behalf.</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Combining an agent's decision-making abilities with the functionality provided by tools allows it to perform a wide range of tasks effectively.</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65</a:t>
            </a:fld>
            <a:endParaRPr lang="en-US"/>
          </a:p>
        </p:txBody>
      </p:sp>
    </p:spTree>
    <p:extLst>
      <p:ext uri="{BB962C8B-B14F-4D97-AF65-F5344CB8AC3E}">
        <p14:creationId xmlns:p14="http://schemas.microsoft.com/office/powerpoint/2010/main" val="8654747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Here are a few reasons why an agent needs tools: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Access to external resources: Tools enable agents to extract data from external sources like APIs and databases, helping them make informed decisions.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Data processing and manipulation: Tools enable agents to process and manipulate data by cleaning and transforming data, performing calculations, or applying machine learning algorithms.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Integration with other systems: Agents use tools to integrate with other systems, such as chatbots, CRMs, or knowledge bases, and exchange information.</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Customization and extensibility: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has built-in tools, but users can define custom tools. These can be tailored to an agent's unique needs, including specific tasks or integration with proprietary systems.</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66</a:t>
            </a:fld>
            <a:endParaRPr lang="en-US"/>
          </a:p>
        </p:txBody>
      </p:sp>
    </p:spTree>
    <p:extLst>
      <p:ext uri="{BB962C8B-B14F-4D97-AF65-F5344CB8AC3E}">
        <p14:creationId xmlns:p14="http://schemas.microsoft.com/office/powerpoint/2010/main" val="33947426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Here are a few reasons why an agent needs tools: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Access to external resources: Tools enable agents to extract data from external sources like APIs and databases, helping them make informed decisions.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Data processing and manipulation: Tools enable agents to process and manipulate data by cleaning and transforming data, performing calculations, or applying machine learning algorithms.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Integration with other systems: Agents use tools to integrate with other systems, such as chatbots, CRMs, or knowledge bases, and exchange information.</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Customization and extensibility: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has built-in tools, but users can define custom tools. These can be tailored to an agent's unique needs, including specific tasks or integration with proprietary systems.</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67</a:t>
            </a:fld>
            <a:endParaRPr lang="en-US"/>
          </a:p>
        </p:txBody>
      </p:sp>
    </p:spTree>
    <p:extLst>
      <p:ext uri="{BB962C8B-B14F-4D97-AF65-F5344CB8AC3E}">
        <p14:creationId xmlns:p14="http://schemas.microsoft.com/office/powerpoint/2010/main" val="5106862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Contextual understanding: Memory aids agents in understanding context. Agents can provide better responses and comprehend user intent by storing previous inputs.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Long-term knowledge: Memory helps agents accumulate knowledge by storing information, which enables more accurate responses.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err="1">
                <a:solidFill>
                  <a:srgbClr val="000000"/>
                </a:solidFill>
                <a:effectLst/>
                <a:latin typeface="Lucida Grande" panose="020B0600040502020204" pitchFamily="34" charset="0"/>
              </a:rPr>
              <a:t>Personalization:By</a:t>
            </a:r>
            <a:r>
              <a:rPr lang="en-CA" dirty="0">
                <a:solidFill>
                  <a:srgbClr val="000000"/>
                </a:solidFill>
                <a:effectLst/>
                <a:latin typeface="Lucida Grande" panose="020B0600040502020204" pitchFamily="34" charset="0"/>
              </a:rPr>
              <a:t> remembering previous interactions, an agent can personalize its responses to suit the specific needs or interests of the user, enhancing the user experience and improving the agent's effectiveness.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Continuity: Storing conversation history allows agents to maintain consistent user dialogue, creating a natural and engaging experience.</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68</a:t>
            </a:fld>
            <a:endParaRPr lang="en-US"/>
          </a:p>
        </p:txBody>
      </p:sp>
    </p:spTree>
    <p:extLst>
      <p:ext uri="{BB962C8B-B14F-4D97-AF65-F5344CB8AC3E}">
        <p14:creationId xmlns:p14="http://schemas.microsoft.com/office/powerpoint/2010/main" val="16269262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Remember how we equip ourselves with the right tools for a job? Agents do the same.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With the right tools, agents can access external data, integrate with other systems, and customize to cater to unique tasks.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Imagine having a conversation where the other person forgets what was just said.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It's disjointed, right?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That's why memory in agents is so crucial. It ensures that every interaction feels seamless and personalized, building on previous interactions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These agents aren't just limited to one task.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Their adaptability and integration capabilities allow them to fit into various roles, be it chatbots, data handlers, or personalized assistants.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In conclusion,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agents are transforming how we think about AI interactions.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They're adaptable, intelligent, and designed to cater to the user, ensuring each interaction is as meaningful as the last.</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69</a:t>
            </a:fld>
            <a:endParaRPr lang="en-US"/>
          </a:p>
        </p:txBody>
      </p:sp>
    </p:spTree>
    <p:extLst>
      <p:ext uri="{BB962C8B-B14F-4D97-AF65-F5344CB8AC3E}">
        <p14:creationId xmlns:p14="http://schemas.microsoft.com/office/powerpoint/2010/main" val="1927908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Remember Dory from 'Finding Nemo' and her notorious short-term memory loss?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LLMs, especially chat-based ones, are like that.</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You need a way to ensure your system doesn't 'pull a Dory' building LLM applications. Luckily,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has a memory module...</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70</a:t>
            </a:fld>
            <a:endParaRPr lang="en-US"/>
          </a:p>
        </p:txBody>
      </p:sp>
    </p:spTree>
    <p:extLst>
      <p:ext uri="{BB962C8B-B14F-4D97-AF65-F5344CB8AC3E}">
        <p14:creationId xmlns:p14="http://schemas.microsoft.com/office/powerpoint/2010/main" val="1965973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Models to Watch</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err="1">
                <a:solidFill>
                  <a:srgbClr val="000000"/>
                </a:solidFill>
                <a:effectLst/>
                <a:latin typeface="Lucida Grande" panose="020B0600040502020204" pitchFamily="34" charset="0"/>
              </a:rPr>
              <a:t>OpenAI's</a:t>
            </a:r>
            <a:r>
              <a:rPr lang="en-CA" dirty="0">
                <a:solidFill>
                  <a:srgbClr val="000000"/>
                </a:solidFill>
                <a:effectLst/>
                <a:latin typeface="Lucida Grande" panose="020B0600040502020204" pitchFamily="34" charset="0"/>
              </a:rPr>
              <a:t> GPT Series: GPT-3.5 and GPT-4 have set new benchmarks in various NLP tasks, excelling in text completion, translation, and question-answering.</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err="1">
                <a:solidFill>
                  <a:srgbClr val="000000"/>
                </a:solidFill>
                <a:effectLst/>
                <a:latin typeface="Lucida Grande" panose="020B0600040502020204" pitchFamily="34" charset="0"/>
              </a:rPr>
              <a:t>Anthropic's</a:t>
            </a:r>
            <a:r>
              <a:rPr lang="en-CA" dirty="0">
                <a:solidFill>
                  <a:srgbClr val="000000"/>
                </a:solidFill>
                <a:effectLst/>
                <a:latin typeface="Lucida Grande" panose="020B0600040502020204" pitchFamily="34" charset="0"/>
              </a:rPr>
              <a:t> Claude: A cutting-edge model that stands out in NLP research, offering capabilities like editing, rewriting, summarizing, and more.</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err="1">
                <a:solidFill>
                  <a:srgbClr val="000000"/>
                </a:solidFill>
                <a:effectLst/>
                <a:latin typeface="Lucida Grande" panose="020B0600040502020204" pitchFamily="34" charset="0"/>
              </a:rPr>
              <a:t>Cohere's</a:t>
            </a:r>
            <a:r>
              <a:rPr lang="en-CA" dirty="0">
                <a:solidFill>
                  <a:srgbClr val="000000"/>
                </a:solidFill>
                <a:effectLst/>
                <a:latin typeface="Lucida Grande" panose="020B0600040502020204" pitchFamily="34" charset="0"/>
              </a:rPr>
              <a:t> Command Series: Models like command-</a:t>
            </a:r>
            <a:r>
              <a:rPr lang="en-CA" dirty="0" err="1">
                <a:solidFill>
                  <a:srgbClr val="000000"/>
                </a:solidFill>
                <a:effectLst/>
                <a:latin typeface="Lucida Grande" panose="020B0600040502020204" pitchFamily="34" charset="0"/>
              </a:rPr>
              <a:t>xlarge</a:t>
            </a:r>
            <a:r>
              <a:rPr lang="en-CA" dirty="0">
                <a:solidFill>
                  <a:srgbClr val="000000"/>
                </a:solidFill>
                <a:effectLst/>
                <a:latin typeface="Lucida Grande" panose="020B0600040502020204" pitchFamily="34" charset="0"/>
              </a:rPr>
              <a:t> and command-medium excel at interpreting instruction-like prompts, making them ideal for chatbots.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Several other closed-source models are making waves, for example models like Jurassic-2 and Google’s </a:t>
            </a:r>
            <a:r>
              <a:rPr lang="en-CA" dirty="0" err="1">
                <a:solidFill>
                  <a:srgbClr val="000000"/>
                </a:solidFill>
                <a:effectLst/>
                <a:latin typeface="Lucida Grande" panose="020B0600040502020204" pitchFamily="34" charset="0"/>
              </a:rPr>
              <a:t>PaLM</a:t>
            </a:r>
            <a:r>
              <a:rPr lang="en-CA" dirty="0">
                <a:solidFill>
                  <a:srgbClr val="000000"/>
                </a:solidFill>
                <a:effectLst/>
                <a:latin typeface="Lucida Grande" panose="020B0600040502020204" pitchFamily="34" charset="0"/>
              </a:rPr>
              <a:t>.</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8</a:t>
            </a:fld>
            <a:endParaRPr lang="en-US"/>
          </a:p>
        </p:txBody>
      </p:sp>
    </p:spTree>
    <p:extLst>
      <p:ext uri="{BB962C8B-B14F-4D97-AF65-F5344CB8AC3E}">
        <p14:creationId xmlns:p14="http://schemas.microsoft.com/office/powerpoint/2010/main" val="28231990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What is it?</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In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the Memory module is responsible for persisting the state between calls of a chain or agent, which helps the language model remember previous interactions and use that information to make better decisions.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It provides a standard interface for the persisting state between calls of a chain or agent, enabling the language model to have memory and context.</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Memory is critical for personal assistants, autonomous agents, and agent simulations, where the language model needs to remember previous interactions to make informed decisions.</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71</a:t>
            </a:fld>
            <a:endParaRPr lang="en-US"/>
          </a:p>
        </p:txBody>
      </p:sp>
    </p:spTree>
    <p:extLst>
      <p:ext uri="{BB962C8B-B14F-4D97-AF65-F5344CB8AC3E}">
        <p14:creationId xmlns:p14="http://schemas.microsoft.com/office/powerpoint/2010/main" val="32020535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What does it do?</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The Memory module enables the language model to have memory and context, allowing the LLM to make informed decisions.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It allows the model to remember user inputs, system responses, and any other relevant information.</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The stored information can be accessed and utilized during subsequent interactions.</a:t>
            </a:r>
          </a:p>
        </p:txBody>
      </p:sp>
      <p:sp>
        <p:nvSpPr>
          <p:cNvPr id="4" name="Slide Number Placeholder 3"/>
          <p:cNvSpPr>
            <a:spLocks noGrp="1"/>
          </p:cNvSpPr>
          <p:nvPr>
            <p:ph type="sldNum" sz="quarter" idx="5"/>
          </p:nvPr>
        </p:nvSpPr>
        <p:spPr/>
        <p:txBody>
          <a:bodyPr/>
          <a:lstStyle/>
          <a:p>
            <a:fld id="{A48156BA-646A-9046-ABE6-05ACA429057B}" type="slidenum">
              <a:rPr lang="en-US" smtClean="0"/>
              <a:t>72</a:t>
            </a:fld>
            <a:endParaRPr lang="en-US"/>
          </a:p>
        </p:txBody>
      </p:sp>
    </p:spTree>
    <p:extLst>
      <p:ext uri="{BB962C8B-B14F-4D97-AF65-F5344CB8AC3E}">
        <p14:creationId xmlns:p14="http://schemas.microsoft.com/office/powerpoint/2010/main" val="35939202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When do I use it?</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You should use the Memory module whenever you want to create applications that require context and persistence between interactions.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It is handy for tasks like personal assistants, where the model needs to remember user preferences, previous queries, and other relevant information.</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Every memory system performs two main tasks: reading and writing.</a:t>
            </a:r>
          </a:p>
          <a:p>
            <a:r>
              <a:rPr lang="en-CA" dirty="0">
                <a:solidFill>
                  <a:srgbClr val="000000"/>
                </a:solidFill>
                <a:effectLst/>
                <a:latin typeface="Lucida Grande" panose="020B0600040502020204" pitchFamily="34" charset="0"/>
              </a:rPr>
              <a:t>Every chain has core logic that requires specific inputs.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Some inputs originate from the user, while others derive from memory.</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During a run, a chain accesses its memory system twice:</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1) It reads from memory to supplement user inputs before executing core logic.</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2) After processing but before responding, it writes the current run's data to memory for future reference.</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73</a:t>
            </a:fld>
            <a:endParaRPr lang="en-US"/>
          </a:p>
        </p:txBody>
      </p:sp>
    </p:spTree>
    <p:extLst>
      <p:ext uri="{BB962C8B-B14F-4D97-AF65-F5344CB8AC3E}">
        <p14:creationId xmlns:p14="http://schemas.microsoft.com/office/powerpoint/2010/main" val="19094414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Two fundamental decisions shape any memory system:</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1) The method of storing state.</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2) The approach to querying that state.</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Storing: At the heart of memory lies a record of all chat interactions.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err="1">
                <a:solidFill>
                  <a:srgbClr val="000000"/>
                </a:solidFill>
                <a:effectLst/>
                <a:latin typeface="Lucida Grande" panose="020B0600040502020204" pitchFamily="34" charset="0"/>
              </a:rPr>
              <a:t>LangChain's</a:t>
            </a:r>
            <a:r>
              <a:rPr lang="en-CA" dirty="0">
                <a:solidFill>
                  <a:srgbClr val="000000"/>
                </a:solidFill>
                <a:effectLst/>
                <a:latin typeface="Lucida Grande" panose="020B0600040502020204" pitchFamily="34" charset="0"/>
              </a:rPr>
              <a:t> memory module offers various ways to store these chats, ranging from temporary in-memory lists to enduring databases.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Querying: While storing chat logs is straightforward, designing algorithms and structures to interpret them isn't.</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A basic memory system might display recent messages.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A more advanced one could summarize the last 'K' messages.</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74</a:t>
            </a:fld>
            <a:endParaRPr lang="en-US"/>
          </a:p>
        </p:txBody>
      </p:sp>
    </p:spTree>
    <p:extLst>
      <p:ext uri="{BB962C8B-B14F-4D97-AF65-F5344CB8AC3E}">
        <p14:creationId xmlns:p14="http://schemas.microsoft.com/office/powerpoint/2010/main" val="508846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A basic memory system might display recent messages.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A more advanced one could summarize the last 'K' messages.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The most refined systems might identify entities from stored chats and present details only about those entities in the current session. Different applications demand unique memory querying methods.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err="1">
                <a:solidFill>
                  <a:srgbClr val="000000"/>
                </a:solidFill>
                <a:effectLst/>
                <a:latin typeface="Lucida Grande" panose="020B0600040502020204" pitchFamily="34" charset="0"/>
              </a:rPr>
              <a:t>LangChain's</a:t>
            </a:r>
            <a:r>
              <a:rPr lang="en-CA" dirty="0">
                <a:solidFill>
                  <a:srgbClr val="000000"/>
                </a:solidFill>
                <a:effectLst/>
                <a:latin typeface="Lucida Grande" panose="020B0600040502020204" pitchFamily="34" charset="0"/>
              </a:rPr>
              <a:t> memory module simplifies the initiation with basic systems and supports creating tailored systems when necessary.</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Implementing Memory</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1) Setup prompt and memory</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2) Initialize </a:t>
            </a:r>
            <a:r>
              <a:rPr lang="en-CA" dirty="0" err="1">
                <a:solidFill>
                  <a:srgbClr val="000000"/>
                </a:solidFill>
                <a:effectLst/>
                <a:latin typeface="Lucida Grande" panose="020B0600040502020204" pitchFamily="34" charset="0"/>
              </a:rPr>
              <a:t>LLMChain</a:t>
            </a:r>
            <a:endParaRPr lang="en-CA" dirty="0">
              <a:solidFill>
                <a:srgbClr val="000000"/>
              </a:solidFill>
              <a:effectLst/>
              <a:latin typeface="Lucida Grande" panose="020B0600040502020204" pitchFamily="34" charset="0"/>
            </a:endParaRP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3) Call </a:t>
            </a:r>
            <a:r>
              <a:rPr lang="en-CA" dirty="0" err="1">
                <a:solidFill>
                  <a:srgbClr val="000000"/>
                </a:solidFill>
                <a:effectLst/>
                <a:latin typeface="Lucida Grande" panose="020B0600040502020204" pitchFamily="34" charset="0"/>
              </a:rPr>
              <a:t>LLMChain</a:t>
            </a:r>
            <a:endParaRPr lang="en-CA" dirty="0">
              <a:solidFill>
                <a:srgbClr val="000000"/>
              </a:solidFill>
              <a:effectLst/>
              <a:latin typeface="Lucida Grande" panose="020B0600040502020204" pitchFamily="34" charset="0"/>
            </a:endParaRP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75</a:t>
            </a:fld>
            <a:endParaRPr lang="en-US"/>
          </a:p>
        </p:txBody>
      </p:sp>
    </p:spTree>
    <p:extLst>
      <p:ext uri="{BB962C8B-B14F-4D97-AF65-F5344CB8AC3E}">
        <p14:creationId xmlns:p14="http://schemas.microsoft.com/office/powerpoint/2010/main" val="25334182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In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memory isn't just an afterthought; it's at the core of ensuring continuity and contextual relevance.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It can remember things simply, like recent chats, or dive deeper with more advanced techniques.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Whether you're creating a basic chatbot or a complex system,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has got you covered.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It's built to store and retrieve info efficiently, making it user-friendly and versatile.</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With </a:t>
            </a:r>
            <a:r>
              <a:rPr lang="en-CA" dirty="0" err="1">
                <a:solidFill>
                  <a:srgbClr val="000000"/>
                </a:solidFill>
                <a:effectLst/>
                <a:latin typeface="Lucida Grande" panose="020B0600040502020204" pitchFamily="34" charset="0"/>
              </a:rPr>
              <a:t>LangChain</a:t>
            </a:r>
            <a:r>
              <a:rPr lang="en-CA" dirty="0">
                <a:solidFill>
                  <a:srgbClr val="000000"/>
                </a:solidFill>
                <a:effectLst/>
                <a:latin typeface="Lucida Grande" panose="020B0600040502020204" pitchFamily="34" charset="0"/>
              </a:rPr>
              <a:t>, you don't just get a 'one-size-fits-all' solution. </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You get the simplicity of initiation and the flexibility to customize, ensuring that your application's memory is as efficient and relevant as you need it to be</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76</a:t>
            </a:fld>
            <a:endParaRPr lang="en-US"/>
          </a:p>
        </p:txBody>
      </p:sp>
    </p:spTree>
    <p:extLst>
      <p:ext uri="{BB962C8B-B14F-4D97-AF65-F5344CB8AC3E}">
        <p14:creationId xmlns:p14="http://schemas.microsoft.com/office/powerpoint/2010/main" val="1176907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Closed-source models, accessible via APIs, have their own set of advantages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Ease of Use: With minimal expertise, businesses can integrate these models into their applications.</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Quick Time to Market: APIs offer a swift route for companies looking to deploy AI-powered features quickly.</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Consistent Updates: Being proprietary, these models often receive regular updates, ensuring they remain at the forefront of the AI landscape.</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However, they come with limitations in customization, potential data privacy concerns, and costs that can escalate at scale.</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9</a:t>
            </a:fld>
            <a:endParaRPr lang="en-US"/>
          </a:p>
        </p:txBody>
      </p:sp>
    </p:spTree>
    <p:extLst>
      <p:ext uri="{BB962C8B-B14F-4D97-AF65-F5344CB8AC3E}">
        <p14:creationId xmlns:p14="http://schemas.microsoft.com/office/powerpoint/2010/main" val="2317893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0000"/>
                </a:solidFill>
                <a:effectLst/>
                <a:latin typeface="Lucida Grande" panose="020B0600040502020204" pitchFamily="34" charset="0"/>
              </a:rPr>
              <a:t>Making the Choice: Factors to Consider</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Expertise: Does your team possess deep ML and NLP knowledge, or are you looking for a plug-and-play solution?</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Budget: While closed-source models might seem economical initially, open-source models can offer cost benefits in the long run.</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Customization Needs: If your application demands specific customizations, open-source models provide the flexibility you need.</a:t>
            </a:r>
          </a:p>
          <a:p>
            <a:br>
              <a:rPr lang="en-CA" dirty="0">
                <a:solidFill>
                  <a:srgbClr val="000000"/>
                </a:solidFill>
                <a:effectLst/>
                <a:latin typeface="Lucida Grande" panose="020B0600040502020204" pitchFamily="34" charset="0"/>
              </a:rPr>
            </a:br>
            <a:endParaRPr lang="en-CA" dirty="0">
              <a:solidFill>
                <a:srgbClr val="000000"/>
              </a:solidFill>
              <a:effectLst/>
              <a:latin typeface="Lucida Grande" panose="020B0600040502020204" pitchFamily="34" charset="0"/>
            </a:endParaRPr>
          </a:p>
          <a:p>
            <a:r>
              <a:rPr lang="en-CA" dirty="0">
                <a:solidFill>
                  <a:srgbClr val="000000"/>
                </a:solidFill>
                <a:effectLst/>
                <a:latin typeface="Lucida Grande" panose="020B0600040502020204" pitchFamily="34" charset="0"/>
              </a:rPr>
              <a:t>Data Privacy: For applications handling sensitive data, open-source models, with their self-hosting capabilities, offer an edge.</a:t>
            </a:r>
          </a:p>
          <a:p>
            <a:endParaRPr lang="en-US" dirty="0"/>
          </a:p>
        </p:txBody>
      </p:sp>
      <p:sp>
        <p:nvSpPr>
          <p:cNvPr id="4" name="Slide Number Placeholder 3"/>
          <p:cNvSpPr>
            <a:spLocks noGrp="1"/>
          </p:cNvSpPr>
          <p:nvPr>
            <p:ph type="sldNum" sz="quarter" idx="5"/>
          </p:nvPr>
        </p:nvSpPr>
        <p:spPr/>
        <p:txBody>
          <a:bodyPr/>
          <a:lstStyle/>
          <a:p>
            <a:fld id="{A48156BA-646A-9046-ABE6-05ACA429057B}" type="slidenum">
              <a:rPr lang="en-US" smtClean="0"/>
              <a:t>10</a:t>
            </a:fld>
            <a:endParaRPr lang="en-US"/>
          </a:p>
        </p:txBody>
      </p:sp>
    </p:spTree>
    <p:extLst>
      <p:ext uri="{BB962C8B-B14F-4D97-AF65-F5344CB8AC3E}">
        <p14:creationId xmlns:p14="http://schemas.microsoft.com/office/powerpoint/2010/main" val="38552543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10/6/2025</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10/6/2025</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10/6/2025</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10/6/2025</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10/6/2025</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10/6/2025</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10/6/2025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10/6/2025</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png"/><Relationship Id="rId7" Type="http://schemas.openxmlformats.org/officeDocument/2006/relationships/diagramQuickStyle" Target="../diagrams/quickStyle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2.png"/><Relationship Id="rId9" Type="http://schemas.microsoft.com/office/2007/relationships/diagramDrawing" Target="../diagrams/drawing5.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www.flickr.com/photos/mr_mum1968/406686486/" TargetMode="Externa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png"/><Relationship Id="rId7" Type="http://schemas.openxmlformats.org/officeDocument/2006/relationships/diagramQuickStyle" Target="../diagrams/quickStyle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2.png"/><Relationship Id="rId9" Type="http://schemas.microsoft.com/office/2007/relationships/diagramDrawing" Target="../diagrams/drawing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1.png"/><Relationship Id="rId7" Type="http://schemas.openxmlformats.org/officeDocument/2006/relationships/diagramQuickStyle" Target="../diagrams/quickStyle7.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2.png"/><Relationship Id="rId9" Type="http://schemas.microsoft.com/office/2007/relationships/diagramDrawing" Target="../diagrams/drawing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1.png"/><Relationship Id="rId7" Type="http://schemas.openxmlformats.org/officeDocument/2006/relationships/diagramQuickStyle" Target="../diagrams/quickStyle9.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2.png"/><Relationship Id="rId9" Type="http://schemas.microsoft.com/office/2007/relationships/diagramDrawing" Target="../diagrams/drawing9.xml"/></Relationships>
</file>

<file path=ppt/slides/_rels/slide25.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png"/><Relationship Id="rId7" Type="http://schemas.openxmlformats.org/officeDocument/2006/relationships/diagramColors" Target="../diagrams/colors10.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image" Target="../media/image1.png"/><Relationship Id="rId7" Type="http://schemas.openxmlformats.org/officeDocument/2006/relationships/diagramQuickStyle" Target="../diagrams/quickStyle14.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Layout" Target="../diagrams/layout14.xml"/><Relationship Id="rId5" Type="http://schemas.openxmlformats.org/officeDocument/2006/relationships/diagramData" Target="../diagrams/data14.xml"/><Relationship Id="rId4" Type="http://schemas.openxmlformats.org/officeDocument/2006/relationships/image" Target="../media/image2.png"/><Relationship Id="rId9" Type="http://schemas.microsoft.com/office/2007/relationships/diagramDrawing" Target="../diagrams/drawing14.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image" Target="../media/image1.png"/><Relationship Id="rId7" Type="http://schemas.openxmlformats.org/officeDocument/2006/relationships/diagramQuickStyle" Target="../diagrams/quickStyle18.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Layout" Target="../diagrams/layout18.xml"/><Relationship Id="rId5" Type="http://schemas.openxmlformats.org/officeDocument/2006/relationships/diagramData" Target="../diagrams/data18.xml"/><Relationship Id="rId4" Type="http://schemas.openxmlformats.org/officeDocument/2006/relationships/image" Target="../media/image2.png"/><Relationship Id="rId9" Type="http://schemas.microsoft.com/office/2007/relationships/diagramDrawing" Target="../diagrams/drawing18.xml"/></Relationships>
</file>

<file path=ppt/slides/_rels/slide4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20.xml"/><Relationship Id="rId3" Type="http://schemas.openxmlformats.org/officeDocument/2006/relationships/image" Target="../media/image1.png"/><Relationship Id="rId7" Type="http://schemas.openxmlformats.org/officeDocument/2006/relationships/diagramQuickStyle" Target="../diagrams/quickStyle20.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Layout" Target="../diagrams/layout20.xml"/><Relationship Id="rId5" Type="http://schemas.openxmlformats.org/officeDocument/2006/relationships/diagramData" Target="../diagrams/data20.xml"/><Relationship Id="rId4" Type="http://schemas.openxmlformats.org/officeDocument/2006/relationships/image" Target="../media/image2.png"/><Relationship Id="rId9" Type="http://schemas.microsoft.com/office/2007/relationships/diagramDrawing" Target="../diagrams/drawing2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diagramColors" Target="../diagrams/colors21.xml"/><Relationship Id="rId3" Type="http://schemas.openxmlformats.org/officeDocument/2006/relationships/image" Target="../media/image1.png"/><Relationship Id="rId7" Type="http://schemas.openxmlformats.org/officeDocument/2006/relationships/diagramQuickStyle" Target="../diagrams/quickStyle21.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Layout" Target="../diagrams/layout21.xml"/><Relationship Id="rId5" Type="http://schemas.openxmlformats.org/officeDocument/2006/relationships/diagramData" Target="../diagrams/data21.xml"/><Relationship Id="rId4" Type="http://schemas.openxmlformats.org/officeDocument/2006/relationships/image" Target="../media/image2.png"/><Relationship Id="rId9" Type="http://schemas.microsoft.com/office/2007/relationships/diagramDrawing" Target="../diagrams/drawing2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diagramColors" Target="../diagrams/colors22.xml"/><Relationship Id="rId3" Type="http://schemas.openxmlformats.org/officeDocument/2006/relationships/image" Target="../media/image1.png"/><Relationship Id="rId7" Type="http://schemas.openxmlformats.org/officeDocument/2006/relationships/diagramQuickStyle" Target="../diagrams/quickStyle22.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Layout" Target="../diagrams/layout22.xml"/><Relationship Id="rId5" Type="http://schemas.openxmlformats.org/officeDocument/2006/relationships/diagramData" Target="../diagrams/data22.xml"/><Relationship Id="rId4" Type="http://schemas.openxmlformats.org/officeDocument/2006/relationships/image" Target="../media/image2.png"/><Relationship Id="rId9" Type="http://schemas.microsoft.com/office/2007/relationships/diagramDrawing" Target="../diagrams/drawing22.xml"/></Relationships>
</file>

<file path=ppt/slides/_rels/slide51.xml.rels><?xml version="1.0" encoding="UTF-8" standalone="yes"?>
<Relationships xmlns="http://schemas.openxmlformats.org/package/2006/relationships"><Relationship Id="rId8" Type="http://schemas.openxmlformats.org/officeDocument/2006/relationships/diagramColors" Target="../diagrams/colors23.xml"/><Relationship Id="rId3" Type="http://schemas.openxmlformats.org/officeDocument/2006/relationships/image" Target="../media/image1.png"/><Relationship Id="rId7" Type="http://schemas.openxmlformats.org/officeDocument/2006/relationships/diagramQuickStyle" Target="../diagrams/quickStyle23.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Layout" Target="../diagrams/layout23.xml"/><Relationship Id="rId5" Type="http://schemas.openxmlformats.org/officeDocument/2006/relationships/diagramData" Target="../diagrams/data23.xml"/><Relationship Id="rId4" Type="http://schemas.openxmlformats.org/officeDocument/2006/relationships/image" Target="../media/image2.png"/><Relationship Id="rId9" Type="http://schemas.microsoft.com/office/2007/relationships/diagramDrawing" Target="../diagrams/drawing23.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29.jpe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8" Type="http://schemas.openxmlformats.org/officeDocument/2006/relationships/diagramColors" Target="../diagrams/colors24.xml"/><Relationship Id="rId3" Type="http://schemas.openxmlformats.org/officeDocument/2006/relationships/image" Target="../media/image1.png"/><Relationship Id="rId7" Type="http://schemas.openxmlformats.org/officeDocument/2006/relationships/diagramQuickStyle" Target="../diagrams/quickStyle24.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Layout" Target="../diagrams/layout24.xml"/><Relationship Id="rId5" Type="http://schemas.openxmlformats.org/officeDocument/2006/relationships/diagramData" Target="../diagrams/data24.xml"/><Relationship Id="rId4" Type="http://schemas.openxmlformats.org/officeDocument/2006/relationships/image" Target="../media/image2.png"/><Relationship Id="rId9" Type="http://schemas.microsoft.com/office/2007/relationships/diagramDrawing" Target="../diagrams/drawing24.xml"/></Relationships>
</file>

<file path=ppt/slides/_rels/slide55.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1.png"/><Relationship Id="rId7" Type="http://schemas.openxmlformats.org/officeDocument/2006/relationships/diagramColors" Target="../diagrams/colors25.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hyperlink" Target="https://creativecommons.org/licenses/by-nd/3.0/" TargetMode="External"/><Relationship Id="rId4" Type="http://schemas.openxmlformats.org/officeDocument/2006/relationships/hyperlink" Target="http://movielandgroup.blogspot.com/2015/05/recenzija-agenti-shield-povezuju.html"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bohemianbabushka.bbabushka.com/2016/06/finding-dory-pixar-disney-animation.html" TargetMode="External"/></Relationships>
</file>

<file path=ppt/slides/_rels/slide71.xml.rels><?xml version="1.0" encoding="UTF-8" standalone="yes"?>
<Relationships xmlns="http://schemas.openxmlformats.org/package/2006/relationships"><Relationship Id="rId8" Type="http://schemas.openxmlformats.org/officeDocument/2006/relationships/diagramColors" Target="../diagrams/colors28.xml"/><Relationship Id="rId3" Type="http://schemas.openxmlformats.org/officeDocument/2006/relationships/image" Target="../media/image1.png"/><Relationship Id="rId7" Type="http://schemas.openxmlformats.org/officeDocument/2006/relationships/diagramQuickStyle" Target="../diagrams/quickStyle28.xm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diagramLayout" Target="../diagrams/layout28.xml"/><Relationship Id="rId5" Type="http://schemas.openxmlformats.org/officeDocument/2006/relationships/diagramData" Target="../diagrams/data28.xml"/><Relationship Id="rId4" Type="http://schemas.openxmlformats.org/officeDocument/2006/relationships/image" Target="../media/image2.png"/><Relationship Id="rId9" Type="http://schemas.microsoft.com/office/2007/relationships/diagramDrawing" Target="../diagrams/drawing28.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2F03D-405D-EB50-B9B9-665A5C65785B}"/>
              </a:ext>
            </a:extLst>
          </p:cNvPr>
          <p:cNvSpPr>
            <a:spLocks noGrp="1"/>
          </p:cNvSpPr>
          <p:nvPr>
            <p:ph type="ctrTitle"/>
          </p:nvPr>
        </p:nvSpPr>
        <p:spPr/>
        <p:txBody>
          <a:bodyPr/>
          <a:lstStyle/>
          <a:p>
            <a:r>
              <a:rPr lang="en-US" dirty="0"/>
              <a:t>AI LLM</a:t>
            </a:r>
          </a:p>
        </p:txBody>
      </p:sp>
      <p:sp>
        <p:nvSpPr>
          <p:cNvPr id="3" name="Subtitle 2">
            <a:extLst>
              <a:ext uri="{FF2B5EF4-FFF2-40B4-BE49-F238E27FC236}">
                <a16:creationId xmlns:a16="http://schemas.microsoft.com/office/drawing/2014/main" id="{D91D6E90-7B3C-FF0F-A7B0-FD44DDE254B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578485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6216E-248C-3BD3-6F5D-FF1EC28B648D}"/>
              </a:ext>
            </a:extLst>
          </p:cNvPr>
          <p:cNvSpPr>
            <a:spLocks noGrp="1"/>
          </p:cNvSpPr>
          <p:nvPr>
            <p:ph type="title"/>
          </p:nvPr>
        </p:nvSpPr>
        <p:spPr/>
        <p:txBody>
          <a:bodyPr/>
          <a:lstStyle/>
          <a:p>
            <a:r>
              <a:rPr lang="en-US" dirty="0"/>
              <a:t>Factors for Model Choice</a:t>
            </a:r>
          </a:p>
        </p:txBody>
      </p:sp>
      <p:graphicFrame>
        <p:nvGraphicFramePr>
          <p:cNvPr id="5" name="Content Placeholder 2">
            <a:extLst>
              <a:ext uri="{FF2B5EF4-FFF2-40B4-BE49-F238E27FC236}">
                <a16:creationId xmlns:a16="http://schemas.microsoft.com/office/drawing/2014/main" id="{DB578EAA-B37C-6FFF-5352-CCED445D0B19}"/>
              </a:ext>
            </a:extLst>
          </p:cNvPr>
          <p:cNvGraphicFramePr>
            <a:graphicFrameLocks noGrp="1"/>
          </p:cNvGraphicFramePr>
          <p:nvPr>
            <p:ph idx="1"/>
          </p:nvPr>
        </p:nvGraphicFramePr>
        <p:xfrm>
          <a:off x="685800" y="2194560"/>
          <a:ext cx="10820400" cy="402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27778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r driving in the hills on a sunny day">
            <a:extLst>
              <a:ext uri="{FF2B5EF4-FFF2-40B4-BE49-F238E27FC236}">
                <a16:creationId xmlns:a16="http://schemas.microsoft.com/office/drawing/2014/main" id="{1D926D3B-946D-D646-168B-3B7A715FCAE5}"/>
              </a:ext>
            </a:extLst>
          </p:cNvPr>
          <p:cNvPicPr>
            <a:picLocks noChangeAspect="1"/>
          </p:cNvPicPr>
          <p:nvPr/>
        </p:nvPicPr>
        <p:blipFill rotWithShape="1">
          <a:blip r:embed="rId3">
            <a:duotone>
              <a:prstClr val="black"/>
              <a:schemeClr val="tx2">
                <a:tint val="45000"/>
                <a:satMod val="400000"/>
              </a:schemeClr>
            </a:duotone>
            <a:alphaModFix amt="30000"/>
          </a:blip>
          <a:srcRect t="14957" b="774"/>
          <a:stretch/>
        </p:blipFill>
        <p:spPr>
          <a:xfrm>
            <a:off x="20" y="10"/>
            <a:ext cx="12191980" cy="6857990"/>
          </a:xfrm>
          <a:prstGeom prst="rect">
            <a:avLst/>
          </a:prstGeom>
        </p:spPr>
      </p:pic>
      <p:pic>
        <p:nvPicPr>
          <p:cNvPr id="11" name="Picture 10">
            <a:extLst>
              <a:ext uri="{FF2B5EF4-FFF2-40B4-BE49-F238E27FC236}">
                <a16:creationId xmlns:a16="http://schemas.microsoft.com/office/drawing/2014/main" id="{6319FFD2-07B5-4029-BFB3-26FCFCC2F1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18E7CE23-47A9-B0CB-56EF-0A2724461692}"/>
              </a:ext>
            </a:extLst>
          </p:cNvPr>
          <p:cNvSpPr>
            <a:spLocks noGrp="1"/>
          </p:cNvSpPr>
          <p:nvPr>
            <p:ph type="title"/>
          </p:nvPr>
        </p:nvSpPr>
        <p:spPr>
          <a:xfrm>
            <a:off x="2895600" y="764373"/>
            <a:ext cx="8610600" cy="1293028"/>
          </a:xfrm>
        </p:spPr>
        <p:txBody>
          <a:bodyPr>
            <a:normAutofit/>
          </a:bodyPr>
          <a:lstStyle/>
          <a:p>
            <a:r>
              <a:rPr lang="en-US" dirty="0"/>
              <a:t>The Road Ahead</a:t>
            </a:r>
          </a:p>
        </p:txBody>
      </p:sp>
      <p:sp>
        <p:nvSpPr>
          <p:cNvPr id="3" name="Content Placeholder 2">
            <a:extLst>
              <a:ext uri="{FF2B5EF4-FFF2-40B4-BE49-F238E27FC236}">
                <a16:creationId xmlns:a16="http://schemas.microsoft.com/office/drawing/2014/main" id="{FA89570B-1228-CCE0-A389-2F472D413C7B}"/>
              </a:ext>
            </a:extLst>
          </p:cNvPr>
          <p:cNvSpPr>
            <a:spLocks noGrp="1"/>
          </p:cNvSpPr>
          <p:nvPr>
            <p:ph idx="1"/>
          </p:nvPr>
        </p:nvSpPr>
        <p:spPr>
          <a:xfrm>
            <a:off x="685800" y="2194560"/>
            <a:ext cx="10820400" cy="4024125"/>
          </a:xfrm>
        </p:spPr>
        <p:txBody>
          <a:bodyPr>
            <a:noAutofit/>
          </a:bodyPr>
          <a:lstStyle/>
          <a:p>
            <a:pPr>
              <a:lnSpc>
                <a:spcPct val="150000"/>
              </a:lnSpc>
            </a:pPr>
            <a:r>
              <a:rPr lang="en-US" sz="3200" dirty="0"/>
              <a:t>LLM Landscape is Dynamic</a:t>
            </a:r>
          </a:p>
          <a:p>
            <a:pPr>
              <a:lnSpc>
                <a:spcPct val="150000"/>
              </a:lnSpc>
            </a:pPr>
            <a:r>
              <a:rPr lang="en-US" sz="3200" dirty="0"/>
              <a:t>Staying Informed is Crucial</a:t>
            </a:r>
          </a:p>
          <a:p>
            <a:pPr>
              <a:lnSpc>
                <a:spcPct val="150000"/>
              </a:lnSpc>
            </a:pPr>
            <a:r>
              <a:rPr lang="en-US" sz="3200" dirty="0"/>
              <a:t>Long-Term Strategy Matters</a:t>
            </a:r>
          </a:p>
          <a:p>
            <a:pPr>
              <a:lnSpc>
                <a:spcPct val="150000"/>
              </a:lnSpc>
            </a:pPr>
            <a:r>
              <a:rPr lang="en-US" sz="3200" dirty="0"/>
              <a:t>Open-Source or Proprietary</a:t>
            </a:r>
          </a:p>
          <a:p>
            <a:pPr>
              <a:lnSpc>
                <a:spcPct val="150000"/>
              </a:lnSpc>
            </a:pPr>
            <a:r>
              <a:rPr lang="en-US" sz="3200" dirty="0"/>
              <a:t>LLMs are Here to Stay</a:t>
            </a:r>
          </a:p>
        </p:txBody>
      </p:sp>
    </p:spTree>
    <p:extLst>
      <p:ext uri="{BB962C8B-B14F-4D97-AF65-F5344CB8AC3E}">
        <p14:creationId xmlns:p14="http://schemas.microsoft.com/office/powerpoint/2010/main" val="1251231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Fishnets with red beads">
            <a:extLst>
              <a:ext uri="{FF2B5EF4-FFF2-40B4-BE49-F238E27FC236}">
                <a16:creationId xmlns:a16="http://schemas.microsoft.com/office/drawing/2014/main" id="{A017FB23-CDFD-2DA3-CEB6-25344C68BB47}"/>
              </a:ext>
            </a:extLst>
          </p:cNvPr>
          <p:cNvPicPr>
            <a:picLocks noChangeAspect="1"/>
          </p:cNvPicPr>
          <p:nvPr/>
        </p:nvPicPr>
        <p:blipFill rotWithShape="1">
          <a:blip r:embed="rId3">
            <a:alphaModFix amt="30000"/>
          </a:blip>
          <a:srcRect t="12928" b="2802"/>
          <a:stretch/>
        </p:blipFill>
        <p:spPr>
          <a:xfrm>
            <a:off x="20" y="10"/>
            <a:ext cx="12191980" cy="6857990"/>
          </a:xfrm>
          <a:prstGeom prst="rect">
            <a:avLst/>
          </a:prstGeom>
        </p:spPr>
      </p:pic>
      <p:sp>
        <p:nvSpPr>
          <p:cNvPr id="2" name="Title 1">
            <a:extLst>
              <a:ext uri="{FF2B5EF4-FFF2-40B4-BE49-F238E27FC236}">
                <a16:creationId xmlns:a16="http://schemas.microsoft.com/office/drawing/2014/main" id="{24F8BCA6-11B1-642C-BE7E-D01E113C267B}"/>
              </a:ext>
            </a:extLst>
          </p:cNvPr>
          <p:cNvSpPr>
            <a:spLocks noGrp="1"/>
          </p:cNvSpPr>
          <p:nvPr>
            <p:ph type="title"/>
          </p:nvPr>
        </p:nvSpPr>
        <p:spPr>
          <a:xfrm>
            <a:off x="3097716" y="2782486"/>
            <a:ext cx="5996568" cy="1293028"/>
          </a:xfrm>
        </p:spPr>
        <p:txBody>
          <a:bodyPr>
            <a:normAutofit/>
          </a:bodyPr>
          <a:lstStyle/>
          <a:p>
            <a:r>
              <a:rPr lang="en-US" dirty="0"/>
              <a:t>Prompt Engineering</a:t>
            </a:r>
          </a:p>
        </p:txBody>
      </p:sp>
    </p:spTree>
    <p:extLst>
      <p:ext uri="{BB962C8B-B14F-4D97-AF65-F5344CB8AC3E}">
        <p14:creationId xmlns:p14="http://schemas.microsoft.com/office/powerpoint/2010/main" val="3078879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6A3F16E-CC60-4737-8CBB-9568A351D3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8DF9FD-C0DF-D85A-313B-26DBE217D5E6}"/>
              </a:ext>
            </a:extLst>
          </p:cNvPr>
          <p:cNvSpPr>
            <a:spLocks noGrp="1"/>
          </p:cNvSpPr>
          <p:nvPr>
            <p:ph type="title"/>
          </p:nvPr>
        </p:nvSpPr>
        <p:spPr>
          <a:xfrm>
            <a:off x="3590693" y="0"/>
            <a:ext cx="7933884" cy="1432289"/>
          </a:xfrm>
        </p:spPr>
        <p:txBody>
          <a:bodyPr>
            <a:normAutofit/>
          </a:bodyPr>
          <a:lstStyle/>
          <a:p>
            <a:r>
              <a:rPr lang="en-US" dirty="0"/>
              <a:t>Prompt </a:t>
            </a:r>
            <a:r>
              <a:rPr lang="en-US" sz="3600" dirty="0"/>
              <a:t>Engineering</a:t>
            </a:r>
            <a:r>
              <a:rPr lang="en-US" dirty="0"/>
              <a:t> for LLMs</a:t>
            </a:r>
          </a:p>
        </p:txBody>
      </p:sp>
      <p:sp>
        <p:nvSpPr>
          <p:cNvPr id="10" name="Rectangle 9">
            <a:extLst>
              <a:ext uri="{FF2B5EF4-FFF2-40B4-BE49-F238E27FC236}">
                <a16:creationId xmlns:a16="http://schemas.microsoft.com/office/drawing/2014/main" id="{C0DABE73-66EA-42B0-AB0A-9FB1C0AD7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2" name="Picture 11">
            <a:extLst>
              <a:ext uri="{FF2B5EF4-FFF2-40B4-BE49-F238E27FC236}">
                <a16:creationId xmlns:a16="http://schemas.microsoft.com/office/drawing/2014/main" id="{1E4917B9-5D95-4999-9E13-3568EDD423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1" r="43746" b="531"/>
          <a:stretch/>
        </p:blipFill>
        <p:spPr>
          <a:xfrm rot="5400000" flipH="1" flipV="1">
            <a:off x="-1264032" y="2187576"/>
            <a:ext cx="6857999" cy="2482850"/>
          </a:xfrm>
          <a:prstGeom prst="rect">
            <a:avLst/>
          </a:prstGeom>
        </p:spPr>
      </p:pic>
      <p:sp>
        <p:nvSpPr>
          <p:cNvPr id="3" name="Content Placeholder 2">
            <a:extLst>
              <a:ext uri="{FF2B5EF4-FFF2-40B4-BE49-F238E27FC236}">
                <a16:creationId xmlns:a16="http://schemas.microsoft.com/office/drawing/2014/main" id="{662BBAF2-5547-BEA7-5EB1-82211AE789FD}"/>
              </a:ext>
            </a:extLst>
          </p:cNvPr>
          <p:cNvSpPr>
            <a:spLocks noGrp="1"/>
          </p:cNvSpPr>
          <p:nvPr>
            <p:ph idx="1"/>
          </p:nvPr>
        </p:nvSpPr>
        <p:spPr>
          <a:xfrm>
            <a:off x="3956606" y="1432289"/>
            <a:ext cx="7933884" cy="5091174"/>
          </a:xfrm>
        </p:spPr>
        <p:txBody>
          <a:bodyPr>
            <a:noAutofit/>
          </a:bodyPr>
          <a:lstStyle/>
          <a:p>
            <a:pPr>
              <a:lnSpc>
                <a:spcPct val="150000"/>
              </a:lnSpc>
            </a:pPr>
            <a:r>
              <a:rPr lang="en-US" sz="2800" dirty="0"/>
              <a:t>Craft precise prompts for effective LLM guidance.</a:t>
            </a:r>
          </a:p>
          <a:p>
            <a:pPr>
              <a:lnSpc>
                <a:spcPct val="150000"/>
              </a:lnSpc>
            </a:pPr>
            <a:r>
              <a:rPr lang="en-US" sz="2800" dirty="0"/>
              <a:t>Clear instructions improve final results.</a:t>
            </a:r>
          </a:p>
          <a:p>
            <a:pPr>
              <a:lnSpc>
                <a:spcPct val="150000"/>
              </a:lnSpc>
            </a:pPr>
            <a:r>
              <a:rPr lang="en-US" sz="2800" dirty="0"/>
              <a:t>Think of it as guiding a skilled artisan.</a:t>
            </a:r>
          </a:p>
          <a:p>
            <a:pPr>
              <a:lnSpc>
                <a:spcPct val="150000"/>
              </a:lnSpc>
            </a:pPr>
            <a:r>
              <a:rPr lang="en-US" sz="2800" dirty="0"/>
              <a:t>Ensure LLM understands and responds accurately.</a:t>
            </a:r>
          </a:p>
          <a:p>
            <a:pPr>
              <a:lnSpc>
                <a:spcPct val="150000"/>
              </a:lnSpc>
            </a:pPr>
            <a:r>
              <a:rPr lang="en-US" sz="2800" dirty="0"/>
              <a:t>Precision enhances user intent.</a:t>
            </a:r>
          </a:p>
        </p:txBody>
      </p:sp>
    </p:spTree>
    <p:extLst>
      <p:ext uri="{BB962C8B-B14F-4D97-AF65-F5344CB8AC3E}">
        <p14:creationId xmlns:p14="http://schemas.microsoft.com/office/powerpoint/2010/main" val="883437560"/>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B971A-9821-01E9-5473-4567574AA155}"/>
              </a:ext>
            </a:extLst>
          </p:cNvPr>
          <p:cNvSpPr>
            <a:spLocks noGrp="1"/>
          </p:cNvSpPr>
          <p:nvPr>
            <p:ph type="title"/>
          </p:nvPr>
        </p:nvSpPr>
        <p:spPr>
          <a:xfrm>
            <a:off x="1056578" y="537585"/>
            <a:ext cx="10078844" cy="1260088"/>
          </a:xfrm>
        </p:spPr>
        <p:txBody>
          <a:bodyPr>
            <a:normAutofit/>
          </a:bodyPr>
          <a:lstStyle/>
          <a:p>
            <a:r>
              <a:rPr lang="en-CA" sz="3400" b="1" dirty="0">
                <a:effectLst/>
                <a:latin typeface="Avenir" panose="02000503020000020003" pitchFamily="2" charset="0"/>
              </a:rPr>
              <a:t>The Evolution of Prompt Engineering</a:t>
            </a:r>
            <a:br>
              <a:rPr lang="en-CA" sz="3400" dirty="0">
                <a:effectLst/>
                <a:latin typeface="Avenir" panose="02000503020000020003" pitchFamily="2" charset="0"/>
              </a:rPr>
            </a:br>
            <a:endParaRPr lang="en-US" sz="3400" dirty="0"/>
          </a:p>
        </p:txBody>
      </p:sp>
      <p:sp>
        <p:nvSpPr>
          <p:cNvPr id="3" name="Content Placeholder 2">
            <a:extLst>
              <a:ext uri="{FF2B5EF4-FFF2-40B4-BE49-F238E27FC236}">
                <a16:creationId xmlns:a16="http://schemas.microsoft.com/office/drawing/2014/main" id="{C1B6685C-E19D-AAA5-2F95-833A749EE629}"/>
              </a:ext>
            </a:extLst>
          </p:cNvPr>
          <p:cNvSpPr>
            <a:spLocks noGrp="1"/>
          </p:cNvSpPr>
          <p:nvPr>
            <p:ph idx="1"/>
          </p:nvPr>
        </p:nvSpPr>
        <p:spPr>
          <a:xfrm>
            <a:off x="432006" y="1416937"/>
            <a:ext cx="8610599" cy="5162283"/>
          </a:xfrm>
        </p:spPr>
        <p:txBody>
          <a:bodyPr>
            <a:noAutofit/>
          </a:bodyPr>
          <a:lstStyle/>
          <a:p>
            <a:pPr>
              <a:lnSpc>
                <a:spcPct val="150000"/>
              </a:lnSpc>
            </a:pPr>
            <a:r>
              <a:rPr lang="en-US" dirty="0"/>
              <a:t>Prompt engineering has evolved significantly.</a:t>
            </a:r>
          </a:p>
          <a:p>
            <a:pPr>
              <a:lnSpc>
                <a:spcPct val="150000"/>
              </a:lnSpc>
            </a:pPr>
            <a:r>
              <a:rPr lang="en-US" dirty="0"/>
              <a:t>Initially focused on formulating questions for desired answers.</a:t>
            </a:r>
          </a:p>
          <a:p>
            <a:pPr>
              <a:lnSpc>
                <a:spcPct val="150000"/>
              </a:lnSpc>
            </a:pPr>
            <a:r>
              <a:rPr lang="en-US" dirty="0"/>
              <a:t>LLM advancements have improved prompting techniques.</a:t>
            </a:r>
          </a:p>
          <a:p>
            <a:pPr>
              <a:lnSpc>
                <a:spcPct val="150000"/>
              </a:lnSpc>
            </a:pPr>
            <a:r>
              <a:rPr lang="en-US" dirty="0"/>
              <a:t>Models like GPT-3 and </a:t>
            </a:r>
            <a:r>
              <a:rPr lang="en-US" dirty="0" err="1"/>
              <a:t>ChatGPT</a:t>
            </a:r>
            <a:r>
              <a:rPr lang="en-US" dirty="0"/>
              <a:t> revolutionized prompt engineering.</a:t>
            </a:r>
          </a:p>
          <a:p>
            <a:pPr>
              <a:lnSpc>
                <a:spcPct val="150000"/>
              </a:lnSpc>
            </a:pPr>
            <a:r>
              <a:rPr lang="en-US" dirty="0"/>
              <a:t>Utilizing zero-shot, one-shot, few-shot examples for effective guidance.</a:t>
            </a:r>
          </a:p>
          <a:p>
            <a:pPr>
              <a:lnSpc>
                <a:spcPct val="150000"/>
              </a:lnSpc>
            </a:pPr>
            <a:r>
              <a:rPr lang="en-US" dirty="0"/>
              <a:t>These examples lead to accurate and diverse LLM responses.</a:t>
            </a:r>
          </a:p>
        </p:txBody>
      </p:sp>
      <p:pic>
        <p:nvPicPr>
          <p:cNvPr id="7" name="Graphic 6" descr="Workflow">
            <a:extLst>
              <a:ext uri="{FF2B5EF4-FFF2-40B4-BE49-F238E27FC236}">
                <a16:creationId xmlns:a16="http://schemas.microsoft.com/office/drawing/2014/main" id="{5CC6F197-406C-84B4-101A-DE906B72D9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92157" y="2178409"/>
            <a:ext cx="3639337" cy="3639337"/>
          </a:xfrm>
          <a:prstGeom prst="rect">
            <a:avLst/>
          </a:prstGeom>
        </p:spPr>
      </p:pic>
    </p:spTree>
    <p:extLst>
      <p:ext uri="{BB962C8B-B14F-4D97-AF65-F5344CB8AC3E}">
        <p14:creationId xmlns:p14="http://schemas.microsoft.com/office/powerpoint/2010/main" val="570203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ECDA1F-977F-40AF-840D-D05BB091DD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B9FECD2-89B7-4AC3-8D54-9733D60AF2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6000"/>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F54C189-4A4C-4899-9585-5281DA208D0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B5CC5C80-5F11-D92D-301C-5375A6720035}"/>
              </a:ext>
            </a:extLst>
          </p:cNvPr>
          <p:cNvSpPr>
            <a:spLocks noGrp="1"/>
          </p:cNvSpPr>
          <p:nvPr>
            <p:ph type="title"/>
          </p:nvPr>
        </p:nvSpPr>
        <p:spPr>
          <a:xfrm>
            <a:off x="2186153" y="764373"/>
            <a:ext cx="9320048" cy="1293028"/>
          </a:xfrm>
        </p:spPr>
        <p:txBody>
          <a:bodyPr>
            <a:normAutofit/>
          </a:bodyPr>
          <a:lstStyle/>
          <a:p>
            <a:r>
              <a:rPr lang="en-US">
                <a:solidFill>
                  <a:schemeClr val="bg1"/>
                </a:solidFill>
              </a:rPr>
              <a:t>The Importance of Prompt Engineering</a:t>
            </a:r>
          </a:p>
        </p:txBody>
      </p:sp>
      <p:sp>
        <p:nvSpPr>
          <p:cNvPr id="3" name="Content Placeholder 2">
            <a:extLst>
              <a:ext uri="{FF2B5EF4-FFF2-40B4-BE49-F238E27FC236}">
                <a16:creationId xmlns:a16="http://schemas.microsoft.com/office/drawing/2014/main" id="{6D49BE80-016E-B973-CEF6-FB73D98125C2}"/>
              </a:ext>
            </a:extLst>
          </p:cNvPr>
          <p:cNvSpPr>
            <a:spLocks noGrp="1"/>
          </p:cNvSpPr>
          <p:nvPr>
            <p:ph idx="1"/>
          </p:nvPr>
        </p:nvSpPr>
        <p:spPr>
          <a:xfrm>
            <a:off x="685800" y="2743200"/>
            <a:ext cx="10820400" cy="3475485"/>
          </a:xfrm>
        </p:spPr>
        <p:txBody>
          <a:bodyPr>
            <a:noAutofit/>
          </a:bodyPr>
          <a:lstStyle/>
          <a:p>
            <a:pPr>
              <a:lnSpc>
                <a:spcPct val="150000"/>
              </a:lnSpc>
            </a:pPr>
            <a:r>
              <a:rPr lang="en-US" sz="2800" dirty="0"/>
              <a:t>Prompt engineering is the key to effective communication.</a:t>
            </a:r>
          </a:p>
          <a:p>
            <a:pPr>
              <a:lnSpc>
                <a:spcPct val="150000"/>
              </a:lnSpc>
            </a:pPr>
            <a:r>
              <a:rPr lang="en-US" sz="2800" dirty="0"/>
              <a:t>It bridges human intent and machine understanding.</a:t>
            </a:r>
          </a:p>
          <a:p>
            <a:pPr>
              <a:lnSpc>
                <a:spcPct val="150000"/>
              </a:lnSpc>
            </a:pPr>
            <a:r>
              <a:rPr lang="en-US" sz="2800" dirty="0"/>
              <a:t>Well-crafted prompts lead to accurate and context-aware LLM responses.</a:t>
            </a:r>
          </a:p>
          <a:p>
            <a:pPr>
              <a:lnSpc>
                <a:spcPct val="150000"/>
              </a:lnSpc>
            </a:pPr>
            <a:r>
              <a:rPr lang="en-US" sz="2800" dirty="0"/>
              <a:t>Poorly designed prompts result in ambiguity or errors.</a:t>
            </a:r>
          </a:p>
        </p:txBody>
      </p:sp>
    </p:spTree>
    <p:extLst>
      <p:ext uri="{BB962C8B-B14F-4D97-AF65-F5344CB8AC3E}">
        <p14:creationId xmlns:p14="http://schemas.microsoft.com/office/powerpoint/2010/main" val="2967235802"/>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F4B1F-0DE9-FA1F-CF8C-EB10C5600A82}"/>
              </a:ext>
            </a:extLst>
          </p:cNvPr>
          <p:cNvSpPr>
            <a:spLocks noGrp="1"/>
          </p:cNvSpPr>
          <p:nvPr>
            <p:ph type="title"/>
          </p:nvPr>
        </p:nvSpPr>
        <p:spPr>
          <a:xfrm>
            <a:off x="1494263" y="764373"/>
            <a:ext cx="10011937" cy="1293028"/>
          </a:xfrm>
        </p:spPr>
        <p:txBody>
          <a:bodyPr>
            <a:normAutofit fontScale="90000"/>
          </a:bodyPr>
          <a:lstStyle/>
          <a:p>
            <a:r>
              <a:rPr lang="en-CA" b="1" dirty="0">
                <a:solidFill>
                  <a:srgbClr val="FFFFFF"/>
                </a:solidFill>
                <a:effectLst/>
                <a:latin typeface="Avenir" panose="02000503020000020003" pitchFamily="2" charset="0"/>
              </a:rPr>
              <a:t>Advanced Prompt Engineering Techniques</a:t>
            </a:r>
            <a:br>
              <a:rPr lang="en-CA" dirty="0">
                <a:solidFill>
                  <a:srgbClr val="FFFFFF"/>
                </a:solidFill>
                <a:effectLst/>
                <a:latin typeface="Avenir" panose="02000503020000020003" pitchFamily="2" charset="0"/>
              </a:rPr>
            </a:br>
            <a:endParaRPr lang="en-US" dirty="0"/>
          </a:p>
        </p:txBody>
      </p:sp>
      <p:graphicFrame>
        <p:nvGraphicFramePr>
          <p:cNvPr id="5" name="Content Placeholder 2">
            <a:extLst>
              <a:ext uri="{FF2B5EF4-FFF2-40B4-BE49-F238E27FC236}">
                <a16:creationId xmlns:a16="http://schemas.microsoft.com/office/drawing/2014/main" id="{9C871CB3-CE4A-C28C-DC64-42111FA29FDB}"/>
              </a:ext>
            </a:extLst>
          </p:cNvPr>
          <p:cNvGraphicFramePr>
            <a:graphicFrameLocks noGrp="1"/>
          </p:cNvGraphicFramePr>
          <p:nvPr>
            <p:ph idx="1"/>
          </p:nvPr>
        </p:nvGraphicFramePr>
        <p:xfrm>
          <a:off x="685800" y="2194560"/>
          <a:ext cx="10820400" cy="402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7069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ounded Rectangle 14">
            <a:extLst>
              <a:ext uri="{FF2B5EF4-FFF2-40B4-BE49-F238E27FC236}">
                <a16:creationId xmlns:a16="http://schemas.microsoft.com/office/drawing/2014/main" id="{843DD86A-8FAA-443F-9211-42A2AE8A7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2A13AAE-18EB-4BDF-BAF7-F2F97B8D0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F5C1B21-B0DB-4206-99EE-C13D67038B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975"/>
          <a:stretch/>
        </p:blipFill>
        <p:spPr>
          <a:xfrm>
            <a:off x="0" y="0"/>
            <a:ext cx="4636008" cy="1441450"/>
          </a:xfrm>
          <a:prstGeom prst="rect">
            <a:avLst/>
          </a:prstGeom>
        </p:spPr>
      </p:pic>
      <p:pic>
        <p:nvPicPr>
          <p:cNvPr id="15" name="Picture 14">
            <a:extLst>
              <a:ext uri="{FF2B5EF4-FFF2-40B4-BE49-F238E27FC236}">
                <a16:creationId xmlns:a16="http://schemas.microsoft.com/office/drawing/2014/main" id="{49261589-06E9-4B7C-A8F1-26648507B7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sp>
        <p:nvSpPr>
          <p:cNvPr id="2" name="Title 1">
            <a:extLst>
              <a:ext uri="{FF2B5EF4-FFF2-40B4-BE49-F238E27FC236}">
                <a16:creationId xmlns:a16="http://schemas.microsoft.com/office/drawing/2014/main" id="{CCC4711A-5F9D-EBC0-A806-4AA3EEDCAE0B}"/>
              </a:ext>
            </a:extLst>
          </p:cNvPr>
          <p:cNvSpPr>
            <a:spLocks noGrp="1"/>
          </p:cNvSpPr>
          <p:nvPr>
            <p:ph type="title"/>
          </p:nvPr>
        </p:nvSpPr>
        <p:spPr>
          <a:xfrm>
            <a:off x="-1" y="1066163"/>
            <a:ext cx="4533363" cy="5148371"/>
          </a:xfrm>
        </p:spPr>
        <p:txBody>
          <a:bodyPr>
            <a:normAutofit/>
          </a:bodyPr>
          <a:lstStyle/>
          <a:p>
            <a:pPr algn="ctr"/>
            <a:r>
              <a:rPr lang="en-CA" b="1" dirty="0">
                <a:solidFill>
                  <a:schemeClr val="bg1"/>
                </a:solidFill>
                <a:effectLst/>
                <a:latin typeface="Avenir" panose="02000503020000020003" pitchFamily="2" charset="0"/>
              </a:rPr>
              <a:t>The Art and Future of Prompt Engineering</a:t>
            </a:r>
            <a:br>
              <a:rPr lang="en-CA" dirty="0">
                <a:solidFill>
                  <a:schemeClr val="bg1"/>
                </a:solidFill>
                <a:effectLst/>
                <a:latin typeface="Avenir" panose="02000503020000020003" pitchFamily="2" charset="0"/>
              </a:rPr>
            </a:br>
            <a:endParaRPr lang="en-US" dirty="0">
              <a:solidFill>
                <a:schemeClr val="bg1"/>
              </a:solidFill>
            </a:endParaRPr>
          </a:p>
        </p:txBody>
      </p:sp>
      <p:graphicFrame>
        <p:nvGraphicFramePr>
          <p:cNvPr id="5" name="Content Placeholder 2">
            <a:extLst>
              <a:ext uri="{FF2B5EF4-FFF2-40B4-BE49-F238E27FC236}">
                <a16:creationId xmlns:a16="http://schemas.microsoft.com/office/drawing/2014/main" id="{FE220F3C-5AB1-6E58-0D54-DCB7DE24FEAB}"/>
              </a:ext>
            </a:extLst>
          </p:cNvPr>
          <p:cNvGraphicFramePr>
            <a:graphicFrameLocks noGrp="1"/>
          </p:cNvGraphicFramePr>
          <p:nvPr>
            <p:ph idx="1"/>
            <p:extLst>
              <p:ext uri="{D42A27DB-BD31-4B8C-83A1-F6EECF244321}">
                <p14:modId xmlns:p14="http://schemas.microsoft.com/office/powerpoint/2010/main" val="3140212009"/>
              </p:ext>
            </p:extLst>
          </p:nvPr>
        </p:nvGraphicFramePr>
        <p:xfrm>
          <a:off x="5279472" y="746125"/>
          <a:ext cx="6290226" cy="54477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93775270"/>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ird sitting on a bird feeder&#10;&#10;Description automatically generated">
            <a:extLst>
              <a:ext uri="{FF2B5EF4-FFF2-40B4-BE49-F238E27FC236}">
                <a16:creationId xmlns:a16="http://schemas.microsoft.com/office/drawing/2014/main" id="{3099EEE8-AD31-9C35-15FE-5F0E02038A87}"/>
              </a:ext>
            </a:extLst>
          </p:cNvPr>
          <p:cNvPicPr>
            <a:picLocks noChangeAspect="1"/>
          </p:cNvPicPr>
          <p:nvPr/>
        </p:nvPicPr>
        <p:blipFill rotWithShape="1">
          <a:blip r:embed="rId3">
            <a:alphaModFix amt="30000"/>
            <a:extLst>
              <a:ext uri="{837473B0-CC2E-450A-ABE3-18F120FF3D39}">
                <a1611:picAttrSrcUrl xmlns:a1611="http://schemas.microsoft.com/office/drawing/2016/11/main" r:id="rId4"/>
              </a:ext>
            </a:extLst>
          </a:blip>
          <a:srcRect t="10689" b="14311"/>
          <a:stretch/>
        </p:blipFill>
        <p:spPr>
          <a:xfrm>
            <a:off x="20" y="10"/>
            <a:ext cx="12191980" cy="6857990"/>
          </a:xfrm>
          <a:prstGeom prst="rect">
            <a:avLst/>
          </a:prstGeom>
        </p:spPr>
      </p:pic>
      <p:sp>
        <p:nvSpPr>
          <p:cNvPr id="2" name="Title 1">
            <a:extLst>
              <a:ext uri="{FF2B5EF4-FFF2-40B4-BE49-F238E27FC236}">
                <a16:creationId xmlns:a16="http://schemas.microsoft.com/office/drawing/2014/main" id="{E78C2D2C-68F0-4629-5661-9E53E7A9FAB1}"/>
              </a:ext>
            </a:extLst>
          </p:cNvPr>
          <p:cNvSpPr>
            <a:spLocks noGrp="1"/>
          </p:cNvSpPr>
          <p:nvPr>
            <p:ph type="title"/>
          </p:nvPr>
        </p:nvSpPr>
        <p:spPr>
          <a:xfrm>
            <a:off x="2595446" y="2355952"/>
            <a:ext cx="7001107" cy="2146096"/>
          </a:xfrm>
        </p:spPr>
        <p:txBody>
          <a:bodyPr>
            <a:normAutofit/>
          </a:bodyPr>
          <a:lstStyle/>
          <a:p>
            <a:r>
              <a:rPr lang="en-CA" b="1" dirty="0">
                <a:effectLst/>
                <a:latin typeface="Avenir" panose="02000503020000020003" pitchFamily="2" charset="0"/>
              </a:rPr>
              <a:t>What is 🦜🔗 </a:t>
            </a:r>
            <a:r>
              <a:rPr lang="en-CA" b="1" dirty="0" err="1">
                <a:effectLst/>
                <a:latin typeface="Avenir" panose="02000503020000020003" pitchFamily="2" charset="0"/>
              </a:rPr>
              <a:t>LangChain</a:t>
            </a:r>
            <a:r>
              <a:rPr lang="en-CA" b="1" dirty="0">
                <a:effectLst/>
                <a:latin typeface="Avenir" panose="02000503020000020003" pitchFamily="2" charset="0"/>
              </a:rPr>
              <a:t>?</a:t>
            </a:r>
            <a:br>
              <a:rPr lang="en-CA" dirty="0">
                <a:effectLst/>
                <a:latin typeface="Avenir" panose="02000503020000020003" pitchFamily="2" charset="0"/>
              </a:rPr>
            </a:br>
            <a:endParaRPr lang="en-US" dirty="0"/>
          </a:p>
        </p:txBody>
      </p:sp>
      <p:sp>
        <p:nvSpPr>
          <p:cNvPr id="6" name="TextBox 5">
            <a:extLst>
              <a:ext uri="{FF2B5EF4-FFF2-40B4-BE49-F238E27FC236}">
                <a16:creationId xmlns:a16="http://schemas.microsoft.com/office/drawing/2014/main" id="{760AE57A-188B-D844-A7FF-61875993EBEF}"/>
              </a:ext>
            </a:extLst>
          </p:cNvPr>
          <p:cNvSpPr txBox="1"/>
          <p:nvPr/>
        </p:nvSpPr>
        <p:spPr>
          <a:xfrm>
            <a:off x="9319099" y="6657945"/>
            <a:ext cx="287290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flickr.com/photos/mr_mum1968/40668648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3378937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ounded Rectangle 14">
            <a:extLst>
              <a:ext uri="{FF2B5EF4-FFF2-40B4-BE49-F238E27FC236}">
                <a16:creationId xmlns:a16="http://schemas.microsoft.com/office/drawing/2014/main" id="{843DD86A-8FAA-443F-9211-42A2AE8A7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2A13AAE-18EB-4BDF-BAF7-F2F97B8D0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F5C1B21-B0DB-4206-99EE-C13D67038B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975"/>
          <a:stretch/>
        </p:blipFill>
        <p:spPr>
          <a:xfrm>
            <a:off x="0" y="0"/>
            <a:ext cx="4636008" cy="1441450"/>
          </a:xfrm>
          <a:prstGeom prst="rect">
            <a:avLst/>
          </a:prstGeom>
        </p:spPr>
      </p:pic>
      <p:pic>
        <p:nvPicPr>
          <p:cNvPr id="15" name="Picture 14">
            <a:extLst>
              <a:ext uri="{FF2B5EF4-FFF2-40B4-BE49-F238E27FC236}">
                <a16:creationId xmlns:a16="http://schemas.microsoft.com/office/drawing/2014/main" id="{49261589-06E9-4B7C-A8F1-26648507B7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sp>
        <p:nvSpPr>
          <p:cNvPr id="2" name="Title 1">
            <a:extLst>
              <a:ext uri="{FF2B5EF4-FFF2-40B4-BE49-F238E27FC236}">
                <a16:creationId xmlns:a16="http://schemas.microsoft.com/office/drawing/2014/main" id="{46D9635D-0F79-9FAD-BC08-938A1EF5D395}"/>
              </a:ext>
            </a:extLst>
          </p:cNvPr>
          <p:cNvSpPr>
            <a:spLocks noGrp="1"/>
          </p:cNvSpPr>
          <p:nvPr>
            <p:ph type="title"/>
          </p:nvPr>
        </p:nvSpPr>
        <p:spPr>
          <a:xfrm>
            <a:off x="685800" y="1066163"/>
            <a:ext cx="3306744" cy="5148371"/>
          </a:xfrm>
        </p:spPr>
        <p:txBody>
          <a:bodyPr>
            <a:normAutofit/>
          </a:bodyPr>
          <a:lstStyle/>
          <a:p>
            <a:pPr algn="ctr"/>
            <a:r>
              <a:rPr lang="en-US" dirty="0">
                <a:solidFill>
                  <a:schemeClr val="bg1"/>
                </a:solidFill>
              </a:rPr>
              <a:t>Principles of </a:t>
            </a:r>
            <a:r>
              <a:rPr lang="en-US" dirty="0" err="1">
                <a:solidFill>
                  <a:schemeClr val="bg1"/>
                </a:solidFill>
              </a:rPr>
              <a:t>LangChain</a:t>
            </a:r>
            <a:endParaRPr lang="en-US" dirty="0">
              <a:solidFill>
                <a:schemeClr val="bg1"/>
              </a:solidFill>
            </a:endParaRPr>
          </a:p>
        </p:txBody>
      </p:sp>
      <p:graphicFrame>
        <p:nvGraphicFramePr>
          <p:cNvPr id="5" name="Content Placeholder 2">
            <a:extLst>
              <a:ext uri="{FF2B5EF4-FFF2-40B4-BE49-F238E27FC236}">
                <a16:creationId xmlns:a16="http://schemas.microsoft.com/office/drawing/2014/main" id="{209735FD-F449-D505-4B21-C997D4B0F6D5}"/>
              </a:ext>
            </a:extLst>
          </p:cNvPr>
          <p:cNvGraphicFramePr>
            <a:graphicFrameLocks noGrp="1"/>
          </p:cNvGraphicFramePr>
          <p:nvPr>
            <p:ph idx="1"/>
            <p:extLst>
              <p:ext uri="{D42A27DB-BD31-4B8C-83A1-F6EECF244321}">
                <p14:modId xmlns:p14="http://schemas.microsoft.com/office/powerpoint/2010/main" val="1900496272"/>
              </p:ext>
            </p:extLst>
          </p:nvPr>
        </p:nvGraphicFramePr>
        <p:xfrm>
          <a:off x="5279472" y="746125"/>
          <a:ext cx="6290226" cy="54477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22381992"/>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6A3F16E-CC60-4737-8CBB-9568A351D3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52DAD7-FF8A-879E-78FC-968C0D484F0D}"/>
              </a:ext>
            </a:extLst>
          </p:cNvPr>
          <p:cNvSpPr>
            <a:spLocks noGrp="1"/>
          </p:cNvSpPr>
          <p:nvPr>
            <p:ph type="title"/>
          </p:nvPr>
        </p:nvSpPr>
        <p:spPr>
          <a:xfrm>
            <a:off x="4090507" y="764372"/>
            <a:ext cx="7434070" cy="1432289"/>
          </a:xfrm>
        </p:spPr>
        <p:txBody>
          <a:bodyPr>
            <a:normAutofit/>
          </a:bodyPr>
          <a:lstStyle/>
          <a:p>
            <a:r>
              <a:rPr lang="en-US" dirty="0"/>
              <a:t>Today’s agenda</a:t>
            </a:r>
          </a:p>
        </p:txBody>
      </p:sp>
      <p:sp>
        <p:nvSpPr>
          <p:cNvPr id="19" name="Rectangle 18">
            <a:extLst>
              <a:ext uri="{FF2B5EF4-FFF2-40B4-BE49-F238E27FC236}">
                <a16:creationId xmlns:a16="http://schemas.microsoft.com/office/drawing/2014/main" id="{C0DABE73-66EA-42B0-AB0A-9FB1C0AD7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1" name="Picture 20">
            <a:extLst>
              <a:ext uri="{FF2B5EF4-FFF2-40B4-BE49-F238E27FC236}">
                <a16:creationId xmlns:a16="http://schemas.microsoft.com/office/drawing/2014/main" id="{1E4917B9-5D95-4999-9E13-3568EDD423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1" r="43746" b="531"/>
          <a:stretch/>
        </p:blipFill>
        <p:spPr>
          <a:xfrm rot="5400000" flipH="1" flipV="1">
            <a:off x="-1264032" y="2187576"/>
            <a:ext cx="6857999" cy="2482850"/>
          </a:xfrm>
          <a:prstGeom prst="rect">
            <a:avLst/>
          </a:prstGeom>
        </p:spPr>
      </p:pic>
      <p:sp>
        <p:nvSpPr>
          <p:cNvPr id="3" name="Content Placeholder 2">
            <a:extLst>
              <a:ext uri="{FF2B5EF4-FFF2-40B4-BE49-F238E27FC236}">
                <a16:creationId xmlns:a16="http://schemas.microsoft.com/office/drawing/2014/main" id="{E67A5AE5-7E20-0FFB-4C1D-71A5BF3F5A6C}"/>
              </a:ext>
            </a:extLst>
          </p:cNvPr>
          <p:cNvSpPr>
            <a:spLocks noGrp="1"/>
          </p:cNvSpPr>
          <p:nvPr>
            <p:ph idx="1"/>
          </p:nvPr>
        </p:nvSpPr>
        <p:spPr>
          <a:xfrm>
            <a:off x="4090507" y="2628900"/>
            <a:ext cx="7454077" cy="3589785"/>
          </a:xfrm>
        </p:spPr>
        <p:txBody>
          <a:bodyPr>
            <a:normAutofit/>
          </a:bodyPr>
          <a:lstStyle/>
          <a:p>
            <a:r>
              <a:rPr lang="en-US" sz="2000" dirty="0"/>
              <a:t>The LLM landscape</a:t>
            </a:r>
          </a:p>
          <a:p>
            <a:r>
              <a:rPr lang="en-US" sz="2000" dirty="0"/>
              <a:t>Prompt Engineering</a:t>
            </a:r>
          </a:p>
        </p:txBody>
      </p:sp>
    </p:spTree>
    <p:extLst>
      <p:ext uri="{BB962C8B-B14F-4D97-AF65-F5344CB8AC3E}">
        <p14:creationId xmlns:p14="http://schemas.microsoft.com/office/powerpoint/2010/main" val="894286134"/>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6A3F16E-CC60-4737-8CBB-9568A351D3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2574B3-4952-A33B-B814-E46898F3C0BD}"/>
              </a:ext>
            </a:extLst>
          </p:cNvPr>
          <p:cNvSpPr>
            <a:spLocks noGrp="1"/>
          </p:cNvSpPr>
          <p:nvPr>
            <p:ph type="title"/>
          </p:nvPr>
        </p:nvSpPr>
        <p:spPr>
          <a:xfrm>
            <a:off x="4090507" y="764372"/>
            <a:ext cx="7434070" cy="1432289"/>
          </a:xfrm>
        </p:spPr>
        <p:txBody>
          <a:bodyPr>
            <a:normAutofit/>
          </a:bodyPr>
          <a:lstStyle/>
          <a:p>
            <a:r>
              <a:rPr lang="en-US" dirty="0"/>
              <a:t>Data Awareness</a:t>
            </a:r>
          </a:p>
        </p:txBody>
      </p:sp>
      <p:sp>
        <p:nvSpPr>
          <p:cNvPr id="10" name="Rectangle 9">
            <a:extLst>
              <a:ext uri="{FF2B5EF4-FFF2-40B4-BE49-F238E27FC236}">
                <a16:creationId xmlns:a16="http://schemas.microsoft.com/office/drawing/2014/main" id="{C0DABE73-66EA-42B0-AB0A-9FB1C0AD7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2" name="Picture 11">
            <a:extLst>
              <a:ext uri="{FF2B5EF4-FFF2-40B4-BE49-F238E27FC236}">
                <a16:creationId xmlns:a16="http://schemas.microsoft.com/office/drawing/2014/main" id="{1E4917B9-5D95-4999-9E13-3568EDD423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1" r="43746" b="531"/>
          <a:stretch/>
        </p:blipFill>
        <p:spPr>
          <a:xfrm rot="5400000" flipH="1" flipV="1">
            <a:off x="-1264032" y="2187576"/>
            <a:ext cx="6857999" cy="2482850"/>
          </a:xfrm>
          <a:prstGeom prst="rect">
            <a:avLst/>
          </a:prstGeom>
        </p:spPr>
      </p:pic>
      <p:sp>
        <p:nvSpPr>
          <p:cNvPr id="3" name="Content Placeholder 2">
            <a:extLst>
              <a:ext uri="{FF2B5EF4-FFF2-40B4-BE49-F238E27FC236}">
                <a16:creationId xmlns:a16="http://schemas.microsoft.com/office/drawing/2014/main" id="{BA140195-F415-79E2-0D06-28D0517BA5E3}"/>
              </a:ext>
            </a:extLst>
          </p:cNvPr>
          <p:cNvSpPr>
            <a:spLocks noGrp="1"/>
          </p:cNvSpPr>
          <p:nvPr>
            <p:ph idx="1"/>
          </p:nvPr>
        </p:nvSpPr>
        <p:spPr>
          <a:xfrm>
            <a:off x="4080503" y="1998343"/>
            <a:ext cx="7454077" cy="4095285"/>
          </a:xfrm>
        </p:spPr>
        <p:txBody>
          <a:bodyPr>
            <a:normAutofit/>
          </a:bodyPr>
          <a:lstStyle/>
          <a:p>
            <a:pPr>
              <a:lnSpc>
                <a:spcPct val="150000"/>
              </a:lnSpc>
            </a:pPr>
            <a:r>
              <a:rPr lang="en-US" sz="2000" dirty="0" err="1"/>
              <a:t>LangChain</a:t>
            </a:r>
            <a:r>
              <a:rPr lang="en-US" sz="2000" dirty="0"/>
              <a:t> excels in connecting with diverse data sources.</a:t>
            </a:r>
          </a:p>
          <a:p>
            <a:pPr>
              <a:lnSpc>
                <a:spcPct val="150000"/>
              </a:lnSpc>
            </a:pPr>
            <a:r>
              <a:rPr lang="en-US" sz="2000" dirty="0"/>
              <a:t>It goes beyond data retrieval, focusing on comprehension and context.</a:t>
            </a:r>
          </a:p>
          <a:p>
            <a:pPr>
              <a:lnSpc>
                <a:spcPct val="150000"/>
              </a:lnSpc>
            </a:pPr>
            <a:r>
              <a:rPr lang="en-US" sz="2000" dirty="0"/>
              <a:t>Seamlessly integrates with databases, cloud storage, and online repositories.</a:t>
            </a:r>
          </a:p>
          <a:p>
            <a:pPr>
              <a:lnSpc>
                <a:spcPct val="150000"/>
              </a:lnSpc>
            </a:pPr>
            <a:r>
              <a:rPr lang="en-US" sz="2000" dirty="0"/>
              <a:t>Ensures data accessibility and preparedness for processing.</a:t>
            </a:r>
          </a:p>
        </p:txBody>
      </p:sp>
    </p:spTree>
    <p:extLst>
      <p:ext uri="{BB962C8B-B14F-4D97-AF65-F5344CB8AC3E}">
        <p14:creationId xmlns:p14="http://schemas.microsoft.com/office/powerpoint/2010/main" val="2267728033"/>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ounded Rectangle 14">
            <a:extLst>
              <a:ext uri="{FF2B5EF4-FFF2-40B4-BE49-F238E27FC236}">
                <a16:creationId xmlns:a16="http://schemas.microsoft.com/office/drawing/2014/main" id="{843DD86A-8FAA-443F-9211-42A2AE8A7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2A13AAE-18EB-4BDF-BAF7-F2F97B8D0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F5C1B21-B0DB-4206-99EE-C13D67038B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975"/>
          <a:stretch/>
        </p:blipFill>
        <p:spPr>
          <a:xfrm>
            <a:off x="0" y="0"/>
            <a:ext cx="4636008" cy="1441450"/>
          </a:xfrm>
          <a:prstGeom prst="rect">
            <a:avLst/>
          </a:prstGeom>
        </p:spPr>
      </p:pic>
      <p:pic>
        <p:nvPicPr>
          <p:cNvPr id="15" name="Picture 14">
            <a:extLst>
              <a:ext uri="{FF2B5EF4-FFF2-40B4-BE49-F238E27FC236}">
                <a16:creationId xmlns:a16="http://schemas.microsoft.com/office/drawing/2014/main" id="{49261589-06E9-4B7C-A8F1-26648507B7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sp>
        <p:nvSpPr>
          <p:cNvPr id="2" name="Title 1">
            <a:extLst>
              <a:ext uri="{FF2B5EF4-FFF2-40B4-BE49-F238E27FC236}">
                <a16:creationId xmlns:a16="http://schemas.microsoft.com/office/drawing/2014/main" id="{59963809-D7F2-A9EB-1A66-8C338323110D}"/>
              </a:ext>
            </a:extLst>
          </p:cNvPr>
          <p:cNvSpPr>
            <a:spLocks noGrp="1"/>
          </p:cNvSpPr>
          <p:nvPr>
            <p:ph type="title"/>
          </p:nvPr>
        </p:nvSpPr>
        <p:spPr>
          <a:xfrm>
            <a:off x="685800" y="1066163"/>
            <a:ext cx="3306744" cy="5148371"/>
          </a:xfrm>
        </p:spPr>
        <p:txBody>
          <a:bodyPr>
            <a:normAutofit/>
          </a:bodyPr>
          <a:lstStyle/>
          <a:p>
            <a:r>
              <a:rPr lang="en-US">
                <a:solidFill>
                  <a:schemeClr val="bg1"/>
                </a:solidFill>
              </a:rPr>
              <a:t>Agentic</a:t>
            </a:r>
          </a:p>
        </p:txBody>
      </p:sp>
      <p:graphicFrame>
        <p:nvGraphicFramePr>
          <p:cNvPr id="5" name="Content Placeholder 2">
            <a:extLst>
              <a:ext uri="{FF2B5EF4-FFF2-40B4-BE49-F238E27FC236}">
                <a16:creationId xmlns:a16="http://schemas.microsoft.com/office/drawing/2014/main" id="{79B856F1-EF9C-AB68-9155-75FA100B04EF}"/>
              </a:ext>
            </a:extLst>
          </p:cNvPr>
          <p:cNvGraphicFramePr>
            <a:graphicFrameLocks noGrp="1"/>
          </p:cNvGraphicFramePr>
          <p:nvPr>
            <p:ph idx="1"/>
            <p:extLst>
              <p:ext uri="{D42A27DB-BD31-4B8C-83A1-F6EECF244321}">
                <p14:modId xmlns:p14="http://schemas.microsoft.com/office/powerpoint/2010/main" val="2763638818"/>
              </p:ext>
            </p:extLst>
          </p:nvPr>
        </p:nvGraphicFramePr>
        <p:xfrm>
          <a:off x="5279472" y="746125"/>
          <a:ext cx="6290226" cy="54477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51454084"/>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F7065-B10B-5DA5-676C-DD8171A0B5F7}"/>
              </a:ext>
            </a:extLst>
          </p:cNvPr>
          <p:cNvSpPr>
            <a:spLocks noGrp="1"/>
          </p:cNvSpPr>
          <p:nvPr>
            <p:ph type="title"/>
          </p:nvPr>
        </p:nvSpPr>
        <p:spPr>
          <a:xfrm>
            <a:off x="1449659" y="764373"/>
            <a:ext cx="10056541" cy="1293028"/>
          </a:xfrm>
        </p:spPr>
        <p:txBody>
          <a:bodyPr/>
          <a:lstStyle/>
          <a:p>
            <a:r>
              <a:rPr lang="en-US"/>
              <a:t>Modularity and Customization</a:t>
            </a:r>
            <a:endParaRPr lang="en-US" dirty="0"/>
          </a:p>
        </p:txBody>
      </p:sp>
      <p:graphicFrame>
        <p:nvGraphicFramePr>
          <p:cNvPr id="17" name="Content Placeholder 2">
            <a:extLst>
              <a:ext uri="{FF2B5EF4-FFF2-40B4-BE49-F238E27FC236}">
                <a16:creationId xmlns:a16="http://schemas.microsoft.com/office/drawing/2014/main" id="{AE227160-C513-1084-DF96-498F1C6B49E2}"/>
              </a:ext>
            </a:extLst>
          </p:cNvPr>
          <p:cNvGraphicFramePr>
            <a:graphicFrameLocks noGrp="1"/>
          </p:cNvGraphicFramePr>
          <p:nvPr>
            <p:ph idx="1"/>
          </p:nvPr>
        </p:nvGraphicFramePr>
        <p:xfrm>
          <a:off x="685800" y="2194560"/>
          <a:ext cx="10820400" cy="402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28545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6A3F16E-CC60-4737-8CBB-9568A351D3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E3D138-3067-20F0-3DAD-BBF1E35812AB}"/>
              </a:ext>
            </a:extLst>
          </p:cNvPr>
          <p:cNvSpPr>
            <a:spLocks noGrp="1"/>
          </p:cNvSpPr>
          <p:nvPr>
            <p:ph type="title"/>
          </p:nvPr>
        </p:nvSpPr>
        <p:spPr>
          <a:xfrm>
            <a:off x="4090507" y="764372"/>
            <a:ext cx="7434070" cy="1432289"/>
          </a:xfrm>
        </p:spPr>
        <p:txBody>
          <a:bodyPr>
            <a:normAutofit/>
          </a:bodyPr>
          <a:lstStyle/>
          <a:p>
            <a:r>
              <a:rPr lang="en-US" dirty="0"/>
              <a:t>Why </a:t>
            </a:r>
            <a:r>
              <a:rPr lang="en-US" dirty="0" err="1"/>
              <a:t>LangChain</a:t>
            </a:r>
            <a:r>
              <a:rPr lang="en-US" dirty="0"/>
              <a:t> Matters</a:t>
            </a:r>
          </a:p>
        </p:txBody>
      </p:sp>
      <p:sp>
        <p:nvSpPr>
          <p:cNvPr id="10" name="Rectangle 9">
            <a:extLst>
              <a:ext uri="{FF2B5EF4-FFF2-40B4-BE49-F238E27FC236}">
                <a16:creationId xmlns:a16="http://schemas.microsoft.com/office/drawing/2014/main" id="{C0DABE73-66EA-42B0-AB0A-9FB1C0AD7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2" name="Picture 11">
            <a:extLst>
              <a:ext uri="{FF2B5EF4-FFF2-40B4-BE49-F238E27FC236}">
                <a16:creationId xmlns:a16="http://schemas.microsoft.com/office/drawing/2014/main" id="{1E4917B9-5D95-4999-9E13-3568EDD423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1" r="43746" b="531"/>
          <a:stretch/>
        </p:blipFill>
        <p:spPr>
          <a:xfrm rot="5400000" flipH="1" flipV="1">
            <a:off x="-1264032" y="2187576"/>
            <a:ext cx="6857999" cy="2482850"/>
          </a:xfrm>
          <a:prstGeom prst="rect">
            <a:avLst/>
          </a:prstGeom>
        </p:spPr>
      </p:pic>
      <p:sp>
        <p:nvSpPr>
          <p:cNvPr id="3" name="Content Placeholder 2">
            <a:extLst>
              <a:ext uri="{FF2B5EF4-FFF2-40B4-BE49-F238E27FC236}">
                <a16:creationId xmlns:a16="http://schemas.microsoft.com/office/drawing/2014/main" id="{E41E2028-0C56-1836-DEF8-AB9717947BA5}"/>
              </a:ext>
            </a:extLst>
          </p:cNvPr>
          <p:cNvSpPr>
            <a:spLocks noGrp="1"/>
          </p:cNvSpPr>
          <p:nvPr>
            <p:ph idx="1"/>
          </p:nvPr>
        </p:nvSpPr>
        <p:spPr>
          <a:xfrm>
            <a:off x="4090508" y="2628900"/>
            <a:ext cx="7434070" cy="4039529"/>
          </a:xfrm>
        </p:spPr>
        <p:txBody>
          <a:bodyPr>
            <a:normAutofit/>
          </a:bodyPr>
          <a:lstStyle/>
          <a:p>
            <a:pPr>
              <a:lnSpc>
                <a:spcPct val="150000"/>
              </a:lnSpc>
            </a:pPr>
            <a:r>
              <a:rPr lang="en-US" sz="2000" dirty="0"/>
              <a:t>LLMs like </a:t>
            </a:r>
            <a:r>
              <a:rPr lang="en-US" sz="2000" dirty="0" err="1"/>
              <a:t>ChatGPT</a:t>
            </a:r>
            <a:r>
              <a:rPr lang="en-US" sz="2000" dirty="0"/>
              <a:t> and GPT-4 offer immense potential.</a:t>
            </a:r>
          </a:p>
          <a:p>
            <a:pPr>
              <a:lnSpc>
                <a:spcPct val="150000"/>
              </a:lnSpc>
            </a:pPr>
            <a:r>
              <a:rPr lang="en-US" sz="2000" dirty="0"/>
              <a:t>They revolutionize human-machine interaction and understanding.</a:t>
            </a:r>
          </a:p>
          <a:p>
            <a:pPr>
              <a:lnSpc>
                <a:spcPct val="150000"/>
              </a:lnSpc>
            </a:pPr>
            <a:r>
              <a:rPr lang="en-US" sz="2000" dirty="0"/>
              <a:t>Integrating these models into applications can be challenging.</a:t>
            </a:r>
          </a:p>
          <a:p>
            <a:pPr>
              <a:lnSpc>
                <a:spcPct val="150000"/>
              </a:lnSpc>
            </a:pPr>
            <a:r>
              <a:rPr lang="en-US" sz="2000" dirty="0" err="1"/>
              <a:t>LangChain</a:t>
            </a:r>
            <a:r>
              <a:rPr lang="en-US" sz="2000" dirty="0"/>
              <a:t> addresses this challenge and facilitates practical applications.</a:t>
            </a:r>
          </a:p>
        </p:txBody>
      </p:sp>
    </p:spTree>
    <p:extLst>
      <p:ext uri="{BB962C8B-B14F-4D97-AF65-F5344CB8AC3E}">
        <p14:creationId xmlns:p14="http://schemas.microsoft.com/office/powerpoint/2010/main" val="3140745394"/>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ounded Rectangle 14">
            <a:extLst>
              <a:ext uri="{FF2B5EF4-FFF2-40B4-BE49-F238E27FC236}">
                <a16:creationId xmlns:a16="http://schemas.microsoft.com/office/drawing/2014/main" id="{843DD86A-8FAA-443F-9211-42A2AE8A7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2A13AAE-18EB-4BDF-BAF7-F2F97B8D0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F5C1B21-B0DB-4206-99EE-C13D67038B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975"/>
          <a:stretch/>
        </p:blipFill>
        <p:spPr>
          <a:xfrm>
            <a:off x="0" y="0"/>
            <a:ext cx="4636008" cy="1441450"/>
          </a:xfrm>
          <a:prstGeom prst="rect">
            <a:avLst/>
          </a:prstGeom>
        </p:spPr>
      </p:pic>
      <p:pic>
        <p:nvPicPr>
          <p:cNvPr id="15" name="Picture 14">
            <a:extLst>
              <a:ext uri="{FF2B5EF4-FFF2-40B4-BE49-F238E27FC236}">
                <a16:creationId xmlns:a16="http://schemas.microsoft.com/office/drawing/2014/main" id="{49261589-06E9-4B7C-A8F1-26648507B7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sp>
        <p:nvSpPr>
          <p:cNvPr id="2" name="Title 1">
            <a:extLst>
              <a:ext uri="{FF2B5EF4-FFF2-40B4-BE49-F238E27FC236}">
                <a16:creationId xmlns:a16="http://schemas.microsoft.com/office/drawing/2014/main" id="{355F3A02-A68B-13E4-690D-184D04C6376F}"/>
              </a:ext>
            </a:extLst>
          </p:cNvPr>
          <p:cNvSpPr>
            <a:spLocks noGrp="1"/>
          </p:cNvSpPr>
          <p:nvPr>
            <p:ph type="title"/>
          </p:nvPr>
        </p:nvSpPr>
        <p:spPr>
          <a:xfrm>
            <a:off x="685800" y="1066163"/>
            <a:ext cx="3306744" cy="5148371"/>
          </a:xfrm>
        </p:spPr>
        <p:txBody>
          <a:bodyPr>
            <a:normAutofit/>
          </a:bodyPr>
          <a:lstStyle/>
          <a:p>
            <a:pPr algn="ctr"/>
            <a:r>
              <a:rPr lang="en-US" sz="3700" dirty="0">
                <a:solidFill>
                  <a:schemeClr val="bg1"/>
                </a:solidFill>
              </a:rPr>
              <a:t> Streamlined LLM Integration</a:t>
            </a:r>
          </a:p>
        </p:txBody>
      </p:sp>
      <p:graphicFrame>
        <p:nvGraphicFramePr>
          <p:cNvPr id="5" name="Content Placeholder 2">
            <a:extLst>
              <a:ext uri="{FF2B5EF4-FFF2-40B4-BE49-F238E27FC236}">
                <a16:creationId xmlns:a16="http://schemas.microsoft.com/office/drawing/2014/main" id="{7DA23B57-018F-14CB-20D4-4691CE2B2362}"/>
              </a:ext>
            </a:extLst>
          </p:cNvPr>
          <p:cNvGraphicFramePr>
            <a:graphicFrameLocks noGrp="1"/>
          </p:cNvGraphicFramePr>
          <p:nvPr>
            <p:ph idx="1"/>
            <p:extLst>
              <p:ext uri="{D42A27DB-BD31-4B8C-83A1-F6EECF244321}">
                <p14:modId xmlns:p14="http://schemas.microsoft.com/office/powerpoint/2010/main" val="3920571218"/>
              </p:ext>
            </p:extLst>
          </p:nvPr>
        </p:nvGraphicFramePr>
        <p:xfrm>
          <a:off x="5279472" y="746125"/>
          <a:ext cx="6290226" cy="54477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02589337"/>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0BD2399-7475-404C-BAC9-E55E16769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D748104-6E76-4AD9-9940-82154F97E7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E2F4F4B4-703D-3A49-0384-2EC1C973CBB5}"/>
              </a:ext>
            </a:extLst>
          </p:cNvPr>
          <p:cNvSpPr>
            <a:spLocks noGrp="1"/>
          </p:cNvSpPr>
          <p:nvPr>
            <p:ph type="title"/>
          </p:nvPr>
        </p:nvSpPr>
        <p:spPr>
          <a:xfrm>
            <a:off x="685800" y="1066163"/>
            <a:ext cx="3306744" cy="5148371"/>
          </a:xfrm>
        </p:spPr>
        <p:txBody>
          <a:bodyPr>
            <a:normAutofit/>
          </a:bodyPr>
          <a:lstStyle/>
          <a:p>
            <a:r>
              <a:rPr lang="en-CA" sz="3200" b="1">
                <a:effectLst/>
                <a:latin typeface="Avenir" panose="02000503020000020003" pitchFamily="2" charset="0"/>
              </a:rPr>
              <a:t>Tangible Benefits</a:t>
            </a:r>
            <a:endParaRPr lang="en-US" sz="3200"/>
          </a:p>
        </p:txBody>
      </p:sp>
      <p:graphicFrame>
        <p:nvGraphicFramePr>
          <p:cNvPr id="5" name="Content Placeholder 2">
            <a:extLst>
              <a:ext uri="{FF2B5EF4-FFF2-40B4-BE49-F238E27FC236}">
                <a16:creationId xmlns:a16="http://schemas.microsoft.com/office/drawing/2014/main" id="{031CC71B-8618-C653-2FC9-502A01037937}"/>
              </a:ext>
            </a:extLst>
          </p:cNvPr>
          <p:cNvGraphicFramePr>
            <a:graphicFrameLocks noGrp="1"/>
          </p:cNvGraphicFramePr>
          <p:nvPr>
            <p:ph idx="1"/>
            <p:extLst>
              <p:ext uri="{D42A27DB-BD31-4B8C-83A1-F6EECF244321}">
                <p14:modId xmlns:p14="http://schemas.microsoft.com/office/powerpoint/2010/main" val="2959226464"/>
              </p:ext>
            </p:extLst>
          </p:nvPr>
        </p:nvGraphicFramePr>
        <p:xfrm>
          <a:off x="4678344" y="1127125"/>
          <a:ext cx="6403994" cy="50874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62336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CE878-D369-B56F-F0E8-119C983DAE71}"/>
              </a:ext>
            </a:extLst>
          </p:cNvPr>
          <p:cNvSpPr>
            <a:spLocks noGrp="1"/>
          </p:cNvSpPr>
          <p:nvPr>
            <p:ph type="title"/>
          </p:nvPr>
        </p:nvSpPr>
        <p:spPr/>
        <p:txBody>
          <a:bodyPr/>
          <a:lstStyle/>
          <a:p>
            <a:r>
              <a:rPr lang="en-US" dirty="0"/>
              <a:t>Adapting to the AI Landscape</a:t>
            </a:r>
          </a:p>
        </p:txBody>
      </p:sp>
      <p:graphicFrame>
        <p:nvGraphicFramePr>
          <p:cNvPr id="5" name="Content Placeholder 2">
            <a:extLst>
              <a:ext uri="{FF2B5EF4-FFF2-40B4-BE49-F238E27FC236}">
                <a16:creationId xmlns:a16="http://schemas.microsoft.com/office/drawing/2014/main" id="{49D4B749-2519-5C39-CBE1-A18DE9A61A96}"/>
              </a:ext>
            </a:extLst>
          </p:cNvPr>
          <p:cNvGraphicFramePr>
            <a:graphicFrameLocks noGrp="1"/>
          </p:cNvGraphicFramePr>
          <p:nvPr>
            <p:ph idx="1"/>
          </p:nvPr>
        </p:nvGraphicFramePr>
        <p:xfrm>
          <a:off x="685800" y="2194560"/>
          <a:ext cx="10820400" cy="402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42394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9791D-2A6E-406E-E443-4E9D4F6B8205}"/>
              </a:ext>
            </a:extLst>
          </p:cNvPr>
          <p:cNvSpPr>
            <a:spLocks noGrp="1"/>
          </p:cNvSpPr>
          <p:nvPr>
            <p:ph type="title"/>
          </p:nvPr>
        </p:nvSpPr>
        <p:spPr>
          <a:xfrm>
            <a:off x="685799" y="764373"/>
            <a:ext cx="3977639" cy="1600200"/>
          </a:xfrm>
        </p:spPr>
        <p:txBody>
          <a:bodyPr anchor="b">
            <a:normAutofit/>
          </a:bodyPr>
          <a:lstStyle/>
          <a:p>
            <a:pPr algn="l"/>
            <a:r>
              <a:rPr lang="en-US" sz="3200" dirty="0" err="1"/>
              <a:t>LangChain</a:t>
            </a:r>
            <a:r>
              <a:rPr lang="en-US" sz="3200" dirty="0"/>
              <a:t> and Human-Machine Interaction</a:t>
            </a:r>
          </a:p>
        </p:txBody>
      </p:sp>
      <p:sp>
        <p:nvSpPr>
          <p:cNvPr id="17" name="Content Placeholder 2">
            <a:extLst>
              <a:ext uri="{FF2B5EF4-FFF2-40B4-BE49-F238E27FC236}">
                <a16:creationId xmlns:a16="http://schemas.microsoft.com/office/drawing/2014/main" id="{1CCECE49-6910-FD47-CCB8-6DED464593B7}"/>
              </a:ext>
            </a:extLst>
          </p:cNvPr>
          <p:cNvSpPr>
            <a:spLocks noGrp="1"/>
          </p:cNvSpPr>
          <p:nvPr>
            <p:ph idx="1"/>
          </p:nvPr>
        </p:nvSpPr>
        <p:spPr>
          <a:xfrm>
            <a:off x="344013" y="2364573"/>
            <a:ext cx="4661209" cy="4293218"/>
          </a:xfrm>
        </p:spPr>
        <p:txBody>
          <a:bodyPr>
            <a:noAutofit/>
          </a:bodyPr>
          <a:lstStyle/>
          <a:p>
            <a:r>
              <a:rPr lang="en-US" dirty="0"/>
              <a:t>Simplifies LLM integration for real-world applications.</a:t>
            </a:r>
          </a:p>
          <a:p>
            <a:r>
              <a:rPr lang="en-US" dirty="0"/>
              <a:t>Enabling natural, intuitive, and productive human-machine interactions.</a:t>
            </a:r>
          </a:p>
          <a:p>
            <a:r>
              <a:rPr lang="en-US" dirty="0" err="1"/>
              <a:t>LangChain</a:t>
            </a:r>
            <a:r>
              <a:rPr lang="en-US" dirty="0"/>
              <a:t> and prompt engineering are central to this transformation.</a:t>
            </a:r>
          </a:p>
          <a:p>
            <a:r>
              <a:rPr lang="en-US" dirty="0"/>
              <a:t>A call to action for developers, businesses, and curious minds to unlock language model potential.</a:t>
            </a:r>
          </a:p>
          <a:p>
            <a:endParaRPr lang="en-US" dirty="0"/>
          </a:p>
        </p:txBody>
      </p:sp>
      <p:sp useBgFill="1">
        <p:nvSpPr>
          <p:cNvPr id="18" name="Rectangle 8">
            <a:extLst>
              <a:ext uri="{FF2B5EF4-FFF2-40B4-BE49-F238E27FC236}">
                <a16:creationId xmlns:a16="http://schemas.microsoft.com/office/drawing/2014/main" id="{8D25211A-4CA0-4B53-82BB-1EE7C7F3C7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1379" y="0"/>
            <a:ext cx="72406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obot using a laptop sitting on a blue chair">
            <a:extLst>
              <a:ext uri="{FF2B5EF4-FFF2-40B4-BE49-F238E27FC236}">
                <a16:creationId xmlns:a16="http://schemas.microsoft.com/office/drawing/2014/main" id="{3383A13F-7B86-829A-DC95-D0864BB85D14}"/>
              </a:ext>
            </a:extLst>
          </p:cNvPr>
          <p:cNvPicPr>
            <a:picLocks noChangeAspect="1"/>
          </p:cNvPicPr>
          <p:nvPr/>
        </p:nvPicPr>
        <p:blipFill rotWithShape="1">
          <a:blip r:embed="rId3"/>
          <a:srcRect l="43505"/>
          <a:stretch/>
        </p:blipFill>
        <p:spPr>
          <a:xfrm>
            <a:off x="5304147" y="10"/>
            <a:ext cx="6887853" cy="6857990"/>
          </a:xfrm>
          <a:prstGeom prst="rect">
            <a:avLst/>
          </a:prstGeom>
        </p:spPr>
      </p:pic>
    </p:spTree>
    <p:extLst>
      <p:ext uri="{BB962C8B-B14F-4D97-AF65-F5344CB8AC3E}">
        <p14:creationId xmlns:p14="http://schemas.microsoft.com/office/powerpoint/2010/main" val="15813211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olorful feathers">
            <a:extLst>
              <a:ext uri="{FF2B5EF4-FFF2-40B4-BE49-F238E27FC236}">
                <a16:creationId xmlns:a16="http://schemas.microsoft.com/office/drawing/2014/main" id="{C5239476-64F8-BCA3-D66A-D5B7D2AF65CA}"/>
              </a:ext>
            </a:extLst>
          </p:cNvPr>
          <p:cNvPicPr>
            <a:picLocks noChangeAspect="1"/>
          </p:cNvPicPr>
          <p:nvPr/>
        </p:nvPicPr>
        <p:blipFill rotWithShape="1">
          <a:blip r:embed="rId3">
            <a:alphaModFix amt="30000"/>
          </a:blip>
          <a:srcRect t="14460" b="1270"/>
          <a:stretch/>
        </p:blipFill>
        <p:spPr>
          <a:xfrm>
            <a:off x="20" y="10"/>
            <a:ext cx="12191980" cy="6857990"/>
          </a:xfrm>
          <a:prstGeom prst="rect">
            <a:avLst/>
          </a:prstGeom>
        </p:spPr>
      </p:pic>
      <p:sp>
        <p:nvSpPr>
          <p:cNvPr id="2" name="Title 1">
            <a:extLst>
              <a:ext uri="{FF2B5EF4-FFF2-40B4-BE49-F238E27FC236}">
                <a16:creationId xmlns:a16="http://schemas.microsoft.com/office/drawing/2014/main" id="{15EFAFD3-AC4D-193D-1DF2-3FBAAFCF7646}"/>
              </a:ext>
            </a:extLst>
          </p:cNvPr>
          <p:cNvSpPr>
            <a:spLocks noGrp="1"/>
          </p:cNvSpPr>
          <p:nvPr>
            <p:ph type="title"/>
          </p:nvPr>
        </p:nvSpPr>
        <p:spPr>
          <a:xfrm>
            <a:off x="1790700" y="2782486"/>
            <a:ext cx="8610600" cy="1293028"/>
          </a:xfrm>
        </p:spPr>
        <p:txBody>
          <a:bodyPr>
            <a:normAutofit/>
          </a:bodyPr>
          <a:lstStyle/>
          <a:p>
            <a:pPr algn="ctr"/>
            <a:r>
              <a:rPr lang="en-US" dirty="0" err="1"/>
              <a:t>Langchain</a:t>
            </a:r>
            <a:r>
              <a:rPr lang="en-US" dirty="0"/>
              <a:t> overview</a:t>
            </a:r>
          </a:p>
        </p:txBody>
      </p:sp>
    </p:spTree>
    <p:extLst>
      <p:ext uri="{BB962C8B-B14F-4D97-AF65-F5344CB8AC3E}">
        <p14:creationId xmlns:p14="http://schemas.microsoft.com/office/powerpoint/2010/main" val="2300792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6F6EB-A9F3-100C-C467-1BAB54A1EF50}"/>
              </a:ext>
            </a:extLst>
          </p:cNvPr>
          <p:cNvSpPr>
            <a:spLocks noGrp="1"/>
          </p:cNvSpPr>
          <p:nvPr>
            <p:ph type="title"/>
          </p:nvPr>
        </p:nvSpPr>
        <p:spPr/>
        <p:txBody>
          <a:bodyPr/>
          <a:lstStyle/>
          <a:p>
            <a:r>
              <a:rPr lang="en-US" dirty="0"/>
              <a:t>Core Modules in </a:t>
            </a:r>
            <a:r>
              <a:rPr lang="en-US" dirty="0" err="1"/>
              <a:t>LangChain</a:t>
            </a:r>
            <a:endParaRPr lang="en-US" dirty="0"/>
          </a:p>
        </p:txBody>
      </p:sp>
      <p:graphicFrame>
        <p:nvGraphicFramePr>
          <p:cNvPr id="5" name="Content Placeholder 2">
            <a:extLst>
              <a:ext uri="{FF2B5EF4-FFF2-40B4-BE49-F238E27FC236}">
                <a16:creationId xmlns:a16="http://schemas.microsoft.com/office/drawing/2014/main" id="{3EBACD00-0556-0354-78A1-CA297A44D0E3}"/>
              </a:ext>
            </a:extLst>
          </p:cNvPr>
          <p:cNvGraphicFramePr>
            <a:graphicFrameLocks noGrp="1"/>
          </p:cNvGraphicFramePr>
          <p:nvPr>
            <p:ph idx="1"/>
          </p:nvPr>
        </p:nvGraphicFramePr>
        <p:xfrm>
          <a:off x="685800" y="2194560"/>
          <a:ext cx="10820400" cy="402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0034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Landscaped garden, with grass, bushes and gravel pathway">
            <a:extLst>
              <a:ext uri="{FF2B5EF4-FFF2-40B4-BE49-F238E27FC236}">
                <a16:creationId xmlns:a16="http://schemas.microsoft.com/office/drawing/2014/main" id="{EDBFCFF1-F6FD-8A81-40E5-2F7EACF77CB6}"/>
              </a:ext>
            </a:extLst>
          </p:cNvPr>
          <p:cNvPicPr>
            <a:picLocks noChangeAspect="1"/>
          </p:cNvPicPr>
          <p:nvPr/>
        </p:nvPicPr>
        <p:blipFill rotWithShape="1">
          <a:blip r:embed="rId3">
            <a:alphaModFix amt="30000"/>
          </a:blip>
          <a:srcRect r="11555"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A4BA05FC-002B-7117-5CE8-5FC1503E23D2}"/>
              </a:ext>
            </a:extLst>
          </p:cNvPr>
          <p:cNvSpPr>
            <a:spLocks noGrp="1"/>
          </p:cNvSpPr>
          <p:nvPr>
            <p:ph type="title"/>
          </p:nvPr>
        </p:nvSpPr>
        <p:spPr>
          <a:xfrm>
            <a:off x="3387183" y="2782486"/>
            <a:ext cx="5417634" cy="1293028"/>
          </a:xfrm>
        </p:spPr>
        <p:txBody>
          <a:bodyPr>
            <a:normAutofit/>
          </a:bodyPr>
          <a:lstStyle/>
          <a:p>
            <a:r>
              <a:rPr lang="en-US" dirty="0"/>
              <a:t>The LLM Landscape</a:t>
            </a:r>
          </a:p>
        </p:txBody>
      </p:sp>
    </p:spTree>
    <p:extLst>
      <p:ext uri="{BB962C8B-B14F-4D97-AF65-F5344CB8AC3E}">
        <p14:creationId xmlns:p14="http://schemas.microsoft.com/office/powerpoint/2010/main" val="402107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7C389-3A10-CC2B-03B2-64A1C4552F59}"/>
              </a:ext>
            </a:extLst>
          </p:cNvPr>
          <p:cNvSpPr>
            <a:spLocks noGrp="1"/>
          </p:cNvSpPr>
          <p:nvPr>
            <p:ph type="title"/>
          </p:nvPr>
        </p:nvSpPr>
        <p:spPr/>
        <p:txBody>
          <a:bodyPr/>
          <a:lstStyle/>
          <a:p>
            <a:r>
              <a:rPr lang="en-US" dirty="0"/>
              <a:t>Model I/O</a:t>
            </a:r>
          </a:p>
        </p:txBody>
      </p:sp>
      <p:graphicFrame>
        <p:nvGraphicFramePr>
          <p:cNvPr id="5" name="Content Placeholder 2">
            <a:extLst>
              <a:ext uri="{FF2B5EF4-FFF2-40B4-BE49-F238E27FC236}">
                <a16:creationId xmlns:a16="http://schemas.microsoft.com/office/drawing/2014/main" id="{99BF3ECE-BDA1-CC45-DEEF-1581B49AE05D}"/>
              </a:ext>
            </a:extLst>
          </p:cNvPr>
          <p:cNvGraphicFramePr>
            <a:graphicFrameLocks noGrp="1"/>
          </p:cNvGraphicFramePr>
          <p:nvPr>
            <p:ph idx="1"/>
          </p:nvPr>
        </p:nvGraphicFramePr>
        <p:xfrm>
          <a:off x="685800" y="2194560"/>
          <a:ext cx="10820400" cy="402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67187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6A3F16E-CC60-4737-8CBB-9568A351D3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0F0AAE-24CC-B95A-1F49-742C17710BFB}"/>
              </a:ext>
            </a:extLst>
          </p:cNvPr>
          <p:cNvSpPr>
            <a:spLocks noGrp="1"/>
          </p:cNvSpPr>
          <p:nvPr>
            <p:ph type="title"/>
          </p:nvPr>
        </p:nvSpPr>
        <p:spPr>
          <a:xfrm>
            <a:off x="4082161" y="225115"/>
            <a:ext cx="7434070" cy="947855"/>
          </a:xfrm>
        </p:spPr>
        <p:txBody>
          <a:bodyPr>
            <a:normAutofit/>
          </a:bodyPr>
          <a:lstStyle/>
          <a:p>
            <a:r>
              <a:rPr lang="en-CA" b="1" dirty="0">
                <a:effectLst/>
                <a:latin typeface="Avenir" panose="02000503020000020003" pitchFamily="2" charset="0"/>
              </a:rPr>
              <a:t>Retrieval</a:t>
            </a:r>
            <a:endParaRPr lang="en-US" dirty="0"/>
          </a:p>
        </p:txBody>
      </p:sp>
      <p:sp>
        <p:nvSpPr>
          <p:cNvPr id="10" name="Rectangle 9">
            <a:extLst>
              <a:ext uri="{FF2B5EF4-FFF2-40B4-BE49-F238E27FC236}">
                <a16:creationId xmlns:a16="http://schemas.microsoft.com/office/drawing/2014/main" id="{C0DABE73-66EA-42B0-AB0A-9FB1C0AD7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2" name="Picture 11">
            <a:extLst>
              <a:ext uri="{FF2B5EF4-FFF2-40B4-BE49-F238E27FC236}">
                <a16:creationId xmlns:a16="http://schemas.microsoft.com/office/drawing/2014/main" id="{1E4917B9-5D95-4999-9E13-3568EDD423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1" r="43746" b="531"/>
          <a:stretch/>
        </p:blipFill>
        <p:spPr>
          <a:xfrm rot="5400000" flipH="1" flipV="1">
            <a:off x="-1264032" y="2187576"/>
            <a:ext cx="6857999" cy="2482850"/>
          </a:xfrm>
          <a:prstGeom prst="rect">
            <a:avLst/>
          </a:prstGeom>
        </p:spPr>
      </p:pic>
      <p:sp>
        <p:nvSpPr>
          <p:cNvPr id="3" name="Content Placeholder 2">
            <a:extLst>
              <a:ext uri="{FF2B5EF4-FFF2-40B4-BE49-F238E27FC236}">
                <a16:creationId xmlns:a16="http://schemas.microsoft.com/office/drawing/2014/main" id="{E39BD088-900C-F731-1CB0-C223DF25DCFE}"/>
              </a:ext>
            </a:extLst>
          </p:cNvPr>
          <p:cNvSpPr>
            <a:spLocks noGrp="1"/>
          </p:cNvSpPr>
          <p:nvPr>
            <p:ph idx="1"/>
          </p:nvPr>
        </p:nvSpPr>
        <p:spPr>
          <a:xfrm>
            <a:off x="3835090" y="1398084"/>
            <a:ext cx="7928212" cy="5009685"/>
          </a:xfrm>
        </p:spPr>
        <p:txBody>
          <a:bodyPr>
            <a:noAutofit/>
          </a:bodyPr>
          <a:lstStyle/>
          <a:p>
            <a:pPr>
              <a:lnSpc>
                <a:spcPct val="150000"/>
              </a:lnSpc>
            </a:pPr>
            <a:r>
              <a:rPr lang="en-US" sz="2000" dirty="0"/>
              <a:t>Many LLM applications require domain-specific knowledge.</a:t>
            </a:r>
          </a:p>
          <a:p>
            <a:pPr>
              <a:lnSpc>
                <a:spcPct val="150000"/>
              </a:lnSpc>
            </a:pPr>
            <a:r>
              <a:rPr lang="en-US" sz="2000" dirty="0"/>
              <a:t>The retrieval module sources prepares, and retrieves external data.</a:t>
            </a:r>
          </a:p>
          <a:p>
            <a:pPr>
              <a:lnSpc>
                <a:spcPct val="150000"/>
              </a:lnSpc>
            </a:pPr>
            <a:r>
              <a:rPr lang="en-US" sz="2000" dirty="0"/>
              <a:t>Features include basic retrieval and advanced techniques like RAG.</a:t>
            </a:r>
          </a:p>
          <a:p>
            <a:pPr>
              <a:lnSpc>
                <a:spcPct val="150000"/>
              </a:lnSpc>
            </a:pPr>
            <a:r>
              <a:rPr lang="en-US" sz="2000" dirty="0"/>
              <a:t>RAG leverages LLMs and domain-specific data for precise answers.</a:t>
            </a:r>
          </a:p>
          <a:p>
            <a:pPr>
              <a:lnSpc>
                <a:spcPct val="150000"/>
              </a:lnSpc>
            </a:pPr>
            <a:r>
              <a:rPr lang="en-US" sz="2000" dirty="0"/>
              <a:t>Components: document loaders, transformers, embeddings, vector stores, retrievers.</a:t>
            </a:r>
          </a:p>
          <a:p>
            <a:pPr>
              <a:lnSpc>
                <a:spcPct val="150000"/>
              </a:lnSpc>
            </a:pPr>
            <a:endParaRPr lang="en-US" sz="2000" dirty="0"/>
          </a:p>
        </p:txBody>
      </p:sp>
    </p:spTree>
    <p:extLst>
      <p:ext uri="{BB962C8B-B14F-4D97-AF65-F5344CB8AC3E}">
        <p14:creationId xmlns:p14="http://schemas.microsoft.com/office/powerpoint/2010/main" val="1330949907"/>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range chains">
            <a:extLst>
              <a:ext uri="{FF2B5EF4-FFF2-40B4-BE49-F238E27FC236}">
                <a16:creationId xmlns:a16="http://schemas.microsoft.com/office/drawing/2014/main" id="{3A2B5530-00AD-EADB-5CF6-27DEF4BA832C}"/>
              </a:ext>
            </a:extLst>
          </p:cNvPr>
          <p:cNvPicPr>
            <a:picLocks noChangeAspect="1"/>
          </p:cNvPicPr>
          <p:nvPr/>
        </p:nvPicPr>
        <p:blipFill rotWithShape="1">
          <a:blip r:embed="rId3">
            <a:alphaModFix amt="30000"/>
          </a:blip>
          <a:srcRect t="16162" b="12636"/>
          <a:stretch/>
        </p:blipFill>
        <p:spPr>
          <a:xfrm>
            <a:off x="20" y="10"/>
            <a:ext cx="12191980" cy="6857990"/>
          </a:xfrm>
          <a:prstGeom prst="rect">
            <a:avLst/>
          </a:prstGeom>
        </p:spPr>
      </p:pic>
      <p:sp>
        <p:nvSpPr>
          <p:cNvPr id="2" name="Title 1">
            <a:extLst>
              <a:ext uri="{FF2B5EF4-FFF2-40B4-BE49-F238E27FC236}">
                <a16:creationId xmlns:a16="http://schemas.microsoft.com/office/drawing/2014/main" id="{F284A0A3-635B-EC57-56F8-D6C0E8F330E0}"/>
              </a:ext>
            </a:extLst>
          </p:cNvPr>
          <p:cNvSpPr>
            <a:spLocks noGrp="1"/>
          </p:cNvSpPr>
          <p:nvPr>
            <p:ph type="title"/>
          </p:nvPr>
        </p:nvSpPr>
        <p:spPr>
          <a:xfrm>
            <a:off x="2895600" y="764373"/>
            <a:ext cx="8610600" cy="1293028"/>
          </a:xfrm>
        </p:spPr>
        <p:txBody>
          <a:bodyPr>
            <a:normAutofit/>
          </a:bodyPr>
          <a:lstStyle/>
          <a:p>
            <a:r>
              <a:rPr lang="en-US" dirty="0"/>
              <a:t>Chains</a:t>
            </a:r>
          </a:p>
        </p:txBody>
      </p:sp>
      <p:sp>
        <p:nvSpPr>
          <p:cNvPr id="3" name="Content Placeholder 2">
            <a:extLst>
              <a:ext uri="{FF2B5EF4-FFF2-40B4-BE49-F238E27FC236}">
                <a16:creationId xmlns:a16="http://schemas.microsoft.com/office/drawing/2014/main" id="{C072BCFB-62E8-DB81-5694-7F28CCD79A7D}"/>
              </a:ext>
            </a:extLst>
          </p:cNvPr>
          <p:cNvSpPr>
            <a:spLocks noGrp="1"/>
          </p:cNvSpPr>
          <p:nvPr>
            <p:ph idx="1"/>
          </p:nvPr>
        </p:nvSpPr>
        <p:spPr>
          <a:xfrm>
            <a:off x="685800" y="2194560"/>
            <a:ext cx="10820400" cy="4024125"/>
          </a:xfrm>
        </p:spPr>
        <p:txBody>
          <a:bodyPr>
            <a:normAutofit/>
          </a:bodyPr>
          <a:lstStyle/>
          <a:p>
            <a:pPr>
              <a:lnSpc>
                <a:spcPct val="150000"/>
              </a:lnSpc>
            </a:pPr>
            <a:r>
              <a:rPr lang="en-US" dirty="0"/>
              <a:t>LLMs are sufficient for simple apps, but complex ones benefit from chaining.</a:t>
            </a:r>
          </a:p>
          <a:p>
            <a:pPr>
              <a:lnSpc>
                <a:spcPct val="150000"/>
              </a:lnSpc>
            </a:pPr>
            <a:r>
              <a:rPr lang="en-US" dirty="0" err="1"/>
              <a:t>LangChain's</a:t>
            </a:r>
            <a:r>
              <a:rPr lang="en-US" dirty="0"/>
              <a:t> Chains module ensures modularity and maintainability.</a:t>
            </a:r>
          </a:p>
          <a:p>
            <a:pPr>
              <a:lnSpc>
                <a:spcPct val="150000"/>
              </a:lnSpc>
            </a:pPr>
            <a:r>
              <a:rPr lang="en-US" dirty="0"/>
              <a:t>Chaining simplifies complex app development with multiple components.</a:t>
            </a:r>
          </a:p>
          <a:p>
            <a:pPr>
              <a:lnSpc>
                <a:spcPct val="150000"/>
              </a:lnSpc>
            </a:pPr>
            <a:r>
              <a:rPr lang="en-US" dirty="0" err="1"/>
              <a:t>LLMChain</a:t>
            </a:r>
            <a:r>
              <a:rPr lang="en-US" dirty="0"/>
              <a:t> combines message, template, and LLM for basic building blocks.</a:t>
            </a:r>
          </a:p>
          <a:p>
            <a:pPr>
              <a:lnSpc>
                <a:spcPct val="150000"/>
              </a:lnSpc>
            </a:pPr>
            <a:r>
              <a:rPr lang="en-US" dirty="0"/>
              <a:t>The Chain interface allows users to create coherent applications by combining components.</a:t>
            </a:r>
          </a:p>
          <a:p>
            <a:pPr>
              <a:lnSpc>
                <a:spcPct val="150000"/>
              </a:lnSpc>
            </a:pPr>
            <a:endParaRPr lang="en-US" dirty="0"/>
          </a:p>
          <a:p>
            <a:pPr>
              <a:lnSpc>
                <a:spcPct val="150000"/>
              </a:lnSpc>
            </a:pPr>
            <a:endParaRPr lang="en-US" dirty="0"/>
          </a:p>
          <a:p>
            <a:pPr>
              <a:lnSpc>
                <a:spcPct val="150000"/>
              </a:lnSpc>
            </a:pPr>
            <a:endParaRPr lang="en-US" dirty="0"/>
          </a:p>
          <a:p>
            <a:pPr>
              <a:lnSpc>
                <a:spcPct val="150000"/>
              </a:lnSpc>
            </a:pPr>
            <a:endParaRPr lang="en-US" dirty="0"/>
          </a:p>
          <a:p>
            <a:pPr>
              <a:lnSpc>
                <a:spcPct val="150000"/>
              </a:lnSpc>
            </a:pPr>
            <a:endParaRPr lang="en-US" dirty="0"/>
          </a:p>
          <a:p>
            <a:pPr>
              <a:lnSpc>
                <a:spcPct val="150000"/>
              </a:lnSpc>
            </a:pPr>
            <a:endParaRPr lang="en-US" dirty="0"/>
          </a:p>
          <a:p>
            <a:pPr>
              <a:lnSpc>
                <a:spcPct val="150000"/>
              </a:lnSpc>
            </a:pPr>
            <a:endParaRPr lang="en-US" dirty="0"/>
          </a:p>
        </p:txBody>
      </p:sp>
    </p:spTree>
    <p:extLst>
      <p:ext uri="{BB962C8B-B14F-4D97-AF65-F5344CB8AC3E}">
        <p14:creationId xmlns:p14="http://schemas.microsoft.com/office/powerpoint/2010/main" val="39601208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ounded Rectangle 14">
            <a:extLst>
              <a:ext uri="{FF2B5EF4-FFF2-40B4-BE49-F238E27FC236}">
                <a16:creationId xmlns:a16="http://schemas.microsoft.com/office/drawing/2014/main" id="{843DD86A-8FAA-443F-9211-42A2AE8A7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2A13AAE-18EB-4BDF-BAF7-F2F97B8D0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F5C1B21-B0DB-4206-99EE-C13D67038B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975"/>
          <a:stretch/>
        </p:blipFill>
        <p:spPr>
          <a:xfrm>
            <a:off x="0" y="0"/>
            <a:ext cx="4636008" cy="1441450"/>
          </a:xfrm>
          <a:prstGeom prst="rect">
            <a:avLst/>
          </a:prstGeom>
        </p:spPr>
      </p:pic>
      <p:pic>
        <p:nvPicPr>
          <p:cNvPr id="15" name="Picture 14">
            <a:extLst>
              <a:ext uri="{FF2B5EF4-FFF2-40B4-BE49-F238E27FC236}">
                <a16:creationId xmlns:a16="http://schemas.microsoft.com/office/drawing/2014/main" id="{49261589-06E9-4B7C-A8F1-26648507B7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sp>
        <p:nvSpPr>
          <p:cNvPr id="2" name="Title 1">
            <a:extLst>
              <a:ext uri="{FF2B5EF4-FFF2-40B4-BE49-F238E27FC236}">
                <a16:creationId xmlns:a16="http://schemas.microsoft.com/office/drawing/2014/main" id="{07250310-EDC3-39E6-9149-09C6295C22FB}"/>
              </a:ext>
            </a:extLst>
          </p:cNvPr>
          <p:cNvSpPr>
            <a:spLocks noGrp="1"/>
          </p:cNvSpPr>
          <p:nvPr>
            <p:ph type="title"/>
          </p:nvPr>
        </p:nvSpPr>
        <p:spPr>
          <a:xfrm>
            <a:off x="685800" y="1066163"/>
            <a:ext cx="3306744" cy="5148371"/>
          </a:xfrm>
        </p:spPr>
        <p:txBody>
          <a:bodyPr>
            <a:normAutofit/>
          </a:bodyPr>
          <a:lstStyle/>
          <a:p>
            <a:r>
              <a:rPr lang="en-US">
                <a:solidFill>
                  <a:schemeClr val="bg1"/>
                </a:solidFill>
              </a:rPr>
              <a:t>Agents</a:t>
            </a:r>
          </a:p>
        </p:txBody>
      </p:sp>
      <p:graphicFrame>
        <p:nvGraphicFramePr>
          <p:cNvPr id="5" name="Content Placeholder 2">
            <a:extLst>
              <a:ext uri="{FF2B5EF4-FFF2-40B4-BE49-F238E27FC236}">
                <a16:creationId xmlns:a16="http://schemas.microsoft.com/office/drawing/2014/main" id="{2D83B2EB-DB6A-DFAE-CD15-67F3C51C0B9C}"/>
              </a:ext>
            </a:extLst>
          </p:cNvPr>
          <p:cNvGraphicFramePr>
            <a:graphicFrameLocks noGrp="1"/>
          </p:cNvGraphicFramePr>
          <p:nvPr>
            <p:ph idx="1"/>
            <p:extLst>
              <p:ext uri="{D42A27DB-BD31-4B8C-83A1-F6EECF244321}">
                <p14:modId xmlns:p14="http://schemas.microsoft.com/office/powerpoint/2010/main" val="2825521031"/>
              </p:ext>
            </p:extLst>
          </p:nvPr>
        </p:nvGraphicFramePr>
        <p:xfrm>
          <a:off x="5279472" y="746125"/>
          <a:ext cx="6290226" cy="54477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61698591"/>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C0969-2086-5881-85D4-39F84278144F}"/>
              </a:ext>
            </a:extLst>
          </p:cNvPr>
          <p:cNvSpPr>
            <a:spLocks noGrp="1"/>
          </p:cNvSpPr>
          <p:nvPr>
            <p:ph type="title"/>
          </p:nvPr>
        </p:nvSpPr>
        <p:spPr/>
        <p:txBody>
          <a:bodyPr/>
          <a:lstStyle/>
          <a:p>
            <a:r>
              <a:rPr lang="en-US" dirty="0"/>
              <a:t>Memory</a:t>
            </a:r>
          </a:p>
        </p:txBody>
      </p:sp>
      <p:graphicFrame>
        <p:nvGraphicFramePr>
          <p:cNvPr id="5" name="Content Placeholder 2">
            <a:extLst>
              <a:ext uri="{FF2B5EF4-FFF2-40B4-BE49-F238E27FC236}">
                <a16:creationId xmlns:a16="http://schemas.microsoft.com/office/drawing/2014/main" id="{53CCFA29-9781-DB0C-CCA8-6A13C329B431}"/>
              </a:ext>
            </a:extLst>
          </p:cNvPr>
          <p:cNvGraphicFramePr>
            <a:graphicFrameLocks noGrp="1"/>
          </p:cNvGraphicFramePr>
          <p:nvPr>
            <p:ph idx="1"/>
          </p:nvPr>
        </p:nvGraphicFramePr>
        <p:xfrm>
          <a:off x="685800" y="2194560"/>
          <a:ext cx="10820400" cy="402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23283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ECDA1F-977F-40AF-840D-D05BB091DD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B9FECD2-89B7-4AC3-8D54-9733D60AF2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6000"/>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F54C189-4A4C-4899-9585-5281DA208D0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C8D80B9D-FB3F-F793-AD58-76394D8F4DBA}"/>
              </a:ext>
            </a:extLst>
          </p:cNvPr>
          <p:cNvSpPr>
            <a:spLocks noGrp="1"/>
          </p:cNvSpPr>
          <p:nvPr>
            <p:ph type="title"/>
          </p:nvPr>
        </p:nvSpPr>
        <p:spPr>
          <a:xfrm>
            <a:off x="2186153" y="764373"/>
            <a:ext cx="9320048" cy="1293028"/>
          </a:xfrm>
        </p:spPr>
        <p:txBody>
          <a:bodyPr>
            <a:normAutofit/>
          </a:bodyPr>
          <a:lstStyle/>
          <a:p>
            <a:r>
              <a:rPr lang="en-CA" b="1" dirty="0" err="1">
                <a:solidFill>
                  <a:schemeClr val="bg1"/>
                </a:solidFill>
                <a:effectLst/>
                <a:latin typeface="Avenir" panose="02000503020000020003" pitchFamily="2" charset="0"/>
              </a:rPr>
              <a:t>Callbacks</a:t>
            </a:r>
            <a:endParaRPr lang="en-US" dirty="0">
              <a:solidFill>
                <a:schemeClr val="bg1"/>
              </a:solidFill>
            </a:endParaRPr>
          </a:p>
        </p:txBody>
      </p:sp>
      <p:sp>
        <p:nvSpPr>
          <p:cNvPr id="3" name="Content Placeholder 2">
            <a:extLst>
              <a:ext uri="{FF2B5EF4-FFF2-40B4-BE49-F238E27FC236}">
                <a16:creationId xmlns:a16="http://schemas.microsoft.com/office/drawing/2014/main" id="{A6561394-951A-C63C-D132-01F35876C4D7}"/>
              </a:ext>
            </a:extLst>
          </p:cNvPr>
          <p:cNvSpPr>
            <a:spLocks noGrp="1"/>
          </p:cNvSpPr>
          <p:nvPr>
            <p:ph idx="1"/>
          </p:nvPr>
        </p:nvSpPr>
        <p:spPr>
          <a:xfrm>
            <a:off x="685800" y="2743200"/>
            <a:ext cx="10820400" cy="3475485"/>
          </a:xfrm>
        </p:spPr>
        <p:txBody>
          <a:bodyPr>
            <a:normAutofit/>
          </a:bodyPr>
          <a:lstStyle/>
          <a:p>
            <a:r>
              <a:rPr lang="en-US" dirty="0"/>
              <a:t>Callbacks module facilitates event integration in </a:t>
            </a:r>
            <a:r>
              <a:rPr lang="en-US" dirty="0" err="1"/>
              <a:t>LangChain</a:t>
            </a:r>
            <a:r>
              <a:rPr lang="en-US" dirty="0"/>
              <a:t>.</a:t>
            </a:r>
          </a:p>
          <a:p>
            <a:r>
              <a:rPr lang="en-US" dirty="0"/>
              <a:t>Enables functionalities like logging, monitoring, streaming, and custom integrations.</a:t>
            </a:r>
          </a:p>
          <a:p>
            <a:r>
              <a:rPr lang="en-US" dirty="0"/>
              <a:t>We won’t get into callbacks for this course</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581185284"/>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D0FC4-016C-16B9-AD7C-2A041519266E}"/>
              </a:ext>
            </a:extLst>
          </p:cNvPr>
          <p:cNvSpPr>
            <a:spLocks noGrp="1"/>
          </p:cNvSpPr>
          <p:nvPr>
            <p:ph type="title"/>
          </p:nvPr>
        </p:nvSpPr>
        <p:spPr/>
        <p:txBody>
          <a:bodyPr/>
          <a:lstStyle/>
          <a:p>
            <a:r>
              <a:rPr lang="en-US" dirty="0"/>
              <a:t>Overview of </a:t>
            </a:r>
            <a:r>
              <a:rPr lang="en-US" dirty="0" err="1"/>
              <a:t>LangChain</a:t>
            </a:r>
            <a:r>
              <a:rPr lang="en-US" dirty="0"/>
              <a:t> Modules</a:t>
            </a:r>
          </a:p>
        </p:txBody>
      </p:sp>
      <p:graphicFrame>
        <p:nvGraphicFramePr>
          <p:cNvPr id="5" name="Content Placeholder 2">
            <a:extLst>
              <a:ext uri="{FF2B5EF4-FFF2-40B4-BE49-F238E27FC236}">
                <a16:creationId xmlns:a16="http://schemas.microsoft.com/office/drawing/2014/main" id="{143F3383-3129-D321-D50B-AF59E6AB7B52}"/>
              </a:ext>
            </a:extLst>
          </p:cNvPr>
          <p:cNvGraphicFramePr>
            <a:graphicFrameLocks noGrp="1"/>
          </p:cNvGraphicFramePr>
          <p:nvPr>
            <p:ph idx="1"/>
          </p:nvPr>
        </p:nvGraphicFramePr>
        <p:xfrm>
          <a:off x="685800" y="2194560"/>
          <a:ext cx="10820400" cy="402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98173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hite puzzle with one red piece">
            <a:extLst>
              <a:ext uri="{FF2B5EF4-FFF2-40B4-BE49-F238E27FC236}">
                <a16:creationId xmlns:a16="http://schemas.microsoft.com/office/drawing/2014/main" id="{13A9DF33-3F70-354E-5420-C9E880810995}"/>
              </a:ext>
            </a:extLst>
          </p:cNvPr>
          <p:cNvPicPr>
            <a:picLocks noChangeAspect="1"/>
          </p:cNvPicPr>
          <p:nvPr/>
        </p:nvPicPr>
        <p:blipFill rotWithShape="1">
          <a:blip r:embed="rId3">
            <a:duotone>
              <a:schemeClr val="bg2">
                <a:shade val="45000"/>
                <a:satMod val="135000"/>
              </a:schemeClr>
              <a:prstClr val="white"/>
            </a:duotone>
            <a:alphaModFix amt="30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ECDB3ED3-88FD-8675-7A71-471E8BBACEFD}"/>
              </a:ext>
            </a:extLst>
          </p:cNvPr>
          <p:cNvSpPr>
            <a:spLocks noGrp="1"/>
          </p:cNvSpPr>
          <p:nvPr>
            <p:ph type="title"/>
          </p:nvPr>
        </p:nvSpPr>
        <p:spPr>
          <a:xfrm>
            <a:off x="4497194" y="2782486"/>
            <a:ext cx="3197612" cy="1293028"/>
          </a:xfrm>
        </p:spPr>
        <p:txBody>
          <a:bodyPr>
            <a:normAutofit/>
          </a:bodyPr>
          <a:lstStyle/>
          <a:p>
            <a:r>
              <a:rPr lang="en-US" dirty="0"/>
              <a:t>Model I/O</a:t>
            </a:r>
          </a:p>
        </p:txBody>
      </p:sp>
    </p:spTree>
    <p:extLst>
      <p:ext uri="{BB962C8B-B14F-4D97-AF65-F5344CB8AC3E}">
        <p14:creationId xmlns:p14="http://schemas.microsoft.com/office/powerpoint/2010/main" val="13102377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5DB34-28C8-2918-14CE-47D4014FFB1E}"/>
              </a:ext>
            </a:extLst>
          </p:cNvPr>
          <p:cNvSpPr>
            <a:spLocks noGrp="1"/>
          </p:cNvSpPr>
          <p:nvPr>
            <p:ph type="title"/>
          </p:nvPr>
        </p:nvSpPr>
        <p:spPr/>
        <p:txBody>
          <a:bodyPr/>
          <a:lstStyle/>
          <a:p>
            <a:r>
              <a:rPr lang="en-US" dirty="0"/>
              <a:t>Key Components of Model I/O</a:t>
            </a:r>
          </a:p>
        </p:txBody>
      </p:sp>
      <p:sp>
        <p:nvSpPr>
          <p:cNvPr id="3" name="Content Placeholder 2">
            <a:extLst>
              <a:ext uri="{FF2B5EF4-FFF2-40B4-BE49-F238E27FC236}">
                <a16:creationId xmlns:a16="http://schemas.microsoft.com/office/drawing/2014/main" id="{EEE658C2-AF41-2491-3589-AACC2D162F63}"/>
              </a:ext>
            </a:extLst>
          </p:cNvPr>
          <p:cNvSpPr>
            <a:spLocks noGrp="1"/>
          </p:cNvSpPr>
          <p:nvPr>
            <p:ph idx="1"/>
          </p:nvPr>
        </p:nvSpPr>
        <p:spPr/>
        <p:txBody>
          <a:bodyPr/>
          <a:lstStyle/>
          <a:p>
            <a:pPr>
              <a:lnSpc>
                <a:spcPct val="150000"/>
              </a:lnSpc>
            </a:pPr>
            <a:r>
              <a:rPr lang="en-US" dirty="0"/>
              <a:t>Language models: Interfaces for LLMs and Chat models.</a:t>
            </a:r>
          </a:p>
          <a:p>
            <a:pPr>
              <a:lnSpc>
                <a:spcPct val="150000"/>
              </a:lnSpc>
            </a:pPr>
            <a:r>
              <a:rPr lang="en-US" dirty="0"/>
              <a:t>Prompts: Templates for parametrizing and reusing prompts.</a:t>
            </a:r>
          </a:p>
          <a:p>
            <a:pPr>
              <a:lnSpc>
                <a:spcPct val="150000"/>
              </a:lnSpc>
            </a:pPr>
            <a:r>
              <a:rPr lang="en-US" dirty="0"/>
              <a:t>Output Parsers: Enable text output extraction and structuring, useful for tasks like QA.</a:t>
            </a:r>
          </a:p>
        </p:txBody>
      </p:sp>
    </p:spTree>
    <p:extLst>
      <p:ext uri="{BB962C8B-B14F-4D97-AF65-F5344CB8AC3E}">
        <p14:creationId xmlns:p14="http://schemas.microsoft.com/office/powerpoint/2010/main" val="26249512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F95C3-8598-6A8E-1054-3067A8EFF228}"/>
              </a:ext>
            </a:extLst>
          </p:cNvPr>
          <p:cNvSpPr>
            <a:spLocks noGrp="1"/>
          </p:cNvSpPr>
          <p:nvPr>
            <p:ph type="title"/>
          </p:nvPr>
        </p:nvSpPr>
        <p:spPr>
          <a:xfrm>
            <a:off x="2754351" y="764373"/>
            <a:ext cx="8751849" cy="1293028"/>
          </a:xfrm>
        </p:spPr>
        <p:txBody>
          <a:bodyPr>
            <a:normAutofit/>
          </a:bodyPr>
          <a:lstStyle/>
          <a:p>
            <a:r>
              <a:rPr lang="en-CA" b="1" dirty="0">
                <a:solidFill>
                  <a:srgbClr val="FFFFFF"/>
                </a:solidFill>
                <a:effectLst/>
                <a:latin typeface="Avenir" panose="02000503020000020003" pitchFamily="2" charset="0"/>
              </a:rPr>
              <a:t>Typical </a:t>
            </a:r>
            <a:r>
              <a:rPr lang="en-CA" b="1" dirty="0" err="1">
                <a:solidFill>
                  <a:srgbClr val="FFFFFF"/>
                </a:solidFill>
                <a:effectLst/>
                <a:latin typeface="Avenir" panose="02000503020000020003" pitchFamily="2" charset="0"/>
              </a:rPr>
              <a:t>LangChain</a:t>
            </a:r>
            <a:r>
              <a:rPr lang="en-CA" b="1" dirty="0">
                <a:solidFill>
                  <a:srgbClr val="FFFFFF"/>
                </a:solidFill>
                <a:effectLst/>
                <a:latin typeface="Avenir" panose="02000503020000020003" pitchFamily="2" charset="0"/>
              </a:rPr>
              <a:t> Workflow</a:t>
            </a:r>
            <a:endParaRPr lang="en-US" dirty="0"/>
          </a:p>
        </p:txBody>
      </p:sp>
      <p:graphicFrame>
        <p:nvGraphicFramePr>
          <p:cNvPr id="5" name="Content Placeholder 2">
            <a:extLst>
              <a:ext uri="{FF2B5EF4-FFF2-40B4-BE49-F238E27FC236}">
                <a16:creationId xmlns:a16="http://schemas.microsoft.com/office/drawing/2014/main" id="{05A09ABA-4EC9-CE28-7188-FB77C76FBA02}"/>
              </a:ext>
            </a:extLst>
          </p:cNvPr>
          <p:cNvGraphicFramePr>
            <a:graphicFrameLocks noGrp="1"/>
          </p:cNvGraphicFramePr>
          <p:nvPr>
            <p:ph idx="1"/>
          </p:nvPr>
        </p:nvGraphicFramePr>
        <p:xfrm>
          <a:off x="685800" y="2194560"/>
          <a:ext cx="10820400" cy="402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772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F19E94-51AC-E355-FD93-7864F2538041}"/>
              </a:ext>
            </a:extLst>
          </p:cNvPr>
          <p:cNvSpPr>
            <a:spLocks noGrp="1"/>
          </p:cNvSpPr>
          <p:nvPr>
            <p:ph type="title"/>
          </p:nvPr>
        </p:nvSpPr>
        <p:spPr>
          <a:xfrm>
            <a:off x="4090507" y="764373"/>
            <a:ext cx="7434070" cy="1474330"/>
          </a:xfrm>
        </p:spPr>
        <p:txBody>
          <a:bodyPr>
            <a:normAutofit/>
          </a:bodyPr>
          <a:lstStyle/>
          <a:p>
            <a:r>
              <a:rPr lang="en-US" dirty="0"/>
              <a:t>Open Source LLMs</a:t>
            </a:r>
          </a:p>
        </p:txBody>
      </p:sp>
      <p:sp>
        <p:nvSpPr>
          <p:cNvPr id="10" name="Rectangle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2" name="Picture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1" r="43746" b="531"/>
          <a:stretch/>
        </p:blipFill>
        <p:spPr>
          <a:xfrm rot="5400000" flipH="1" flipV="1">
            <a:off x="-1265719" y="2187575"/>
            <a:ext cx="6857999" cy="2482850"/>
          </a:xfrm>
          <a:prstGeom prst="rect">
            <a:avLst/>
          </a:prstGeom>
        </p:spPr>
      </p:pic>
      <p:sp>
        <p:nvSpPr>
          <p:cNvPr id="3" name="Content Placeholder 2">
            <a:extLst>
              <a:ext uri="{FF2B5EF4-FFF2-40B4-BE49-F238E27FC236}">
                <a16:creationId xmlns:a16="http://schemas.microsoft.com/office/drawing/2014/main" id="{4C4CA754-5354-F19F-8E97-A540965C6556}"/>
              </a:ext>
            </a:extLst>
          </p:cNvPr>
          <p:cNvSpPr>
            <a:spLocks noGrp="1"/>
          </p:cNvSpPr>
          <p:nvPr>
            <p:ph idx="1"/>
          </p:nvPr>
        </p:nvSpPr>
        <p:spPr>
          <a:xfrm>
            <a:off x="4090507" y="2628900"/>
            <a:ext cx="7454077" cy="3589785"/>
          </a:xfrm>
        </p:spPr>
        <p:txBody>
          <a:bodyPr>
            <a:normAutofit lnSpcReduction="10000"/>
          </a:bodyPr>
          <a:lstStyle/>
          <a:p>
            <a:pPr>
              <a:lnSpc>
                <a:spcPct val="150000"/>
              </a:lnSpc>
            </a:pPr>
            <a:r>
              <a:rPr lang="en-US" sz="2000" dirty="0"/>
              <a:t>Democratize access to advanced AI capabilities.</a:t>
            </a:r>
          </a:p>
          <a:p>
            <a:pPr>
              <a:lnSpc>
                <a:spcPct val="150000"/>
              </a:lnSpc>
            </a:pPr>
            <a:r>
              <a:rPr lang="en-US" sz="2000" dirty="0"/>
              <a:t>Publicly accessible source codes for anyone to use, modify, and distribute.</a:t>
            </a:r>
          </a:p>
          <a:p>
            <a:pPr>
              <a:lnSpc>
                <a:spcPct val="150000"/>
              </a:lnSpc>
            </a:pPr>
            <a:r>
              <a:rPr lang="en-US" sz="2000" dirty="0"/>
              <a:t>Fosters collaboration among developers, researchers, and enthusiasts.</a:t>
            </a:r>
          </a:p>
          <a:p>
            <a:pPr>
              <a:lnSpc>
                <a:spcPct val="150000"/>
              </a:lnSpc>
            </a:pPr>
            <a:r>
              <a:rPr lang="en-US" sz="2000" dirty="0"/>
              <a:t>Encourages innovation, knowledge sharing, and collective development efforts.</a:t>
            </a:r>
          </a:p>
          <a:p>
            <a:endParaRPr lang="en-US" sz="2000" dirty="0"/>
          </a:p>
        </p:txBody>
      </p:sp>
    </p:spTree>
    <p:extLst>
      <p:ext uri="{BB962C8B-B14F-4D97-AF65-F5344CB8AC3E}">
        <p14:creationId xmlns:p14="http://schemas.microsoft.com/office/powerpoint/2010/main" val="42339276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6A3F16E-CC60-4737-8CBB-9568A351D3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17BD39-42C3-87F1-5C3D-ED801A9BAFC6}"/>
              </a:ext>
            </a:extLst>
          </p:cNvPr>
          <p:cNvSpPr>
            <a:spLocks noGrp="1"/>
          </p:cNvSpPr>
          <p:nvPr>
            <p:ph type="title"/>
          </p:nvPr>
        </p:nvSpPr>
        <p:spPr>
          <a:xfrm>
            <a:off x="4090507" y="764372"/>
            <a:ext cx="7434070" cy="1432289"/>
          </a:xfrm>
        </p:spPr>
        <p:txBody>
          <a:bodyPr>
            <a:normAutofit/>
          </a:bodyPr>
          <a:lstStyle/>
          <a:p>
            <a:r>
              <a:rPr lang="en-US" dirty="0"/>
              <a:t>Working LLMs</a:t>
            </a:r>
          </a:p>
        </p:txBody>
      </p:sp>
      <p:sp>
        <p:nvSpPr>
          <p:cNvPr id="10" name="Rectangle 9">
            <a:extLst>
              <a:ext uri="{FF2B5EF4-FFF2-40B4-BE49-F238E27FC236}">
                <a16:creationId xmlns:a16="http://schemas.microsoft.com/office/drawing/2014/main" id="{C0DABE73-66EA-42B0-AB0A-9FB1C0AD7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2" name="Picture 11">
            <a:extLst>
              <a:ext uri="{FF2B5EF4-FFF2-40B4-BE49-F238E27FC236}">
                <a16:creationId xmlns:a16="http://schemas.microsoft.com/office/drawing/2014/main" id="{1E4917B9-5D95-4999-9E13-3568EDD423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1" r="43746" b="531"/>
          <a:stretch/>
        </p:blipFill>
        <p:spPr>
          <a:xfrm rot="5400000" flipH="1" flipV="1">
            <a:off x="-1264032" y="2187576"/>
            <a:ext cx="6857999" cy="2482850"/>
          </a:xfrm>
          <a:prstGeom prst="rect">
            <a:avLst/>
          </a:prstGeom>
        </p:spPr>
      </p:pic>
      <p:sp>
        <p:nvSpPr>
          <p:cNvPr id="3" name="Content Placeholder 2">
            <a:extLst>
              <a:ext uri="{FF2B5EF4-FFF2-40B4-BE49-F238E27FC236}">
                <a16:creationId xmlns:a16="http://schemas.microsoft.com/office/drawing/2014/main" id="{79A222BE-E61E-69A0-6923-D919226361C2}"/>
              </a:ext>
            </a:extLst>
          </p:cNvPr>
          <p:cNvSpPr>
            <a:spLocks noGrp="1"/>
          </p:cNvSpPr>
          <p:nvPr>
            <p:ph idx="1"/>
          </p:nvPr>
        </p:nvSpPr>
        <p:spPr>
          <a:xfrm>
            <a:off x="4090507" y="2018372"/>
            <a:ext cx="7454077" cy="4200314"/>
          </a:xfrm>
        </p:spPr>
        <p:txBody>
          <a:bodyPr>
            <a:normAutofit/>
          </a:bodyPr>
          <a:lstStyle/>
          <a:p>
            <a:pPr>
              <a:lnSpc>
                <a:spcPct val="150000"/>
              </a:lnSpc>
            </a:pPr>
            <a:r>
              <a:rPr lang="en-US" sz="2000" dirty="0"/>
              <a:t>The LLM class serves as a universal interface to LLM providers.</a:t>
            </a:r>
          </a:p>
          <a:p>
            <a:pPr>
              <a:lnSpc>
                <a:spcPct val="150000"/>
              </a:lnSpc>
            </a:pPr>
            <a:r>
              <a:rPr lang="en-US" sz="2000" dirty="0"/>
              <a:t>It abstracts provider-specific APIs, offering predict and generate methods.</a:t>
            </a:r>
          </a:p>
          <a:p>
            <a:pPr>
              <a:lnSpc>
                <a:spcPct val="150000"/>
              </a:lnSpc>
            </a:pPr>
            <a:r>
              <a:rPr lang="en-US" sz="2000" dirty="0"/>
              <a:t>Use "predict" for text completion by providing a prompt template; the output is plain text.</a:t>
            </a:r>
          </a:p>
          <a:p>
            <a:pPr>
              <a:lnSpc>
                <a:spcPct val="150000"/>
              </a:lnSpc>
            </a:pPr>
            <a:r>
              <a:rPr lang="en-US" sz="2000" dirty="0"/>
              <a:t>"generate" accepts prompt lists and yields detailed </a:t>
            </a:r>
            <a:r>
              <a:rPr lang="en-US" sz="2000" dirty="0" err="1"/>
              <a:t>LLMResult</a:t>
            </a:r>
            <a:r>
              <a:rPr lang="en-US" sz="2000" dirty="0"/>
              <a:t> objects with completions and metadata.</a:t>
            </a:r>
          </a:p>
        </p:txBody>
      </p:sp>
    </p:spTree>
    <p:extLst>
      <p:ext uri="{BB962C8B-B14F-4D97-AF65-F5344CB8AC3E}">
        <p14:creationId xmlns:p14="http://schemas.microsoft.com/office/powerpoint/2010/main" val="1530011244"/>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ounded Rectangle 14">
            <a:extLst>
              <a:ext uri="{FF2B5EF4-FFF2-40B4-BE49-F238E27FC236}">
                <a16:creationId xmlns:a16="http://schemas.microsoft.com/office/drawing/2014/main" id="{843DD86A-8FAA-443F-9211-42A2AE8A7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2A13AAE-18EB-4BDF-BAF7-F2F97B8D0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F5C1B21-B0DB-4206-99EE-C13D67038B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975"/>
          <a:stretch/>
        </p:blipFill>
        <p:spPr>
          <a:xfrm>
            <a:off x="0" y="0"/>
            <a:ext cx="4636008" cy="1441450"/>
          </a:xfrm>
          <a:prstGeom prst="rect">
            <a:avLst/>
          </a:prstGeom>
        </p:spPr>
      </p:pic>
      <p:pic>
        <p:nvPicPr>
          <p:cNvPr id="15" name="Picture 14">
            <a:extLst>
              <a:ext uri="{FF2B5EF4-FFF2-40B4-BE49-F238E27FC236}">
                <a16:creationId xmlns:a16="http://schemas.microsoft.com/office/drawing/2014/main" id="{49261589-06E9-4B7C-A8F1-26648507B7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sp>
        <p:nvSpPr>
          <p:cNvPr id="2" name="Title 1">
            <a:extLst>
              <a:ext uri="{FF2B5EF4-FFF2-40B4-BE49-F238E27FC236}">
                <a16:creationId xmlns:a16="http://schemas.microsoft.com/office/drawing/2014/main" id="{9788792D-C911-938F-9091-6B0E7E608AC8}"/>
              </a:ext>
            </a:extLst>
          </p:cNvPr>
          <p:cNvSpPr>
            <a:spLocks noGrp="1"/>
          </p:cNvSpPr>
          <p:nvPr>
            <p:ph type="title"/>
          </p:nvPr>
        </p:nvSpPr>
        <p:spPr>
          <a:xfrm>
            <a:off x="685800" y="1066163"/>
            <a:ext cx="3306744" cy="5148371"/>
          </a:xfrm>
        </p:spPr>
        <p:txBody>
          <a:bodyPr>
            <a:normAutofit/>
          </a:bodyPr>
          <a:lstStyle/>
          <a:p>
            <a:r>
              <a:rPr lang="en-CA" b="1">
                <a:solidFill>
                  <a:schemeClr val="bg1"/>
                </a:solidFill>
                <a:effectLst/>
                <a:latin typeface="Avenir" panose="02000503020000020003" pitchFamily="2" charset="0"/>
              </a:rPr>
              <a:t>Crafting Effective Prompts</a:t>
            </a:r>
            <a:endParaRPr lang="en-US">
              <a:solidFill>
                <a:schemeClr val="bg1"/>
              </a:solidFill>
            </a:endParaRPr>
          </a:p>
        </p:txBody>
      </p:sp>
      <p:graphicFrame>
        <p:nvGraphicFramePr>
          <p:cNvPr id="5" name="Content Placeholder 2">
            <a:extLst>
              <a:ext uri="{FF2B5EF4-FFF2-40B4-BE49-F238E27FC236}">
                <a16:creationId xmlns:a16="http://schemas.microsoft.com/office/drawing/2014/main" id="{AAF8A3B6-940F-96E8-C77D-0598EE8D9ADD}"/>
              </a:ext>
            </a:extLst>
          </p:cNvPr>
          <p:cNvGraphicFramePr>
            <a:graphicFrameLocks noGrp="1"/>
          </p:cNvGraphicFramePr>
          <p:nvPr>
            <p:ph idx="1"/>
            <p:extLst>
              <p:ext uri="{D42A27DB-BD31-4B8C-83A1-F6EECF244321}">
                <p14:modId xmlns:p14="http://schemas.microsoft.com/office/powerpoint/2010/main" val="1733127126"/>
              </p:ext>
            </p:extLst>
          </p:nvPr>
        </p:nvGraphicFramePr>
        <p:xfrm>
          <a:off x="5279472" y="746125"/>
          <a:ext cx="6290226" cy="54477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83286844"/>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lourful knotted rope">
            <a:extLst>
              <a:ext uri="{FF2B5EF4-FFF2-40B4-BE49-F238E27FC236}">
                <a16:creationId xmlns:a16="http://schemas.microsoft.com/office/drawing/2014/main" id="{6C8D17AF-4722-D222-9E81-458049BD069F}"/>
              </a:ext>
            </a:extLst>
          </p:cNvPr>
          <p:cNvPicPr>
            <a:picLocks noChangeAspect="1"/>
          </p:cNvPicPr>
          <p:nvPr/>
        </p:nvPicPr>
        <p:blipFill rotWithShape="1">
          <a:blip r:embed="rId3">
            <a:alphaModFix amt="30000"/>
          </a:blip>
          <a:srcRect t="7824" b="7906"/>
          <a:stretch/>
        </p:blipFill>
        <p:spPr>
          <a:xfrm>
            <a:off x="20" y="10"/>
            <a:ext cx="12191980" cy="6857990"/>
          </a:xfrm>
          <a:prstGeom prst="rect">
            <a:avLst/>
          </a:prstGeom>
        </p:spPr>
      </p:pic>
      <p:sp>
        <p:nvSpPr>
          <p:cNvPr id="2" name="Title 1">
            <a:extLst>
              <a:ext uri="{FF2B5EF4-FFF2-40B4-BE49-F238E27FC236}">
                <a16:creationId xmlns:a16="http://schemas.microsoft.com/office/drawing/2014/main" id="{D66CC7C3-5A88-E104-5E09-ED53310856DE}"/>
              </a:ext>
            </a:extLst>
          </p:cNvPr>
          <p:cNvSpPr>
            <a:spLocks noGrp="1"/>
          </p:cNvSpPr>
          <p:nvPr>
            <p:ph type="title"/>
          </p:nvPr>
        </p:nvSpPr>
        <p:spPr>
          <a:xfrm>
            <a:off x="2895600" y="764373"/>
            <a:ext cx="8610600" cy="1293028"/>
          </a:xfrm>
        </p:spPr>
        <p:txBody>
          <a:bodyPr>
            <a:normAutofit/>
          </a:bodyPr>
          <a:lstStyle/>
          <a:p>
            <a:r>
              <a:rPr lang="en-US" dirty="0"/>
              <a:t>Prompt Templates</a:t>
            </a:r>
          </a:p>
        </p:txBody>
      </p:sp>
      <p:sp>
        <p:nvSpPr>
          <p:cNvPr id="3" name="Content Placeholder 2">
            <a:extLst>
              <a:ext uri="{FF2B5EF4-FFF2-40B4-BE49-F238E27FC236}">
                <a16:creationId xmlns:a16="http://schemas.microsoft.com/office/drawing/2014/main" id="{266C9AFD-D3EC-2770-AF91-628EE2836156}"/>
              </a:ext>
            </a:extLst>
          </p:cNvPr>
          <p:cNvSpPr>
            <a:spLocks noGrp="1"/>
          </p:cNvSpPr>
          <p:nvPr>
            <p:ph idx="1"/>
          </p:nvPr>
        </p:nvSpPr>
        <p:spPr>
          <a:xfrm>
            <a:off x="685800" y="2194560"/>
            <a:ext cx="10820400" cy="4024125"/>
          </a:xfrm>
        </p:spPr>
        <p:txBody>
          <a:bodyPr>
            <a:normAutofit/>
          </a:bodyPr>
          <a:lstStyle/>
          <a:p>
            <a:r>
              <a:rPr lang="en-US" dirty="0" err="1"/>
              <a:t>PromptTemplate</a:t>
            </a:r>
            <a:r>
              <a:rPr lang="en-US" dirty="0"/>
              <a:t> employs placeholders (e.g., {adjective}, {content}) within template strings, facilitating final prompt string generation.</a:t>
            </a:r>
            <a:endParaRPr lang="en-US"/>
          </a:p>
          <a:p>
            <a:r>
              <a:rPr lang="en-US" dirty="0"/>
              <a:t>Input variable validation against the template.</a:t>
            </a:r>
            <a:endParaRPr lang="en-US"/>
          </a:p>
          <a:p>
            <a:r>
              <a:rPr lang="en-US" dirty="0"/>
              <a:t>Versatile input options, including dictionaries and </a:t>
            </a:r>
            <a:r>
              <a:rPr lang="en-US" dirty="0" err="1"/>
              <a:t>dataclasses</a:t>
            </a:r>
            <a:r>
              <a:rPr lang="en-US" dirty="0"/>
              <a:t>.</a:t>
            </a:r>
            <a:endParaRPr lang="en-US"/>
          </a:p>
          <a:p>
            <a:r>
              <a:rPr lang="en-US" dirty="0"/>
              <a:t>Compatibility with various templating engines like Python's </a:t>
            </a:r>
            <a:r>
              <a:rPr lang="en-US" dirty="0" err="1"/>
              <a:t>str.format</a:t>
            </a:r>
            <a:r>
              <a:rPr lang="en-US" dirty="0"/>
              <a:t> or Jinja2.</a:t>
            </a:r>
            <a:endParaRPr lang="en-US"/>
          </a:p>
          <a:p>
            <a:r>
              <a:rPr lang="en-US" dirty="0"/>
              <a:t>User-friendly extension and custom template creation.</a:t>
            </a:r>
            <a:endParaRPr lang="en-US"/>
          </a:p>
        </p:txBody>
      </p:sp>
    </p:spTree>
    <p:extLst>
      <p:ext uri="{BB962C8B-B14F-4D97-AF65-F5344CB8AC3E}">
        <p14:creationId xmlns:p14="http://schemas.microsoft.com/office/powerpoint/2010/main" val="13355094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6F169-93BF-9FC1-3C53-A65135836F89}"/>
              </a:ext>
            </a:extLst>
          </p:cNvPr>
          <p:cNvSpPr>
            <a:spLocks noGrp="1"/>
          </p:cNvSpPr>
          <p:nvPr>
            <p:ph type="title"/>
          </p:nvPr>
        </p:nvSpPr>
        <p:spPr/>
        <p:txBody>
          <a:bodyPr/>
          <a:lstStyle/>
          <a:p>
            <a:r>
              <a:rPr lang="en-US" dirty="0"/>
              <a:t>Output Parsers</a:t>
            </a:r>
          </a:p>
        </p:txBody>
      </p:sp>
      <p:graphicFrame>
        <p:nvGraphicFramePr>
          <p:cNvPr id="5" name="Content Placeholder 2">
            <a:extLst>
              <a:ext uri="{FF2B5EF4-FFF2-40B4-BE49-F238E27FC236}">
                <a16:creationId xmlns:a16="http://schemas.microsoft.com/office/drawing/2014/main" id="{D6344E8D-FDAA-C784-B7CB-DD8E966EB962}"/>
              </a:ext>
            </a:extLst>
          </p:cNvPr>
          <p:cNvGraphicFramePr>
            <a:graphicFrameLocks noGrp="1"/>
          </p:cNvGraphicFramePr>
          <p:nvPr>
            <p:ph idx="1"/>
          </p:nvPr>
        </p:nvGraphicFramePr>
        <p:xfrm>
          <a:off x="685800" y="2194560"/>
          <a:ext cx="10820400" cy="402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74783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ounded Rectangle 14">
            <a:extLst>
              <a:ext uri="{FF2B5EF4-FFF2-40B4-BE49-F238E27FC236}">
                <a16:creationId xmlns:a16="http://schemas.microsoft.com/office/drawing/2014/main" id="{843DD86A-8FAA-443F-9211-42A2AE8A7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2A13AAE-18EB-4BDF-BAF7-F2F97B8D0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F5C1B21-B0DB-4206-99EE-C13D67038B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975"/>
          <a:stretch/>
        </p:blipFill>
        <p:spPr>
          <a:xfrm>
            <a:off x="0" y="0"/>
            <a:ext cx="4636008" cy="1441450"/>
          </a:xfrm>
          <a:prstGeom prst="rect">
            <a:avLst/>
          </a:prstGeom>
        </p:spPr>
      </p:pic>
      <p:pic>
        <p:nvPicPr>
          <p:cNvPr id="15" name="Picture 14">
            <a:extLst>
              <a:ext uri="{FF2B5EF4-FFF2-40B4-BE49-F238E27FC236}">
                <a16:creationId xmlns:a16="http://schemas.microsoft.com/office/drawing/2014/main" id="{49261589-06E9-4B7C-A8F1-26648507B7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sp>
        <p:nvSpPr>
          <p:cNvPr id="2" name="Title 1">
            <a:extLst>
              <a:ext uri="{FF2B5EF4-FFF2-40B4-BE49-F238E27FC236}">
                <a16:creationId xmlns:a16="http://schemas.microsoft.com/office/drawing/2014/main" id="{39564BA7-37ED-5584-4663-A4C997134361}"/>
              </a:ext>
            </a:extLst>
          </p:cNvPr>
          <p:cNvSpPr>
            <a:spLocks noGrp="1"/>
          </p:cNvSpPr>
          <p:nvPr>
            <p:ph type="title"/>
          </p:nvPr>
        </p:nvSpPr>
        <p:spPr>
          <a:xfrm>
            <a:off x="685800" y="1066163"/>
            <a:ext cx="3306744" cy="5148371"/>
          </a:xfrm>
        </p:spPr>
        <p:txBody>
          <a:bodyPr>
            <a:normAutofit/>
          </a:bodyPr>
          <a:lstStyle/>
          <a:p>
            <a:r>
              <a:rPr lang="en-CA" b="1">
                <a:solidFill>
                  <a:schemeClr val="bg1"/>
                </a:solidFill>
                <a:effectLst/>
                <a:latin typeface="Avenir" panose="02000503020000020003" pitchFamily="2" charset="0"/>
              </a:rPr>
              <a:t>Use Cases of Output Parsers</a:t>
            </a:r>
            <a:endParaRPr lang="en-US">
              <a:solidFill>
                <a:schemeClr val="bg1"/>
              </a:solidFill>
            </a:endParaRPr>
          </a:p>
        </p:txBody>
      </p:sp>
      <p:graphicFrame>
        <p:nvGraphicFramePr>
          <p:cNvPr id="7" name="Content Placeholder 2">
            <a:extLst>
              <a:ext uri="{FF2B5EF4-FFF2-40B4-BE49-F238E27FC236}">
                <a16:creationId xmlns:a16="http://schemas.microsoft.com/office/drawing/2014/main" id="{973ED241-16BA-2A7A-E3A6-CB6A6ED33F38}"/>
              </a:ext>
            </a:extLst>
          </p:cNvPr>
          <p:cNvGraphicFramePr>
            <a:graphicFrameLocks noGrp="1"/>
          </p:cNvGraphicFramePr>
          <p:nvPr>
            <p:ph idx="1"/>
            <p:extLst>
              <p:ext uri="{D42A27DB-BD31-4B8C-83A1-F6EECF244321}">
                <p14:modId xmlns:p14="http://schemas.microsoft.com/office/powerpoint/2010/main" val="1298728018"/>
              </p:ext>
            </p:extLst>
          </p:nvPr>
        </p:nvGraphicFramePr>
        <p:xfrm>
          <a:off x="5279472" y="746125"/>
          <a:ext cx="6290226" cy="54477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2769536"/>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66FEE-435C-DF0F-A2AB-A20E567CA774}"/>
              </a:ext>
            </a:extLst>
          </p:cNvPr>
          <p:cNvSpPr>
            <a:spLocks noGrp="1"/>
          </p:cNvSpPr>
          <p:nvPr>
            <p:ph type="title"/>
          </p:nvPr>
        </p:nvSpPr>
        <p:spPr/>
        <p:txBody>
          <a:bodyPr/>
          <a:lstStyle/>
          <a:p>
            <a:r>
              <a:rPr lang="en-US" dirty="0"/>
              <a:t>Model I/O Summary</a:t>
            </a:r>
          </a:p>
        </p:txBody>
      </p:sp>
      <p:sp>
        <p:nvSpPr>
          <p:cNvPr id="3" name="Content Placeholder 2">
            <a:extLst>
              <a:ext uri="{FF2B5EF4-FFF2-40B4-BE49-F238E27FC236}">
                <a16:creationId xmlns:a16="http://schemas.microsoft.com/office/drawing/2014/main" id="{D8657B2B-1B5F-288C-1AF9-51558AF092E9}"/>
              </a:ext>
            </a:extLst>
          </p:cNvPr>
          <p:cNvSpPr>
            <a:spLocks noGrp="1"/>
          </p:cNvSpPr>
          <p:nvPr>
            <p:ph idx="1"/>
          </p:nvPr>
        </p:nvSpPr>
        <p:spPr/>
        <p:txBody>
          <a:bodyPr/>
          <a:lstStyle/>
          <a:p>
            <a:pPr>
              <a:lnSpc>
                <a:spcPct val="150000"/>
              </a:lnSpc>
            </a:pPr>
            <a:r>
              <a:rPr lang="en-US" dirty="0"/>
              <a:t>Model I/O is the cornerstone of </a:t>
            </a:r>
            <a:r>
              <a:rPr lang="en-US" dirty="0" err="1"/>
              <a:t>LangChain's</a:t>
            </a:r>
            <a:r>
              <a:rPr lang="en-US" dirty="0"/>
              <a:t> functionality.</a:t>
            </a:r>
          </a:p>
          <a:p>
            <a:pPr>
              <a:lnSpc>
                <a:spcPct val="150000"/>
              </a:lnSpc>
            </a:pPr>
            <a:r>
              <a:rPr lang="en-US" dirty="0"/>
              <a:t>Comprises three vital components:</a:t>
            </a:r>
          </a:p>
          <a:p>
            <a:pPr lvl="1">
              <a:lnSpc>
                <a:spcPct val="150000"/>
              </a:lnSpc>
            </a:pPr>
            <a:r>
              <a:rPr lang="en-US" dirty="0"/>
              <a:t>Language models (LLMs) for interaction.</a:t>
            </a:r>
          </a:p>
          <a:p>
            <a:pPr lvl="1">
              <a:lnSpc>
                <a:spcPct val="150000"/>
              </a:lnSpc>
            </a:pPr>
            <a:r>
              <a:rPr lang="en-US" dirty="0"/>
              <a:t>Prompt templates for customization.</a:t>
            </a:r>
          </a:p>
          <a:p>
            <a:pPr lvl="1">
              <a:lnSpc>
                <a:spcPct val="150000"/>
              </a:lnSpc>
            </a:pPr>
            <a:r>
              <a:rPr lang="en-US" dirty="0"/>
              <a:t>Output parsers for text manipulation.</a:t>
            </a:r>
          </a:p>
          <a:p>
            <a:pPr>
              <a:lnSpc>
                <a:spcPct val="150000"/>
              </a:lnSpc>
            </a:pPr>
            <a:r>
              <a:rPr lang="en-US" dirty="0"/>
              <a:t>Enables streamlined workflows for diverse use cases.</a:t>
            </a:r>
          </a:p>
        </p:txBody>
      </p:sp>
    </p:spTree>
    <p:extLst>
      <p:ext uri="{BB962C8B-B14F-4D97-AF65-F5344CB8AC3E}">
        <p14:creationId xmlns:p14="http://schemas.microsoft.com/office/powerpoint/2010/main" val="41571985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og with ball">
            <a:extLst>
              <a:ext uri="{FF2B5EF4-FFF2-40B4-BE49-F238E27FC236}">
                <a16:creationId xmlns:a16="http://schemas.microsoft.com/office/drawing/2014/main" id="{D208FE66-1EFA-F73A-0E04-40EFE798EF60}"/>
              </a:ext>
            </a:extLst>
          </p:cNvPr>
          <p:cNvPicPr>
            <a:picLocks noChangeAspect="1"/>
          </p:cNvPicPr>
          <p:nvPr/>
        </p:nvPicPr>
        <p:blipFill rotWithShape="1">
          <a:blip r:embed="rId3">
            <a:alphaModFix amt="30000"/>
          </a:blip>
          <a:srcRect t="10343" b="5387"/>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BC9F1F44-D1D9-9BAD-593B-C624A89B2E18}"/>
              </a:ext>
            </a:extLst>
          </p:cNvPr>
          <p:cNvSpPr>
            <a:spLocks noGrp="1"/>
          </p:cNvSpPr>
          <p:nvPr>
            <p:ph idx="1"/>
          </p:nvPr>
        </p:nvSpPr>
        <p:spPr>
          <a:xfrm>
            <a:off x="4669573" y="3098924"/>
            <a:ext cx="2852854" cy="660152"/>
          </a:xfrm>
        </p:spPr>
        <p:txBody>
          <a:bodyPr>
            <a:normAutofit/>
          </a:bodyPr>
          <a:lstStyle/>
          <a:p>
            <a:pPr marL="0" indent="0" algn="ctr">
              <a:buNone/>
            </a:pPr>
            <a:r>
              <a:rPr lang="en-US" sz="4000" dirty="0"/>
              <a:t>Retrieval</a:t>
            </a:r>
          </a:p>
        </p:txBody>
      </p:sp>
    </p:spTree>
    <p:extLst>
      <p:ext uri="{BB962C8B-B14F-4D97-AF65-F5344CB8AC3E}">
        <p14:creationId xmlns:p14="http://schemas.microsoft.com/office/powerpoint/2010/main" val="33512513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727A0D-AB04-66DE-A2FF-6576C28AB052}"/>
              </a:ext>
            </a:extLst>
          </p:cNvPr>
          <p:cNvSpPr>
            <a:spLocks noGrp="1"/>
          </p:cNvSpPr>
          <p:nvPr>
            <p:ph idx="1"/>
          </p:nvPr>
        </p:nvSpPr>
        <p:spPr>
          <a:xfrm>
            <a:off x="685800" y="2329490"/>
            <a:ext cx="10820400" cy="2199020"/>
          </a:xfrm>
        </p:spPr>
        <p:txBody>
          <a:bodyPr>
            <a:normAutofit/>
          </a:bodyPr>
          <a:lstStyle/>
          <a:p>
            <a:pPr marL="0" indent="0" algn="ctr">
              <a:buNone/>
            </a:pPr>
            <a:r>
              <a:rPr lang="en-CA" sz="4000" dirty="0">
                <a:solidFill>
                  <a:srgbClr val="FFFFFF"/>
                </a:solidFill>
                <a:effectLst/>
                <a:latin typeface="Avenir" panose="02000503020000020003" pitchFamily="2" charset="0"/>
              </a:rPr>
              <a:t>Retrieval is useful because it allows you to incorporate external data into your language model.</a:t>
            </a:r>
          </a:p>
          <a:p>
            <a:pPr marL="0" indent="0" algn="ctr">
              <a:buNone/>
            </a:pPr>
            <a:endParaRPr lang="en-US" sz="4000" dirty="0"/>
          </a:p>
        </p:txBody>
      </p:sp>
    </p:spTree>
    <p:extLst>
      <p:ext uri="{BB962C8B-B14F-4D97-AF65-F5344CB8AC3E}">
        <p14:creationId xmlns:p14="http://schemas.microsoft.com/office/powerpoint/2010/main" val="9171274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88439-9698-BE19-47D0-247213E28FB1}"/>
              </a:ext>
            </a:extLst>
          </p:cNvPr>
          <p:cNvSpPr>
            <a:spLocks noGrp="1"/>
          </p:cNvSpPr>
          <p:nvPr>
            <p:ph type="title"/>
          </p:nvPr>
        </p:nvSpPr>
        <p:spPr>
          <a:xfrm>
            <a:off x="1561171" y="764373"/>
            <a:ext cx="9945029" cy="1293028"/>
          </a:xfrm>
        </p:spPr>
        <p:txBody>
          <a:bodyPr>
            <a:normAutofit fontScale="90000"/>
          </a:bodyPr>
          <a:lstStyle/>
          <a:p>
            <a:r>
              <a:rPr lang="en-CA" b="1" dirty="0">
                <a:solidFill>
                  <a:srgbClr val="FFFFFF"/>
                </a:solidFill>
                <a:effectLst/>
                <a:latin typeface="Avenir" panose="02000503020000020003" pitchFamily="2" charset="0"/>
              </a:rPr>
              <a:t>Benefits of Retrieval in </a:t>
            </a:r>
            <a:r>
              <a:rPr lang="en-CA" b="1" dirty="0" err="1">
                <a:solidFill>
                  <a:srgbClr val="FFFFFF"/>
                </a:solidFill>
                <a:effectLst/>
                <a:latin typeface="Avenir" panose="02000503020000020003" pitchFamily="2" charset="0"/>
              </a:rPr>
              <a:t>LangChain</a:t>
            </a:r>
            <a:br>
              <a:rPr lang="en-CA" dirty="0">
                <a:solidFill>
                  <a:srgbClr val="FFFFFF"/>
                </a:solidFill>
                <a:effectLst/>
                <a:latin typeface="Avenir" panose="02000503020000020003" pitchFamily="2" charset="0"/>
              </a:rPr>
            </a:br>
            <a:endParaRPr lang="en-US" dirty="0"/>
          </a:p>
        </p:txBody>
      </p:sp>
      <p:sp>
        <p:nvSpPr>
          <p:cNvPr id="3" name="Content Placeholder 2">
            <a:extLst>
              <a:ext uri="{FF2B5EF4-FFF2-40B4-BE49-F238E27FC236}">
                <a16:creationId xmlns:a16="http://schemas.microsoft.com/office/drawing/2014/main" id="{7F945462-D0D9-4040-9BF5-E80C36034C42}"/>
              </a:ext>
            </a:extLst>
          </p:cNvPr>
          <p:cNvSpPr>
            <a:spLocks noGrp="1"/>
          </p:cNvSpPr>
          <p:nvPr>
            <p:ph idx="1"/>
          </p:nvPr>
        </p:nvSpPr>
        <p:spPr/>
        <p:txBody>
          <a:bodyPr/>
          <a:lstStyle/>
          <a:p>
            <a:pPr>
              <a:lnSpc>
                <a:spcPct val="150000"/>
              </a:lnSpc>
            </a:pPr>
            <a:r>
              <a:rPr lang="en-US" dirty="0"/>
              <a:t>Incorporates user-specific data for personalized responses</a:t>
            </a:r>
          </a:p>
          <a:p>
            <a:pPr>
              <a:lnSpc>
                <a:spcPct val="150000"/>
              </a:lnSpc>
            </a:pPr>
            <a:r>
              <a:rPr lang="en-US" dirty="0"/>
              <a:t>Supplements model knowledge with current information</a:t>
            </a:r>
          </a:p>
          <a:p>
            <a:pPr>
              <a:lnSpc>
                <a:spcPct val="150000"/>
              </a:lnSpc>
            </a:pPr>
            <a:r>
              <a:rPr lang="en-US" dirty="0"/>
              <a:t>Aids in answering questions from large document sets</a:t>
            </a:r>
          </a:p>
          <a:p>
            <a:pPr>
              <a:lnSpc>
                <a:spcPct val="150000"/>
              </a:lnSpc>
            </a:pPr>
            <a:r>
              <a:rPr lang="en-US" dirty="0"/>
              <a:t>Essential when accessing external data based on user queries</a:t>
            </a:r>
          </a:p>
          <a:p>
            <a:pPr>
              <a:lnSpc>
                <a:spcPct val="150000"/>
              </a:lnSpc>
            </a:pPr>
            <a:r>
              <a:rPr lang="en-US" dirty="0"/>
              <a:t>Enhances language model responses and accuracy of answers.</a:t>
            </a:r>
          </a:p>
        </p:txBody>
      </p:sp>
    </p:spTree>
    <p:extLst>
      <p:ext uri="{BB962C8B-B14F-4D97-AF65-F5344CB8AC3E}">
        <p14:creationId xmlns:p14="http://schemas.microsoft.com/office/powerpoint/2010/main" val="25982023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ounded Rectangle 14">
            <a:extLst>
              <a:ext uri="{FF2B5EF4-FFF2-40B4-BE49-F238E27FC236}">
                <a16:creationId xmlns:a16="http://schemas.microsoft.com/office/drawing/2014/main" id="{843DD86A-8FAA-443F-9211-42A2AE8A7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2A13AAE-18EB-4BDF-BAF7-F2F97B8D0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F5C1B21-B0DB-4206-99EE-C13D67038B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975"/>
          <a:stretch/>
        </p:blipFill>
        <p:spPr>
          <a:xfrm>
            <a:off x="0" y="0"/>
            <a:ext cx="4636008" cy="1441450"/>
          </a:xfrm>
          <a:prstGeom prst="rect">
            <a:avLst/>
          </a:prstGeom>
        </p:spPr>
      </p:pic>
      <p:pic>
        <p:nvPicPr>
          <p:cNvPr id="15" name="Picture 14">
            <a:extLst>
              <a:ext uri="{FF2B5EF4-FFF2-40B4-BE49-F238E27FC236}">
                <a16:creationId xmlns:a16="http://schemas.microsoft.com/office/drawing/2014/main" id="{49261589-06E9-4B7C-A8F1-26648507B7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sp>
        <p:nvSpPr>
          <p:cNvPr id="2" name="Title 1">
            <a:extLst>
              <a:ext uri="{FF2B5EF4-FFF2-40B4-BE49-F238E27FC236}">
                <a16:creationId xmlns:a16="http://schemas.microsoft.com/office/drawing/2014/main" id="{268361B0-39B4-CB96-45F8-77414C01D01C}"/>
              </a:ext>
            </a:extLst>
          </p:cNvPr>
          <p:cNvSpPr>
            <a:spLocks noGrp="1"/>
          </p:cNvSpPr>
          <p:nvPr>
            <p:ph type="title"/>
          </p:nvPr>
        </p:nvSpPr>
        <p:spPr>
          <a:xfrm>
            <a:off x="685800" y="1066163"/>
            <a:ext cx="3306744" cy="5148371"/>
          </a:xfrm>
        </p:spPr>
        <p:txBody>
          <a:bodyPr>
            <a:normAutofit/>
          </a:bodyPr>
          <a:lstStyle/>
          <a:p>
            <a:r>
              <a:rPr lang="en-CA" b="1">
                <a:solidFill>
                  <a:schemeClr val="bg1"/>
                </a:solidFill>
                <a:effectLst/>
                <a:latin typeface="Avenir" panose="02000503020000020003" pitchFamily="2" charset="0"/>
              </a:rPr>
              <a:t>Using Document Loaders</a:t>
            </a:r>
            <a:endParaRPr lang="en-US">
              <a:solidFill>
                <a:schemeClr val="bg1"/>
              </a:solidFill>
            </a:endParaRPr>
          </a:p>
        </p:txBody>
      </p:sp>
      <p:graphicFrame>
        <p:nvGraphicFramePr>
          <p:cNvPr id="5" name="Content Placeholder 2">
            <a:extLst>
              <a:ext uri="{FF2B5EF4-FFF2-40B4-BE49-F238E27FC236}">
                <a16:creationId xmlns:a16="http://schemas.microsoft.com/office/drawing/2014/main" id="{0DF75668-8C45-0F12-BB88-10CFB25B5177}"/>
              </a:ext>
            </a:extLst>
          </p:cNvPr>
          <p:cNvGraphicFramePr>
            <a:graphicFrameLocks noGrp="1"/>
          </p:cNvGraphicFramePr>
          <p:nvPr>
            <p:ph idx="1"/>
            <p:extLst>
              <p:ext uri="{D42A27DB-BD31-4B8C-83A1-F6EECF244321}">
                <p14:modId xmlns:p14="http://schemas.microsoft.com/office/powerpoint/2010/main" val="1304631353"/>
              </p:ext>
            </p:extLst>
          </p:nvPr>
        </p:nvGraphicFramePr>
        <p:xfrm>
          <a:off x="5279472" y="746125"/>
          <a:ext cx="6290226" cy="54477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64383525"/>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ECDA1F-977F-40AF-840D-D05BB091DD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B9FECD2-89B7-4AC3-8D54-9733D60AF2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6000"/>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F54C189-4A4C-4899-9585-5281DA208D0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EDD65651-084C-33F6-98EE-8F3ABAE8B2CC}"/>
              </a:ext>
            </a:extLst>
          </p:cNvPr>
          <p:cNvSpPr>
            <a:spLocks noGrp="1"/>
          </p:cNvSpPr>
          <p:nvPr>
            <p:ph type="title"/>
          </p:nvPr>
        </p:nvSpPr>
        <p:spPr>
          <a:xfrm>
            <a:off x="2186153" y="764373"/>
            <a:ext cx="9320048" cy="1293028"/>
          </a:xfrm>
        </p:spPr>
        <p:txBody>
          <a:bodyPr>
            <a:normAutofit/>
          </a:bodyPr>
          <a:lstStyle/>
          <a:p>
            <a:r>
              <a:rPr lang="en-US">
                <a:solidFill>
                  <a:schemeClr val="bg1"/>
                </a:solidFill>
              </a:rPr>
              <a:t>Notable Open Source Models</a:t>
            </a:r>
          </a:p>
        </p:txBody>
      </p:sp>
      <p:sp>
        <p:nvSpPr>
          <p:cNvPr id="3" name="Content Placeholder 2">
            <a:extLst>
              <a:ext uri="{FF2B5EF4-FFF2-40B4-BE49-F238E27FC236}">
                <a16:creationId xmlns:a16="http://schemas.microsoft.com/office/drawing/2014/main" id="{B7777C8D-7D59-722A-F867-A9ED71CC64AD}"/>
              </a:ext>
            </a:extLst>
          </p:cNvPr>
          <p:cNvSpPr>
            <a:spLocks noGrp="1"/>
          </p:cNvSpPr>
          <p:nvPr>
            <p:ph idx="1"/>
          </p:nvPr>
        </p:nvSpPr>
        <p:spPr>
          <a:xfrm>
            <a:off x="685800" y="2743200"/>
            <a:ext cx="10820400" cy="3475485"/>
          </a:xfrm>
        </p:spPr>
        <p:txBody>
          <a:bodyPr>
            <a:normAutofit/>
          </a:bodyPr>
          <a:lstStyle/>
          <a:p>
            <a:pPr>
              <a:lnSpc>
                <a:spcPct val="150000"/>
              </a:lnSpc>
            </a:pPr>
            <a:r>
              <a:rPr lang="en-US" dirty="0" err="1"/>
              <a:t>LLaMA</a:t>
            </a:r>
            <a:r>
              <a:rPr lang="en-US" dirty="0"/>
              <a:t> 3: Meta AI's model excels in dialogue situations, trained on extensive publicly available data.</a:t>
            </a:r>
          </a:p>
          <a:p>
            <a:pPr>
              <a:lnSpc>
                <a:spcPct val="150000"/>
              </a:lnSpc>
            </a:pPr>
            <a:r>
              <a:rPr lang="en-US" dirty="0"/>
              <a:t>Alpaca: Known for its proficiency in instruction-following tasks.</a:t>
            </a:r>
          </a:p>
          <a:p>
            <a:pPr>
              <a:lnSpc>
                <a:spcPct val="150000"/>
              </a:lnSpc>
            </a:pPr>
            <a:r>
              <a:rPr lang="en-US" dirty="0"/>
              <a:t>Falcon: Developed by the Technology Innovation Institute, optimized for text generation and chatbot functionality.</a:t>
            </a:r>
          </a:p>
          <a:p>
            <a:pPr>
              <a:lnSpc>
                <a:spcPct val="150000"/>
              </a:lnSpc>
            </a:pPr>
            <a:r>
              <a:rPr lang="en-US" dirty="0"/>
              <a:t>Mistral: Fast and efficient models</a:t>
            </a:r>
          </a:p>
        </p:txBody>
      </p:sp>
    </p:spTree>
    <p:extLst>
      <p:ext uri="{BB962C8B-B14F-4D97-AF65-F5344CB8AC3E}">
        <p14:creationId xmlns:p14="http://schemas.microsoft.com/office/powerpoint/2010/main" val="3015317052"/>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ounded Rectangle 14">
            <a:extLst>
              <a:ext uri="{FF2B5EF4-FFF2-40B4-BE49-F238E27FC236}">
                <a16:creationId xmlns:a16="http://schemas.microsoft.com/office/drawing/2014/main" id="{843DD86A-8FAA-443F-9211-42A2AE8A7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2A13AAE-18EB-4BDF-BAF7-F2F97B8D0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F5C1B21-B0DB-4206-99EE-C13D67038B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975"/>
          <a:stretch/>
        </p:blipFill>
        <p:spPr>
          <a:xfrm>
            <a:off x="0" y="0"/>
            <a:ext cx="4636008" cy="1441450"/>
          </a:xfrm>
          <a:prstGeom prst="rect">
            <a:avLst/>
          </a:prstGeom>
        </p:spPr>
      </p:pic>
      <p:pic>
        <p:nvPicPr>
          <p:cNvPr id="15" name="Picture 14">
            <a:extLst>
              <a:ext uri="{FF2B5EF4-FFF2-40B4-BE49-F238E27FC236}">
                <a16:creationId xmlns:a16="http://schemas.microsoft.com/office/drawing/2014/main" id="{49261589-06E9-4B7C-A8F1-26648507B7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sp>
        <p:nvSpPr>
          <p:cNvPr id="2" name="Title 1">
            <a:extLst>
              <a:ext uri="{FF2B5EF4-FFF2-40B4-BE49-F238E27FC236}">
                <a16:creationId xmlns:a16="http://schemas.microsoft.com/office/drawing/2014/main" id="{9D1F76B0-97E8-3EEA-7343-230196E0B31F}"/>
              </a:ext>
            </a:extLst>
          </p:cNvPr>
          <p:cNvSpPr>
            <a:spLocks noGrp="1"/>
          </p:cNvSpPr>
          <p:nvPr>
            <p:ph type="title"/>
          </p:nvPr>
        </p:nvSpPr>
        <p:spPr>
          <a:xfrm>
            <a:off x="685800" y="1066163"/>
            <a:ext cx="3306744" cy="5148371"/>
          </a:xfrm>
        </p:spPr>
        <p:txBody>
          <a:bodyPr>
            <a:normAutofit/>
          </a:bodyPr>
          <a:lstStyle/>
          <a:p>
            <a:r>
              <a:rPr lang="en-CA" sz="3400" b="1">
                <a:solidFill>
                  <a:schemeClr val="bg1"/>
                </a:solidFill>
                <a:effectLst/>
                <a:latin typeface="Avenir" panose="02000503020000020003" pitchFamily="2" charset="0"/>
              </a:rPr>
              <a:t>Implementing Retrieval in LangChain</a:t>
            </a:r>
            <a:br>
              <a:rPr lang="en-CA" sz="3400">
                <a:solidFill>
                  <a:schemeClr val="bg1"/>
                </a:solidFill>
                <a:effectLst/>
                <a:latin typeface="Avenir" panose="02000503020000020003" pitchFamily="2" charset="0"/>
              </a:rPr>
            </a:br>
            <a:endParaRPr lang="en-US" sz="3400">
              <a:solidFill>
                <a:schemeClr val="bg1"/>
              </a:solidFill>
            </a:endParaRPr>
          </a:p>
        </p:txBody>
      </p:sp>
      <p:graphicFrame>
        <p:nvGraphicFramePr>
          <p:cNvPr id="5" name="Content Placeholder 2">
            <a:extLst>
              <a:ext uri="{FF2B5EF4-FFF2-40B4-BE49-F238E27FC236}">
                <a16:creationId xmlns:a16="http://schemas.microsoft.com/office/drawing/2014/main" id="{3078F4CB-D072-4633-F8A5-C83DA40B4236}"/>
              </a:ext>
            </a:extLst>
          </p:cNvPr>
          <p:cNvGraphicFramePr>
            <a:graphicFrameLocks noGrp="1"/>
          </p:cNvGraphicFramePr>
          <p:nvPr>
            <p:ph idx="1"/>
            <p:extLst>
              <p:ext uri="{D42A27DB-BD31-4B8C-83A1-F6EECF244321}">
                <p14:modId xmlns:p14="http://schemas.microsoft.com/office/powerpoint/2010/main" val="2081911831"/>
              </p:ext>
            </p:extLst>
          </p:nvPr>
        </p:nvGraphicFramePr>
        <p:xfrm>
          <a:off x="5279472" y="746125"/>
          <a:ext cx="6290226" cy="54477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26265834"/>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ounded Rectangle 14">
            <a:extLst>
              <a:ext uri="{FF2B5EF4-FFF2-40B4-BE49-F238E27FC236}">
                <a16:creationId xmlns:a16="http://schemas.microsoft.com/office/drawing/2014/main" id="{843DD86A-8FAA-443F-9211-42A2AE8A7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2A13AAE-18EB-4BDF-BAF7-F2F97B8D0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F5C1B21-B0DB-4206-99EE-C13D67038B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975"/>
          <a:stretch/>
        </p:blipFill>
        <p:spPr>
          <a:xfrm>
            <a:off x="0" y="0"/>
            <a:ext cx="4636008" cy="1441450"/>
          </a:xfrm>
          <a:prstGeom prst="rect">
            <a:avLst/>
          </a:prstGeom>
        </p:spPr>
      </p:pic>
      <p:pic>
        <p:nvPicPr>
          <p:cNvPr id="15" name="Picture 14">
            <a:extLst>
              <a:ext uri="{FF2B5EF4-FFF2-40B4-BE49-F238E27FC236}">
                <a16:creationId xmlns:a16="http://schemas.microsoft.com/office/drawing/2014/main" id="{49261589-06E9-4B7C-A8F1-26648507B7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sp>
        <p:nvSpPr>
          <p:cNvPr id="2" name="Title 1">
            <a:extLst>
              <a:ext uri="{FF2B5EF4-FFF2-40B4-BE49-F238E27FC236}">
                <a16:creationId xmlns:a16="http://schemas.microsoft.com/office/drawing/2014/main" id="{7F1FD17A-3FC4-47D6-2062-8BD411B6749F}"/>
              </a:ext>
            </a:extLst>
          </p:cNvPr>
          <p:cNvSpPr>
            <a:spLocks noGrp="1"/>
          </p:cNvSpPr>
          <p:nvPr>
            <p:ph type="title"/>
          </p:nvPr>
        </p:nvSpPr>
        <p:spPr>
          <a:xfrm>
            <a:off x="685800" y="1066163"/>
            <a:ext cx="3306744" cy="5148371"/>
          </a:xfrm>
        </p:spPr>
        <p:txBody>
          <a:bodyPr>
            <a:normAutofit/>
          </a:bodyPr>
          <a:lstStyle/>
          <a:p>
            <a:pPr algn="ctr"/>
            <a:r>
              <a:rPr lang="en-US" dirty="0">
                <a:solidFill>
                  <a:schemeClr val="bg1"/>
                </a:solidFill>
              </a:rPr>
              <a:t>Summary of Retrieval</a:t>
            </a:r>
          </a:p>
        </p:txBody>
      </p:sp>
      <p:graphicFrame>
        <p:nvGraphicFramePr>
          <p:cNvPr id="5" name="Content Placeholder 2">
            <a:extLst>
              <a:ext uri="{FF2B5EF4-FFF2-40B4-BE49-F238E27FC236}">
                <a16:creationId xmlns:a16="http://schemas.microsoft.com/office/drawing/2014/main" id="{139BE46E-00B1-2EE9-A30C-5061126C6E4C}"/>
              </a:ext>
            </a:extLst>
          </p:cNvPr>
          <p:cNvGraphicFramePr>
            <a:graphicFrameLocks noGrp="1"/>
          </p:cNvGraphicFramePr>
          <p:nvPr>
            <p:ph idx="1"/>
            <p:extLst>
              <p:ext uri="{D42A27DB-BD31-4B8C-83A1-F6EECF244321}">
                <p14:modId xmlns:p14="http://schemas.microsoft.com/office/powerpoint/2010/main" val="899689068"/>
              </p:ext>
            </p:extLst>
          </p:nvPr>
        </p:nvGraphicFramePr>
        <p:xfrm>
          <a:off x="5279472" y="746125"/>
          <a:ext cx="6290226" cy="54477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36045643"/>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FD580F5-E7BF-4C1D-BEFD-4A4601EBA8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10" name="Picture 9">
            <a:extLst>
              <a:ext uri="{FF2B5EF4-FFF2-40B4-BE49-F238E27FC236}">
                <a16:creationId xmlns:a16="http://schemas.microsoft.com/office/drawing/2014/main" id="{F0F06750-78FE-4472-8DA5-14CF3336F8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12" name="Rectangle 11">
            <a:extLst>
              <a:ext uri="{FF2B5EF4-FFF2-40B4-BE49-F238E27FC236}">
                <a16:creationId xmlns:a16="http://schemas.microsoft.com/office/drawing/2014/main" id="{077D6507-8E8D-40E1-A7B9-63012EF94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ack chains">
            <a:extLst>
              <a:ext uri="{FF2B5EF4-FFF2-40B4-BE49-F238E27FC236}">
                <a16:creationId xmlns:a16="http://schemas.microsoft.com/office/drawing/2014/main" id="{F183246C-CCB4-BD93-C948-F35E23A56BE3}"/>
              </a:ext>
            </a:extLst>
          </p:cNvPr>
          <p:cNvPicPr>
            <a:picLocks noChangeAspect="1"/>
          </p:cNvPicPr>
          <p:nvPr/>
        </p:nvPicPr>
        <p:blipFill rotWithShape="1">
          <a:blip r:embed="rId5">
            <a:alphaModFix amt="40000"/>
          </a:blip>
          <a:srcRect t="13259" b="11238"/>
          <a:stretch/>
        </p:blipFill>
        <p:spPr>
          <a:xfrm>
            <a:off x="20" y="10"/>
            <a:ext cx="12191980" cy="6857990"/>
          </a:xfrm>
          <a:prstGeom prst="rect">
            <a:avLst/>
          </a:prstGeom>
        </p:spPr>
      </p:pic>
      <p:sp>
        <p:nvSpPr>
          <p:cNvPr id="2" name="Title 1">
            <a:extLst>
              <a:ext uri="{FF2B5EF4-FFF2-40B4-BE49-F238E27FC236}">
                <a16:creationId xmlns:a16="http://schemas.microsoft.com/office/drawing/2014/main" id="{99A3C5F2-126F-0F49-BCAB-F7D0C75A89DF}"/>
              </a:ext>
            </a:extLst>
          </p:cNvPr>
          <p:cNvSpPr>
            <a:spLocks noGrp="1"/>
          </p:cNvSpPr>
          <p:nvPr>
            <p:ph type="title"/>
          </p:nvPr>
        </p:nvSpPr>
        <p:spPr>
          <a:xfrm>
            <a:off x="1371600" y="3014139"/>
            <a:ext cx="9448800" cy="1825096"/>
          </a:xfrm>
        </p:spPr>
        <p:txBody>
          <a:bodyPr vert="horz" lIns="91440" tIns="45720" rIns="91440" bIns="45720" rtlCol="0" anchor="b">
            <a:normAutofit/>
          </a:bodyPr>
          <a:lstStyle/>
          <a:p>
            <a:pPr algn="l"/>
            <a:r>
              <a:rPr lang="en-US" sz="6000" b="1" dirty="0">
                <a:effectLst/>
              </a:rPr>
              <a:t>Chains</a:t>
            </a:r>
            <a:endParaRPr lang="en-US" sz="6000" dirty="0"/>
          </a:p>
        </p:txBody>
      </p:sp>
    </p:spTree>
    <p:extLst>
      <p:ext uri="{BB962C8B-B14F-4D97-AF65-F5344CB8AC3E}">
        <p14:creationId xmlns:p14="http://schemas.microsoft.com/office/powerpoint/2010/main" val="24033133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up of chain link">
            <a:extLst>
              <a:ext uri="{FF2B5EF4-FFF2-40B4-BE49-F238E27FC236}">
                <a16:creationId xmlns:a16="http://schemas.microsoft.com/office/drawing/2014/main" id="{9BC01E89-F785-22BE-C8DB-BAAFCFE9A698}"/>
              </a:ext>
            </a:extLst>
          </p:cNvPr>
          <p:cNvPicPr>
            <a:picLocks noChangeAspect="1"/>
          </p:cNvPicPr>
          <p:nvPr/>
        </p:nvPicPr>
        <p:blipFill rotWithShape="1">
          <a:blip r:embed="rId3">
            <a:duotone>
              <a:prstClr val="black"/>
              <a:schemeClr val="tx2">
                <a:tint val="45000"/>
                <a:satMod val="400000"/>
              </a:schemeClr>
            </a:duotone>
            <a:alphaModFix amt="30000"/>
          </a:blip>
          <a:srcRect t="1720" b="14010"/>
          <a:stretch/>
        </p:blipFill>
        <p:spPr>
          <a:xfrm>
            <a:off x="20" y="10"/>
            <a:ext cx="12191980" cy="6857990"/>
          </a:xfrm>
          <a:prstGeom prst="rect">
            <a:avLst/>
          </a:prstGeom>
        </p:spPr>
      </p:pic>
      <p:pic>
        <p:nvPicPr>
          <p:cNvPr id="11" name="Picture 10">
            <a:extLst>
              <a:ext uri="{FF2B5EF4-FFF2-40B4-BE49-F238E27FC236}">
                <a16:creationId xmlns:a16="http://schemas.microsoft.com/office/drawing/2014/main" id="{6319FFD2-07B5-4029-BFB3-26FCFCC2F1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3" name="Content Placeholder 2">
            <a:extLst>
              <a:ext uri="{FF2B5EF4-FFF2-40B4-BE49-F238E27FC236}">
                <a16:creationId xmlns:a16="http://schemas.microsoft.com/office/drawing/2014/main" id="{9F48B942-A15E-3D17-3278-0ABCAACB6038}"/>
              </a:ext>
            </a:extLst>
          </p:cNvPr>
          <p:cNvSpPr>
            <a:spLocks noGrp="1"/>
          </p:cNvSpPr>
          <p:nvPr>
            <p:ph idx="1"/>
          </p:nvPr>
        </p:nvSpPr>
        <p:spPr>
          <a:xfrm>
            <a:off x="685800" y="2379670"/>
            <a:ext cx="10820400" cy="2098660"/>
          </a:xfrm>
        </p:spPr>
        <p:txBody>
          <a:bodyPr>
            <a:normAutofit/>
          </a:bodyPr>
          <a:lstStyle/>
          <a:p>
            <a:pPr marL="0" indent="0" algn="ctr">
              <a:buNone/>
            </a:pPr>
            <a:r>
              <a:rPr lang="en-CA" sz="4400" dirty="0">
                <a:effectLst/>
                <a:latin typeface="Avenir" panose="02000503020000020003" pitchFamily="2" charset="0"/>
              </a:rPr>
              <a:t>A chain is an end-to-end wrapper around multiple individual components executed in a defined order.</a:t>
            </a:r>
          </a:p>
          <a:p>
            <a:pPr marL="0" indent="0" algn="ctr">
              <a:buNone/>
            </a:pPr>
            <a:endParaRPr lang="en-US" sz="4400" dirty="0"/>
          </a:p>
        </p:txBody>
      </p:sp>
    </p:spTree>
    <p:extLst>
      <p:ext uri="{BB962C8B-B14F-4D97-AF65-F5344CB8AC3E}">
        <p14:creationId xmlns:p14="http://schemas.microsoft.com/office/powerpoint/2010/main" val="3333263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ounded Rectangle 14">
            <a:extLst>
              <a:ext uri="{FF2B5EF4-FFF2-40B4-BE49-F238E27FC236}">
                <a16:creationId xmlns:a16="http://schemas.microsoft.com/office/drawing/2014/main" id="{843DD86A-8FAA-443F-9211-42A2AE8A7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2A13AAE-18EB-4BDF-BAF7-F2F97B8D0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F5C1B21-B0DB-4206-99EE-C13D67038B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975"/>
          <a:stretch/>
        </p:blipFill>
        <p:spPr>
          <a:xfrm>
            <a:off x="0" y="0"/>
            <a:ext cx="4636008" cy="1441450"/>
          </a:xfrm>
          <a:prstGeom prst="rect">
            <a:avLst/>
          </a:prstGeom>
        </p:spPr>
      </p:pic>
      <p:pic>
        <p:nvPicPr>
          <p:cNvPr id="15" name="Picture 14">
            <a:extLst>
              <a:ext uri="{FF2B5EF4-FFF2-40B4-BE49-F238E27FC236}">
                <a16:creationId xmlns:a16="http://schemas.microsoft.com/office/drawing/2014/main" id="{49261589-06E9-4B7C-A8F1-26648507B7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sp>
        <p:nvSpPr>
          <p:cNvPr id="2" name="Title 1">
            <a:extLst>
              <a:ext uri="{FF2B5EF4-FFF2-40B4-BE49-F238E27FC236}">
                <a16:creationId xmlns:a16="http://schemas.microsoft.com/office/drawing/2014/main" id="{334FCF71-A4C2-DB85-4A8A-FA5E7A9D8898}"/>
              </a:ext>
            </a:extLst>
          </p:cNvPr>
          <p:cNvSpPr>
            <a:spLocks noGrp="1"/>
          </p:cNvSpPr>
          <p:nvPr>
            <p:ph type="title"/>
          </p:nvPr>
        </p:nvSpPr>
        <p:spPr>
          <a:xfrm>
            <a:off x="685800" y="1066163"/>
            <a:ext cx="3306744" cy="5148371"/>
          </a:xfrm>
        </p:spPr>
        <p:txBody>
          <a:bodyPr>
            <a:normAutofit/>
          </a:bodyPr>
          <a:lstStyle/>
          <a:p>
            <a:r>
              <a:rPr lang="en-US">
                <a:solidFill>
                  <a:schemeClr val="bg1"/>
                </a:solidFill>
              </a:rPr>
              <a:t>Benefits of Using Chains</a:t>
            </a:r>
          </a:p>
        </p:txBody>
      </p:sp>
      <p:graphicFrame>
        <p:nvGraphicFramePr>
          <p:cNvPr id="5" name="Content Placeholder 2">
            <a:extLst>
              <a:ext uri="{FF2B5EF4-FFF2-40B4-BE49-F238E27FC236}">
                <a16:creationId xmlns:a16="http://schemas.microsoft.com/office/drawing/2014/main" id="{7F0DB714-330D-1DAB-894D-0EF4B4A6691D}"/>
              </a:ext>
            </a:extLst>
          </p:cNvPr>
          <p:cNvGraphicFramePr>
            <a:graphicFrameLocks noGrp="1"/>
          </p:cNvGraphicFramePr>
          <p:nvPr>
            <p:ph idx="1"/>
            <p:extLst>
              <p:ext uri="{D42A27DB-BD31-4B8C-83A1-F6EECF244321}">
                <p14:modId xmlns:p14="http://schemas.microsoft.com/office/powerpoint/2010/main" val="4100337639"/>
              </p:ext>
            </p:extLst>
          </p:nvPr>
        </p:nvGraphicFramePr>
        <p:xfrm>
          <a:off x="5279472" y="746125"/>
          <a:ext cx="6290226" cy="54477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77567871"/>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0BD2399-7475-404C-BAC9-E55E16769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D748104-6E76-4AD9-9940-82154F97E7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795D3F2A-3879-8EEF-D8DE-7F3AF664F196}"/>
              </a:ext>
            </a:extLst>
          </p:cNvPr>
          <p:cNvSpPr>
            <a:spLocks noGrp="1"/>
          </p:cNvSpPr>
          <p:nvPr>
            <p:ph type="title"/>
          </p:nvPr>
        </p:nvSpPr>
        <p:spPr>
          <a:xfrm>
            <a:off x="685800" y="1066163"/>
            <a:ext cx="3306744" cy="5148371"/>
          </a:xfrm>
        </p:spPr>
        <p:txBody>
          <a:bodyPr>
            <a:normAutofit/>
          </a:bodyPr>
          <a:lstStyle/>
          <a:p>
            <a:pPr algn="ctr"/>
            <a:r>
              <a:rPr lang="en-US" sz="3200" dirty="0"/>
              <a:t>Core Chain Types in </a:t>
            </a:r>
            <a:r>
              <a:rPr lang="en-US" sz="3200" dirty="0" err="1"/>
              <a:t>LangChain</a:t>
            </a:r>
            <a:endParaRPr lang="en-US" sz="3200" dirty="0"/>
          </a:p>
        </p:txBody>
      </p:sp>
      <p:graphicFrame>
        <p:nvGraphicFramePr>
          <p:cNvPr id="5" name="Content Placeholder 2">
            <a:extLst>
              <a:ext uri="{FF2B5EF4-FFF2-40B4-BE49-F238E27FC236}">
                <a16:creationId xmlns:a16="http://schemas.microsoft.com/office/drawing/2014/main" id="{D83C37C7-93CE-1131-19A6-E95B3BAB9D89}"/>
              </a:ext>
            </a:extLst>
          </p:cNvPr>
          <p:cNvGraphicFramePr>
            <a:graphicFrameLocks noGrp="1"/>
          </p:cNvGraphicFramePr>
          <p:nvPr>
            <p:ph idx="1"/>
            <p:extLst>
              <p:ext uri="{D42A27DB-BD31-4B8C-83A1-F6EECF244321}">
                <p14:modId xmlns:p14="http://schemas.microsoft.com/office/powerpoint/2010/main" val="3836315005"/>
              </p:ext>
            </p:extLst>
          </p:nvPr>
        </p:nvGraphicFramePr>
        <p:xfrm>
          <a:off x="4678344" y="1127125"/>
          <a:ext cx="6403994" cy="50874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607899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ECDA1F-977F-40AF-840D-D05BB091DD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B9FECD2-89B7-4AC3-8D54-9733D60AF2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6000"/>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F54C189-4A4C-4899-9585-5281DA208D0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3A05A399-73F4-9FCC-BAAE-4EE1072209F1}"/>
              </a:ext>
            </a:extLst>
          </p:cNvPr>
          <p:cNvSpPr>
            <a:spLocks noGrp="1"/>
          </p:cNvSpPr>
          <p:nvPr>
            <p:ph type="title"/>
          </p:nvPr>
        </p:nvSpPr>
        <p:spPr>
          <a:xfrm>
            <a:off x="2186153" y="764373"/>
            <a:ext cx="9320048" cy="1293028"/>
          </a:xfrm>
        </p:spPr>
        <p:txBody>
          <a:bodyPr>
            <a:normAutofit fontScale="90000"/>
          </a:bodyPr>
          <a:lstStyle/>
          <a:p>
            <a:r>
              <a:rPr lang="en-CA" sz="3700" b="1">
                <a:solidFill>
                  <a:schemeClr val="bg1"/>
                </a:solidFill>
                <a:effectLst/>
                <a:latin typeface="Avenir" panose="02000503020000020003" pitchFamily="2" charset="0"/>
              </a:rPr>
              <a:t>Understanding LLMChain in LangChain</a:t>
            </a:r>
            <a:br>
              <a:rPr lang="en-CA" sz="3700">
                <a:solidFill>
                  <a:schemeClr val="bg1"/>
                </a:solidFill>
                <a:effectLst/>
                <a:latin typeface="Avenir" panose="02000503020000020003" pitchFamily="2" charset="0"/>
              </a:rPr>
            </a:br>
            <a:endParaRPr lang="en-US" sz="3700">
              <a:solidFill>
                <a:schemeClr val="bg1"/>
              </a:solidFill>
            </a:endParaRPr>
          </a:p>
        </p:txBody>
      </p:sp>
      <p:sp>
        <p:nvSpPr>
          <p:cNvPr id="3" name="Content Placeholder 2">
            <a:extLst>
              <a:ext uri="{FF2B5EF4-FFF2-40B4-BE49-F238E27FC236}">
                <a16:creationId xmlns:a16="http://schemas.microsoft.com/office/drawing/2014/main" id="{D428C664-3655-B167-1AFF-813CF8EBAB06}"/>
              </a:ext>
            </a:extLst>
          </p:cNvPr>
          <p:cNvSpPr>
            <a:spLocks noGrp="1"/>
          </p:cNvSpPr>
          <p:nvPr>
            <p:ph idx="1"/>
          </p:nvPr>
        </p:nvSpPr>
        <p:spPr>
          <a:xfrm>
            <a:off x="685800" y="2419816"/>
            <a:ext cx="10820400" cy="4438184"/>
          </a:xfrm>
        </p:spPr>
        <p:txBody>
          <a:bodyPr>
            <a:normAutofit/>
          </a:bodyPr>
          <a:lstStyle/>
          <a:p>
            <a:pPr>
              <a:lnSpc>
                <a:spcPct val="150000"/>
              </a:lnSpc>
            </a:pPr>
            <a:r>
              <a:rPr lang="en-US" dirty="0" err="1"/>
              <a:t>LLMChains</a:t>
            </a:r>
            <a:r>
              <a:rPr lang="en-US" dirty="0"/>
              <a:t> enhance language model functionality.</a:t>
            </a:r>
          </a:p>
          <a:p>
            <a:pPr>
              <a:lnSpc>
                <a:spcPct val="150000"/>
              </a:lnSpc>
            </a:pPr>
            <a:r>
              <a:rPr lang="en-US" dirty="0"/>
              <a:t>Integrated across </a:t>
            </a:r>
            <a:r>
              <a:rPr lang="en-US" dirty="0" err="1"/>
              <a:t>LangChain</a:t>
            </a:r>
            <a:r>
              <a:rPr lang="en-US" dirty="0"/>
              <a:t>, including in other chains and agents.</a:t>
            </a:r>
          </a:p>
          <a:p>
            <a:pPr>
              <a:lnSpc>
                <a:spcPct val="150000"/>
              </a:lnSpc>
            </a:pPr>
            <a:r>
              <a:rPr lang="en-US" dirty="0"/>
              <a:t>Comprises a </a:t>
            </a:r>
            <a:r>
              <a:rPr lang="en-US" dirty="0" err="1"/>
              <a:t>PromptTemplate</a:t>
            </a:r>
            <a:r>
              <a:rPr lang="en-US" dirty="0"/>
              <a:t>, a language model, and an optional output parser.</a:t>
            </a:r>
          </a:p>
          <a:p>
            <a:pPr>
              <a:lnSpc>
                <a:spcPct val="150000"/>
              </a:lnSpc>
            </a:pPr>
            <a:r>
              <a:rPr lang="en-US" dirty="0"/>
              <a:t>Facilitates formatting user input for LLM responses.</a:t>
            </a:r>
          </a:p>
          <a:p>
            <a:pPr>
              <a:lnSpc>
                <a:spcPct val="150000"/>
              </a:lnSpc>
            </a:pPr>
            <a:r>
              <a:rPr lang="en-US" dirty="0"/>
              <a:t>Enables the creation of intricate chains through combination.</a:t>
            </a:r>
          </a:p>
        </p:txBody>
      </p:sp>
    </p:spTree>
    <p:extLst>
      <p:ext uri="{BB962C8B-B14F-4D97-AF65-F5344CB8AC3E}">
        <p14:creationId xmlns:p14="http://schemas.microsoft.com/office/powerpoint/2010/main" val="1598904427"/>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6A3F16E-CC60-4737-8CBB-9568A351D3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4F57AE-D873-5661-6DC1-6CEC2F4DC489}"/>
              </a:ext>
            </a:extLst>
          </p:cNvPr>
          <p:cNvSpPr>
            <a:spLocks noGrp="1"/>
          </p:cNvSpPr>
          <p:nvPr>
            <p:ph type="title"/>
          </p:nvPr>
        </p:nvSpPr>
        <p:spPr>
          <a:xfrm>
            <a:off x="4090507" y="764372"/>
            <a:ext cx="7434070" cy="1432289"/>
          </a:xfrm>
        </p:spPr>
        <p:txBody>
          <a:bodyPr>
            <a:normAutofit/>
          </a:bodyPr>
          <a:lstStyle/>
          <a:p>
            <a:r>
              <a:rPr lang="en-CA" b="1" dirty="0">
                <a:effectLst/>
                <a:latin typeface="Avenir" panose="02000503020000020003" pitchFamily="2" charset="0"/>
              </a:rPr>
              <a:t>Router Chains in Chatbots</a:t>
            </a:r>
            <a:endParaRPr lang="en-US" dirty="0"/>
          </a:p>
        </p:txBody>
      </p:sp>
      <p:sp>
        <p:nvSpPr>
          <p:cNvPr id="10" name="Rectangle 9">
            <a:extLst>
              <a:ext uri="{FF2B5EF4-FFF2-40B4-BE49-F238E27FC236}">
                <a16:creationId xmlns:a16="http://schemas.microsoft.com/office/drawing/2014/main" id="{C0DABE73-66EA-42B0-AB0A-9FB1C0AD7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2" name="Picture 11">
            <a:extLst>
              <a:ext uri="{FF2B5EF4-FFF2-40B4-BE49-F238E27FC236}">
                <a16:creationId xmlns:a16="http://schemas.microsoft.com/office/drawing/2014/main" id="{1E4917B9-5D95-4999-9E13-3568EDD423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1" r="43746" b="531"/>
          <a:stretch/>
        </p:blipFill>
        <p:spPr>
          <a:xfrm rot="5400000" flipH="1" flipV="1">
            <a:off x="-1264032" y="2187576"/>
            <a:ext cx="6857999" cy="2482850"/>
          </a:xfrm>
          <a:prstGeom prst="rect">
            <a:avLst/>
          </a:prstGeom>
        </p:spPr>
      </p:pic>
      <p:sp>
        <p:nvSpPr>
          <p:cNvPr id="3" name="Content Placeholder 2">
            <a:extLst>
              <a:ext uri="{FF2B5EF4-FFF2-40B4-BE49-F238E27FC236}">
                <a16:creationId xmlns:a16="http://schemas.microsoft.com/office/drawing/2014/main" id="{FB2CBF41-106F-D92E-DF71-420B53AFEAD0}"/>
              </a:ext>
            </a:extLst>
          </p:cNvPr>
          <p:cNvSpPr>
            <a:spLocks noGrp="1"/>
          </p:cNvSpPr>
          <p:nvPr>
            <p:ph idx="1"/>
          </p:nvPr>
        </p:nvSpPr>
        <p:spPr>
          <a:xfrm>
            <a:off x="4090507" y="2628900"/>
            <a:ext cx="7454077" cy="3589785"/>
          </a:xfrm>
        </p:spPr>
        <p:txBody>
          <a:bodyPr>
            <a:normAutofit fontScale="92500" lnSpcReduction="20000"/>
          </a:bodyPr>
          <a:lstStyle/>
          <a:p>
            <a:pPr>
              <a:lnSpc>
                <a:spcPct val="150000"/>
              </a:lnSpc>
            </a:pPr>
            <a:r>
              <a:rPr lang="en-US" sz="2000" dirty="0"/>
              <a:t>Route inputs to appropriate destination chains based on text.</a:t>
            </a:r>
          </a:p>
          <a:p>
            <a:pPr>
              <a:lnSpc>
                <a:spcPct val="150000"/>
              </a:lnSpc>
            </a:pPr>
            <a:r>
              <a:rPr lang="en-US" sz="2000" dirty="0"/>
              <a:t>Examination and decision-making done by the router chains.</a:t>
            </a:r>
          </a:p>
          <a:p>
            <a:pPr>
              <a:lnSpc>
                <a:spcPct val="150000"/>
              </a:lnSpc>
            </a:pPr>
            <a:r>
              <a:rPr lang="en-US" sz="2000" dirty="0"/>
              <a:t>Destination chains manage the specific task execution.</a:t>
            </a:r>
          </a:p>
          <a:p>
            <a:pPr>
              <a:lnSpc>
                <a:spcPct val="150000"/>
              </a:lnSpc>
            </a:pPr>
            <a:r>
              <a:rPr lang="en-US" sz="2000" dirty="0"/>
              <a:t>Central to creating versatile multi-purpose chatbots and assistants.</a:t>
            </a:r>
          </a:p>
          <a:p>
            <a:pPr>
              <a:lnSpc>
                <a:spcPct val="150000"/>
              </a:lnSpc>
            </a:pPr>
            <a:r>
              <a:rPr lang="en-US" sz="2000" dirty="0"/>
              <a:t>Enables chatbots to handle varied user requests effectively.</a:t>
            </a:r>
          </a:p>
        </p:txBody>
      </p:sp>
    </p:spTree>
    <p:extLst>
      <p:ext uri="{BB962C8B-B14F-4D97-AF65-F5344CB8AC3E}">
        <p14:creationId xmlns:p14="http://schemas.microsoft.com/office/powerpoint/2010/main" val="2975067706"/>
      </p:ext>
    </p:extLst>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0D00C-64D3-E3CE-B46C-F168EE0778D9}"/>
              </a:ext>
            </a:extLst>
          </p:cNvPr>
          <p:cNvSpPr>
            <a:spLocks noGrp="1"/>
          </p:cNvSpPr>
          <p:nvPr>
            <p:ph type="title"/>
          </p:nvPr>
        </p:nvSpPr>
        <p:spPr/>
        <p:txBody>
          <a:bodyPr/>
          <a:lstStyle/>
          <a:p>
            <a:r>
              <a:rPr lang="en-US" dirty="0"/>
              <a:t>Sequential Chains</a:t>
            </a:r>
          </a:p>
        </p:txBody>
      </p:sp>
      <p:graphicFrame>
        <p:nvGraphicFramePr>
          <p:cNvPr id="5" name="Content Placeholder 2">
            <a:extLst>
              <a:ext uri="{FF2B5EF4-FFF2-40B4-BE49-F238E27FC236}">
                <a16:creationId xmlns:a16="http://schemas.microsoft.com/office/drawing/2014/main" id="{078E0B0B-E0E8-0401-06CC-DD84E4D0BD09}"/>
              </a:ext>
            </a:extLst>
          </p:cNvPr>
          <p:cNvGraphicFramePr>
            <a:graphicFrameLocks noGrp="1"/>
          </p:cNvGraphicFramePr>
          <p:nvPr>
            <p:ph idx="1"/>
          </p:nvPr>
        </p:nvGraphicFramePr>
        <p:xfrm>
          <a:off x="685800" y="2194560"/>
          <a:ext cx="10820400" cy="402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9219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6A3F16E-CC60-4737-8CBB-9568A351D3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A7A823-D8DB-DAF5-EB51-548F0EADF561}"/>
              </a:ext>
            </a:extLst>
          </p:cNvPr>
          <p:cNvSpPr>
            <a:spLocks noGrp="1"/>
          </p:cNvSpPr>
          <p:nvPr>
            <p:ph type="title"/>
          </p:nvPr>
        </p:nvSpPr>
        <p:spPr>
          <a:xfrm>
            <a:off x="4090507" y="764372"/>
            <a:ext cx="7434070" cy="1432289"/>
          </a:xfrm>
        </p:spPr>
        <p:txBody>
          <a:bodyPr>
            <a:normAutofit/>
          </a:bodyPr>
          <a:lstStyle/>
          <a:p>
            <a:r>
              <a:rPr lang="en-US" dirty="0"/>
              <a:t>Transform Chains</a:t>
            </a:r>
          </a:p>
        </p:txBody>
      </p:sp>
      <p:sp>
        <p:nvSpPr>
          <p:cNvPr id="10" name="Rectangle 9">
            <a:extLst>
              <a:ext uri="{FF2B5EF4-FFF2-40B4-BE49-F238E27FC236}">
                <a16:creationId xmlns:a16="http://schemas.microsoft.com/office/drawing/2014/main" id="{C0DABE73-66EA-42B0-AB0A-9FB1C0AD7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2" name="Picture 11">
            <a:extLst>
              <a:ext uri="{FF2B5EF4-FFF2-40B4-BE49-F238E27FC236}">
                <a16:creationId xmlns:a16="http://schemas.microsoft.com/office/drawing/2014/main" id="{1E4917B9-5D95-4999-9E13-3568EDD423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1" r="43746" b="531"/>
          <a:stretch/>
        </p:blipFill>
        <p:spPr>
          <a:xfrm rot="5400000" flipH="1" flipV="1">
            <a:off x="-1264032" y="2187576"/>
            <a:ext cx="6857999" cy="2482850"/>
          </a:xfrm>
          <a:prstGeom prst="rect">
            <a:avLst/>
          </a:prstGeom>
        </p:spPr>
      </p:pic>
      <p:sp>
        <p:nvSpPr>
          <p:cNvPr id="3" name="Content Placeholder 2">
            <a:extLst>
              <a:ext uri="{FF2B5EF4-FFF2-40B4-BE49-F238E27FC236}">
                <a16:creationId xmlns:a16="http://schemas.microsoft.com/office/drawing/2014/main" id="{3AADD7DB-AA2D-00A2-7A7A-5B355973A59B}"/>
              </a:ext>
            </a:extLst>
          </p:cNvPr>
          <p:cNvSpPr>
            <a:spLocks noGrp="1"/>
          </p:cNvSpPr>
          <p:nvPr>
            <p:ph idx="1"/>
          </p:nvPr>
        </p:nvSpPr>
        <p:spPr>
          <a:xfrm>
            <a:off x="4090507" y="2051824"/>
            <a:ext cx="7454077" cy="4166861"/>
          </a:xfrm>
        </p:spPr>
        <p:txBody>
          <a:bodyPr>
            <a:normAutofit fontScale="92500"/>
          </a:bodyPr>
          <a:lstStyle/>
          <a:p>
            <a:pPr>
              <a:lnSpc>
                <a:spcPct val="150000"/>
              </a:lnSpc>
            </a:pPr>
            <a:r>
              <a:rPr lang="en-US" sz="2000" dirty="0"/>
              <a:t>Apply text transformations such as splitting, filtering, and more.</a:t>
            </a:r>
          </a:p>
          <a:p>
            <a:pPr>
              <a:lnSpc>
                <a:spcPct val="150000"/>
              </a:lnSpc>
            </a:pPr>
            <a:r>
              <a:rPr lang="en-US" sz="2000" dirty="0"/>
              <a:t>Define custom data transformation logic within the pipeline.</a:t>
            </a:r>
          </a:p>
          <a:p>
            <a:pPr>
              <a:lnSpc>
                <a:spcPct val="150000"/>
              </a:lnSpc>
            </a:pPr>
            <a:r>
              <a:rPr lang="en-US" sz="2000" dirty="0"/>
              <a:t>Facilitate sequential application of multiple transformations.</a:t>
            </a:r>
          </a:p>
          <a:p>
            <a:pPr>
              <a:lnSpc>
                <a:spcPct val="150000"/>
              </a:lnSpc>
            </a:pPr>
            <a:r>
              <a:rPr lang="en-US" sz="2000" dirty="0"/>
              <a:t>Useful for data preprocessing before advancing to next steps.</a:t>
            </a:r>
          </a:p>
          <a:p>
            <a:pPr>
              <a:lnSpc>
                <a:spcPct val="150000"/>
              </a:lnSpc>
            </a:pPr>
            <a:r>
              <a:rPr lang="en-US" sz="2000" dirty="0"/>
              <a:t>Harnesses the </a:t>
            </a:r>
            <a:r>
              <a:rPr lang="en-US" sz="2000" dirty="0" err="1"/>
              <a:t>TransformChain</a:t>
            </a:r>
            <a:r>
              <a:rPr lang="en-US" sz="2000" dirty="0"/>
              <a:t> class for structured transformation.</a:t>
            </a:r>
          </a:p>
        </p:txBody>
      </p:sp>
    </p:spTree>
    <p:extLst>
      <p:ext uri="{BB962C8B-B14F-4D97-AF65-F5344CB8AC3E}">
        <p14:creationId xmlns:p14="http://schemas.microsoft.com/office/powerpoint/2010/main" val="2508803757"/>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B7114-0B7F-C50C-A4C7-64677518EDCC}"/>
              </a:ext>
            </a:extLst>
          </p:cNvPr>
          <p:cNvSpPr>
            <a:spLocks noGrp="1"/>
          </p:cNvSpPr>
          <p:nvPr>
            <p:ph type="title"/>
          </p:nvPr>
        </p:nvSpPr>
        <p:spPr>
          <a:xfrm>
            <a:off x="1628078" y="764373"/>
            <a:ext cx="9878122" cy="1293028"/>
          </a:xfrm>
        </p:spPr>
        <p:txBody>
          <a:bodyPr/>
          <a:lstStyle/>
          <a:p>
            <a:r>
              <a:rPr lang="en-US" dirty="0"/>
              <a:t>Benefits of Open-Source Ecosystem</a:t>
            </a:r>
          </a:p>
        </p:txBody>
      </p:sp>
      <p:graphicFrame>
        <p:nvGraphicFramePr>
          <p:cNvPr id="5" name="Content Placeholder 2">
            <a:extLst>
              <a:ext uri="{FF2B5EF4-FFF2-40B4-BE49-F238E27FC236}">
                <a16:creationId xmlns:a16="http://schemas.microsoft.com/office/drawing/2014/main" id="{0F02F157-54DE-52E0-C4FC-59601E583ADA}"/>
              </a:ext>
            </a:extLst>
          </p:cNvPr>
          <p:cNvGraphicFramePr>
            <a:graphicFrameLocks noGrp="1"/>
          </p:cNvGraphicFramePr>
          <p:nvPr>
            <p:ph idx="1"/>
          </p:nvPr>
        </p:nvGraphicFramePr>
        <p:xfrm>
          <a:off x="685800" y="2194560"/>
          <a:ext cx="10820400" cy="402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160934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FB244-4F30-5172-1DF5-CCAA94DC363A}"/>
              </a:ext>
            </a:extLst>
          </p:cNvPr>
          <p:cNvSpPr>
            <a:spLocks noGrp="1"/>
          </p:cNvSpPr>
          <p:nvPr>
            <p:ph type="title"/>
          </p:nvPr>
        </p:nvSpPr>
        <p:spPr/>
        <p:txBody>
          <a:bodyPr/>
          <a:lstStyle/>
          <a:p>
            <a:r>
              <a:rPr lang="en-US" dirty="0"/>
              <a:t>Summary of Chains</a:t>
            </a:r>
          </a:p>
        </p:txBody>
      </p:sp>
      <p:sp>
        <p:nvSpPr>
          <p:cNvPr id="3" name="Content Placeholder 2">
            <a:extLst>
              <a:ext uri="{FF2B5EF4-FFF2-40B4-BE49-F238E27FC236}">
                <a16:creationId xmlns:a16="http://schemas.microsoft.com/office/drawing/2014/main" id="{0BB615FA-E28E-ECE8-77C0-7FEB9FBF1462}"/>
              </a:ext>
            </a:extLst>
          </p:cNvPr>
          <p:cNvSpPr>
            <a:spLocks noGrp="1"/>
          </p:cNvSpPr>
          <p:nvPr>
            <p:ph idx="1"/>
          </p:nvPr>
        </p:nvSpPr>
        <p:spPr/>
        <p:txBody>
          <a:bodyPr/>
          <a:lstStyle/>
          <a:p>
            <a:r>
              <a:rPr lang="en-US" dirty="0"/>
              <a:t>Serve as foundational building blocks for complex operations.</a:t>
            </a:r>
          </a:p>
          <a:p>
            <a:r>
              <a:rPr lang="en-US" dirty="0" err="1"/>
              <a:t>LLMChain</a:t>
            </a:r>
            <a:r>
              <a:rPr lang="en-US" dirty="0"/>
              <a:t> focuses on enhancing language model interactions.</a:t>
            </a:r>
          </a:p>
          <a:p>
            <a:r>
              <a:rPr lang="en-US" dirty="0" err="1"/>
              <a:t>RouterChain</a:t>
            </a:r>
            <a:r>
              <a:rPr lang="en-US" dirty="0"/>
              <a:t> offers dynamic routing based on input, ideal for versatile chatbots.</a:t>
            </a:r>
          </a:p>
          <a:p>
            <a:r>
              <a:rPr lang="en-US" dirty="0"/>
              <a:t>Sequential Chains streamline multi-step processes, from simple to complex workflows.</a:t>
            </a:r>
          </a:p>
          <a:p>
            <a:r>
              <a:rPr lang="en-US" dirty="0"/>
              <a:t>Transform Chains specialize in sequential text data transformations.</a:t>
            </a:r>
          </a:p>
          <a:p>
            <a:pPr marL="0" indent="0">
              <a:buNone/>
            </a:pPr>
            <a:endParaRPr lang="en-US" dirty="0"/>
          </a:p>
        </p:txBody>
      </p:sp>
    </p:spTree>
    <p:extLst>
      <p:ext uri="{BB962C8B-B14F-4D97-AF65-F5344CB8AC3E}">
        <p14:creationId xmlns:p14="http://schemas.microsoft.com/office/powerpoint/2010/main" val="22492873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posing for a photo&#10;&#10;Description automatically generated">
            <a:extLst>
              <a:ext uri="{FF2B5EF4-FFF2-40B4-BE49-F238E27FC236}">
                <a16:creationId xmlns:a16="http://schemas.microsoft.com/office/drawing/2014/main" id="{2487CE04-DAB2-CF16-E534-24FE38A264E0}"/>
              </a:ext>
            </a:extLst>
          </p:cNvPr>
          <p:cNvPicPr>
            <a:picLocks noChangeAspect="1"/>
          </p:cNvPicPr>
          <p:nvPr/>
        </p:nvPicPr>
        <p:blipFill rotWithShape="1">
          <a:blip r:embed="rId3">
            <a:alphaModFix amt="30000"/>
            <a:extLst>
              <a:ext uri="{837473B0-CC2E-450A-ABE3-18F120FF3D39}">
                <a1611:picAttrSrcUrl xmlns:a1611="http://schemas.microsoft.com/office/drawing/2016/11/main" r:id="rId4"/>
              </a:ext>
            </a:extLst>
          </a:blip>
          <a:srcRect b="6250"/>
          <a:stretch/>
        </p:blipFill>
        <p:spPr>
          <a:xfrm>
            <a:off x="20" y="10"/>
            <a:ext cx="12191980" cy="6857990"/>
          </a:xfrm>
          <a:prstGeom prst="rect">
            <a:avLst/>
          </a:prstGeom>
        </p:spPr>
      </p:pic>
      <p:sp>
        <p:nvSpPr>
          <p:cNvPr id="2" name="Title 1">
            <a:extLst>
              <a:ext uri="{FF2B5EF4-FFF2-40B4-BE49-F238E27FC236}">
                <a16:creationId xmlns:a16="http://schemas.microsoft.com/office/drawing/2014/main" id="{B38E8A6C-C0FE-E578-5E48-2E5D31172D38}"/>
              </a:ext>
            </a:extLst>
          </p:cNvPr>
          <p:cNvSpPr>
            <a:spLocks noGrp="1"/>
          </p:cNvSpPr>
          <p:nvPr>
            <p:ph type="title"/>
          </p:nvPr>
        </p:nvSpPr>
        <p:spPr>
          <a:xfrm>
            <a:off x="4898173" y="2782486"/>
            <a:ext cx="2395654" cy="1293028"/>
          </a:xfrm>
        </p:spPr>
        <p:txBody>
          <a:bodyPr>
            <a:normAutofit/>
          </a:bodyPr>
          <a:lstStyle/>
          <a:p>
            <a:r>
              <a:rPr lang="en-US" dirty="0"/>
              <a:t>Agents</a:t>
            </a:r>
          </a:p>
        </p:txBody>
      </p:sp>
      <p:sp>
        <p:nvSpPr>
          <p:cNvPr id="6" name="TextBox 5">
            <a:extLst>
              <a:ext uri="{FF2B5EF4-FFF2-40B4-BE49-F238E27FC236}">
                <a16:creationId xmlns:a16="http://schemas.microsoft.com/office/drawing/2014/main" id="{3242B0C9-5279-53B7-562A-C15B6871634E}"/>
              </a:ext>
            </a:extLst>
          </p:cNvPr>
          <p:cNvSpPr txBox="1"/>
          <p:nvPr/>
        </p:nvSpPr>
        <p:spPr>
          <a:xfrm>
            <a:off x="9489017" y="6657945"/>
            <a:ext cx="270298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movielandgroup.blogspot.com/2015/05/recenzija-agenti-shield-povezuju.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d/3.0/">
                  <a:extLst>
                    <a:ext uri="{A12FA001-AC4F-418D-AE19-62706E023703}">
                      <ahyp:hlinkClr xmlns:ahyp="http://schemas.microsoft.com/office/drawing/2018/hyperlinkcolor" val="tx"/>
                    </a:ext>
                  </a:extLst>
                </a:hlinkClick>
              </a:rPr>
              <a:t>CC BY-ND</a:t>
            </a:r>
            <a:endParaRPr lang="en-US" sz="700">
              <a:solidFill>
                <a:srgbClr val="FFFFFF"/>
              </a:solidFill>
            </a:endParaRPr>
          </a:p>
        </p:txBody>
      </p:sp>
    </p:spTree>
    <p:extLst>
      <p:ext uri="{BB962C8B-B14F-4D97-AF65-F5344CB8AC3E}">
        <p14:creationId xmlns:p14="http://schemas.microsoft.com/office/powerpoint/2010/main" val="19020226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ECDA1F-977F-40AF-840D-D05BB091DD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B9FECD2-89B7-4AC3-8D54-9733D60AF2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6000"/>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F54C189-4A4C-4899-9585-5281DA208D0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C46CE3E8-C19B-6BC3-7A16-A3BF5D9FD8AC}"/>
              </a:ext>
            </a:extLst>
          </p:cNvPr>
          <p:cNvSpPr>
            <a:spLocks noGrp="1"/>
          </p:cNvSpPr>
          <p:nvPr>
            <p:ph type="title"/>
          </p:nvPr>
        </p:nvSpPr>
        <p:spPr>
          <a:xfrm>
            <a:off x="2186153" y="764373"/>
            <a:ext cx="9320048" cy="1293028"/>
          </a:xfrm>
        </p:spPr>
        <p:txBody>
          <a:bodyPr>
            <a:normAutofit/>
          </a:bodyPr>
          <a:lstStyle/>
          <a:p>
            <a:r>
              <a:rPr lang="en-US">
                <a:solidFill>
                  <a:schemeClr val="bg1"/>
                </a:solidFill>
              </a:rPr>
              <a:t>Agents vs Chains</a:t>
            </a:r>
          </a:p>
        </p:txBody>
      </p:sp>
      <p:sp>
        <p:nvSpPr>
          <p:cNvPr id="3" name="Content Placeholder 2">
            <a:extLst>
              <a:ext uri="{FF2B5EF4-FFF2-40B4-BE49-F238E27FC236}">
                <a16:creationId xmlns:a16="http://schemas.microsoft.com/office/drawing/2014/main" id="{501CA81E-334B-99B2-EFDE-74B18174270E}"/>
              </a:ext>
            </a:extLst>
          </p:cNvPr>
          <p:cNvSpPr>
            <a:spLocks noGrp="1"/>
          </p:cNvSpPr>
          <p:nvPr>
            <p:ph idx="1"/>
          </p:nvPr>
        </p:nvSpPr>
        <p:spPr>
          <a:xfrm>
            <a:off x="685800" y="2743200"/>
            <a:ext cx="10820400" cy="3475485"/>
          </a:xfrm>
        </p:spPr>
        <p:txBody>
          <a:bodyPr>
            <a:normAutofit/>
          </a:bodyPr>
          <a:lstStyle/>
          <a:p>
            <a:pPr>
              <a:lnSpc>
                <a:spcPct val="150000"/>
              </a:lnSpc>
            </a:pPr>
            <a:r>
              <a:rPr lang="en-US" dirty="0"/>
              <a:t>Agents use LLMs to decide on a sequence of actions.</a:t>
            </a:r>
          </a:p>
          <a:p>
            <a:pPr>
              <a:lnSpc>
                <a:spcPct val="150000"/>
              </a:lnSpc>
            </a:pPr>
            <a:r>
              <a:rPr lang="en-US" dirty="0"/>
              <a:t>Chains have hardcoded sequences defined in code.</a:t>
            </a:r>
          </a:p>
          <a:p>
            <a:pPr>
              <a:lnSpc>
                <a:spcPct val="150000"/>
              </a:lnSpc>
            </a:pPr>
            <a:r>
              <a:rPr lang="en-US" dirty="0"/>
              <a:t>Agents employ language models as reasoning engines.</a:t>
            </a:r>
          </a:p>
          <a:p>
            <a:pPr>
              <a:lnSpc>
                <a:spcPct val="150000"/>
              </a:lnSpc>
            </a:pPr>
            <a:r>
              <a:rPr lang="en-US" dirty="0"/>
              <a:t>Agents interact with other tools or environments through language models.</a:t>
            </a:r>
          </a:p>
          <a:p>
            <a:pPr>
              <a:lnSpc>
                <a:spcPct val="150000"/>
              </a:lnSpc>
            </a:pPr>
            <a:r>
              <a:rPr lang="en-US" dirty="0"/>
              <a:t>Agents decide, act, observe results, and iterate for outcomes.</a:t>
            </a:r>
          </a:p>
        </p:txBody>
      </p:sp>
    </p:spTree>
    <p:extLst>
      <p:ext uri="{BB962C8B-B14F-4D97-AF65-F5344CB8AC3E}">
        <p14:creationId xmlns:p14="http://schemas.microsoft.com/office/powerpoint/2010/main" val="1500452142"/>
      </p:ext>
    </p:extLst>
  </p:cSld>
  <p:clrMapOvr>
    <a:overrideClrMapping bg1="lt1" tx1="dk1" bg2="lt2" tx2="dk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6A3F16E-CC60-4737-8CBB-9568A351D3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FB6081-A3B2-E126-3FCB-41A31F82C6A1}"/>
              </a:ext>
            </a:extLst>
          </p:cNvPr>
          <p:cNvSpPr>
            <a:spLocks noGrp="1"/>
          </p:cNvSpPr>
          <p:nvPr>
            <p:ph type="title"/>
          </p:nvPr>
        </p:nvSpPr>
        <p:spPr>
          <a:xfrm>
            <a:off x="4090507" y="764372"/>
            <a:ext cx="7434070" cy="1432289"/>
          </a:xfrm>
        </p:spPr>
        <p:txBody>
          <a:bodyPr>
            <a:normAutofit/>
          </a:bodyPr>
          <a:lstStyle/>
          <a:p>
            <a:r>
              <a:rPr lang="en-CA" b="1" dirty="0">
                <a:effectLst/>
                <a:latin typeface="Avenir" panose="02000503020000020003" pitchFamily="2" charset="0"/>
              </a:rPr>
              <a:t>Comparing Agents and Chains</a:t>
            </a:r>
            <a:endParaRPr lang="en-US" dirty="0"/>
          </a:p>
        </p:txBody>
      </p:sp>
      <p:sp>
        <p:nvSpPr>
          <p:cNvPr id="10" name="Rectangle 9">
            <a:extLst>
              <a:ext uri="{FF2B5EF4-FFF2-40B4-BE49-F238E27FC236}">
                <a16:creationId xmlns:a16="http://schemas.microsoft.com/office/drawing/2014/main" id="{C0DABE73-66EA-42B0-AB0A-9FB1C0AD7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2" name="Picture 11">
            <a:extLst>
              <a:ext uri="{FF2B5EF4-FFF2-40B4-BE49-F238E27FC236}">
                <a16:creationId xmlns:a16="http://schemas.microsoft.com/office/drawing/2014/main" id="{1E4917B9-5D95-4999-9E13-3568EDD423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1" r="43746" b="531"/>
          <a:stretch/>
        </p:blipFill>
        <p:spPr>
          <a:xfrm rot="5400000" flipH="1" flipV="1">
            <a:off x="-1264032" y="2187576"/>
            <a:ext cx="6857999" cy="2482850"/>
          </a:xfrm>
          <a:prstGeom prst="rect">
            <a:avLst/>
          </a:prstGeom>
        </p:spPr>
      </p:pic>
      <p:sp>
        <p:nvSpPr>
          <p:cNvPr id="3" name="Content Placeholder 2">
            <a:extLst>
              <a:ext uri="{FF2B5EF4-FFF2-40B4-BE49-F238E27FC236}">
                <a16:creationId xmlns:a16="http://schemas.microsoft.com/office/drawing/2014/main" id="{65DDD466-B3BA-133C-2AC6-9A833ADEBF68}"/>
              </a:ext>
            </a:extLst>
          </p:cNvPr>
          <p:cNvSpPr>
            <a:spLocks noGrp="1"/>
          </p:cNvSpPr>
          <p:nvPr>
            <p:ph idx="1"/>
          </p:nvPr>
        </p:nvSpPr>
        <p:spPr>
          <a:xfrm>
            <a:off x="4090507" y="2628900"/>
            <a:ext cx="7454077" cy="3589785"/>
          </a:xfrm>
        </p:spPr>
        <p:txBody>
          <a:bodyPr>
            <a:normAutofit fontScale="92500" lnSpcReduction="20000"/>
          </a:bodyPr>
          <a:lstStyle/>
          <a:p>
            <a:pPr>
              <a:lnSpc>
                <a:spcPct val="150000"/>
              </a:lnSpc>
            </a:pPr>
            <a:r>
              <a:rPr lang="en-US" sz="2000" dirty="0"/>
              <a:t>Chains emphasize a sequence of calls and data flow.</a:t>
            </a:r>
          </a:p>
          <a:p>
            <a:pPr>
              <a:lnSpc>
                <a:spcPct val="150000"/>
              </a:lnSpc>
            </a:pPr>
            <a:r>
              <a:rPr lang="en-US" sz="2000" dirty="0"/>
              <a:t>Agents center on decision-making and environment interaction.</a:t>
            </a:r>
          </a:p>
          <a:p>
            <a:pPr>
              <a:lnSpc>
                <a:spcPct val="150000"/>
              </a:lnSpc>
            </a:pPr>
            <a:r>
              <a:rPr lang="en-US" sz="2000" dirty="0"/>
              <a:t>Agents serve diverse applications from chatbots to data querying.</a:t>
            </a:r>
          </a:p>
          <a:p>
            <a:pPr>
              <a:lnSpc>
                <a:spcPct val="150000"/>
              </a:lnSpc>
            </a:pPr>
            <a:r>
              <a:rPr lang="en-US" sz="2000" dirty="0"/>
              <a:t>An LLM acts as the reasoning engine in agents.</a:t>
            </a:r>
          </a:p>
          <a:p>
            <a:pPr>
              <a:lnSpc>
                <a:spcPct val="150000"/>
              </a:lnSpc>
            </a:pPr>
            <a:r>
              <a:rPr lang="en-US" sz="2000" dirty="0"/>
              <a:t>Agents uniquely integrate with tools and memory components.</a:t>
            </a:r>
          </a:p>
        </p:txBody>
      </p:sp>
    </p:spTree>
    <p:extLst>
      <p:ext uri="{BB962C8B-B14F-4D97-AF65-F5344CB8AC3E}">
        <p14:creationId xmlns:p14="http://schemas.microsoft.com/office/powerpoint/2010/main" val="1456712550"/>
      </p:ext>
    </p:extLst>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ork tools and supplies">
            <a:extLst>
              <a:ext uri="{FF2B5EF4-FFF2-40B4-BE49-F238E27FC236}">
                <a16:creationId xmlns:a16="http://schemas.microsoft.com/office/drawing/2014/main" id="{999903D2-0966-2233-702D-F492B5CAFB51}"/>
              </a:ext>
            </a:extLst>
          </p:cNvPr>
          <p:cNvPicPr>
            <a:picLocks noChangeAspect="1"/>
          </p:cNvPicPr>
          <p:nvPr/>
        </p:nvPicPr>
        <p:blipFill rotWithShape="1">
          <a:blip r:embed="rId3">
            <a:duotone>
              <a:prstClr val="black"/>
              <a:schemeClr val="tx2">
                <a:tint val="45000"/>
                <a:satMod val="400000"/>
              </a:schemeClr>
            </a:duotone>
            <a:alphaModFix amt="30000"/>
          </a:blip>
          <a:srcRect t="6163" b="9567"/>
          <a:stretch/>
        </p:blipFill>
        <p:spPr>
          <a:xfrm>
            <a:off x="20" y="10"/>
            <a:ext cx="12191980" cy="6857990"/>
          </a:xfrm>
          <a:prstGeom prst="rect">
            <a:avLst/>
          </a:prstGeom>
        </p:spPr>
      </p:pic>
      <p:pic>
        <p:nvPicPr>
          <p:cNvPr id="11" name="Picture 10">
            <a:extLst>
              <a:ext uri="{FF2B5EF4-FFF2-40B4-BE49-F238E27FC236}">
                <a16:creationId xmlns:a16="http://schemas.microsoft.com/office/drawing/2014/main" id="{6319FFD2-07B5-4029-BFB3-26FCFCC2F1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E68159C8-771A-CAC9-2EDD-544A1A47FBD4}"/>
              </a:ext>
            </a:extLst>
          </p:cNvPr>
          <p:cNvSpPr>
            <a:spLocks noGrp="1"/>
          </p:cNvSpPr>
          <p:nvPr>
            <p:ph type="title"/>
          </p:nvPr>
        </p:nvSpPr>
        <p:spPr>
          <a:xfrm>
            <a:off x="2895600" y="764373"/>
            <a:ext cx="8610600" cy="1293028"/>
          </a:xfrm>
        </p:spPr>
        <p:txBody>
          <a:bodyPr>
            <a:normAutofit/>
          </a:bodyPr>
          <a:lstStyle/>
          <a:p>
            <a:r>
              <a:rPr lang="en-CA" b="1">
                <a:effectLst/>
                <a:latin typeface="Avenir" panose="02000503020000020003" pitchFamily="2" charset="0"/>
              </a:rPr>
              <a:t>Tools and Toolkits</a:t>
            </a:r>
            <a:endParaRPr lang="en-US" dirty="0"/>
          </a:p>
        </p:txBody>
      </p:sp>
      <p:sp>
        <p:nvSpPr>
          <p:cNvPr id="3" name="Content Placeholder 2">
            <a:extLst>
              <a:ext uri="{FF2B5EF4-FFF2-40B4-BE49-F238E27FC236}">
                <a16:creationId xmlns:a16="http://schemas.microsoft.com/office/drawing/2014/main" id="{1859195A-745C-D44C-2FAA-F3F168587862}"/>
              </a:ext>
            </a:extLst>
          </p:cNvPr>
          <p:cNvSpPr>
            <a:spLocks noGrp="1"/>
          </p:cNvSpPr>
          <p:nvPr>
            <p:ph idx="1"/>
          </p:nvPr>
        </p:nvSpPr>
        <p:spPr>
          <a:xfrm>
            <a:off x="685800" y="2194560"/>
            <a:ext cx="10820400" cy="4024125"/>
          </a:xfrm>
        </p:spPr>
        <p:txBody>
          <a:bodyPr>
            <a:normAutofit/>
          </a:bodyPr>
          <a:lstStyle/>
          <a:p>
            <a:pPr>
              <a:lnSpc>
                <a:spcPct val="150000"/>
              </a:lnSpc>
            </a:pPr>
            <a:r>
              <a:rPr lang="en-US" dirty="0"/>
              <a:t>Tools are components dedicated to specific tasks.</a:t>
            </a:r>
          </a:p>
          <a:p>
            <a:pPr>
              <a:lnSpc>
                <a:spcPct val="150000"/>
              </a:lnSpc>
            </a:pPr>
            <a:r>
              <a:rPr lang="en-US" dirty="0"/>
              <a:t>They can fetch data or process it for various needs.</a:t>
            </a:r>
          </a:p>
          <a:p>
            <a:pPr>
              <a:lnSpc>
                <a:spcPct val="150000"/>
              </a:lnSpc>
            </a:pPr>
            <a:r>
              <a:rPr lang="en-US" dirty="0"/>
              <a:t>Toolkits group multiple tools together.</a:t>
            </a:r>
          </a:p>
          <a:p>
            <a:pPr>
              <a:lnSpc>
                <a:spcPct val="150000"/>
              </a:lnSpc>
            </a:pPr>
            <a:r>
              <a:rPr lang="en-US" dirty="0"/>
              <a:t>Designed to ensure tools within work harmoniously.</a:t>
            </a:r>
          </a:p>
          <a:p>
            <a:pPr>
              <a:lnSpc>
                <a:spcPct val="150000"/>
              </a:lnSpc>
            </a:pPr>
            <a:r>
              <a:rPr lang="en-US" dirty="0"/>
              <a:t>Offer a broader set of combined functionalities.</a:t>
            </a:r>
          </a:p>
        </p:txBody>
      </p:sp>
    </p:spTree>
    <p:extLst>
      <p:ext uri="{BB962C8B-B14F-4D97-AF65-F5344CB8AC3E}">
        <p14:creationId xmlns:p14="http://schemas.microsoft.com/office/powerpoint/2010/main" val="29492442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ork tools on a red background">
            <a:extLst>
              <a:ext uri="{FF2B5EF4-FFF2-40B4-BE49-F238E27FC236}">
                <a16:creationId xmlns:a16="http://schemas.microsoft.com/office/drawing/2014/main" id="{C3E349C7-51FF-DCB8-234D-FFC5CD3CD304}"/>
              </a:ext>
            </a:extLst>
          </p:cNvPr>
          <p:cNvPicPr>
            <a:picLocks noChangeAspect="1"/>
          </p:cNvPicPr>
          <p:nvPr/>
        </p:nvPicPr>
        <p:blipFill rotWithShape="1">
          <a:blip r:embed="rId3">
            <a:alphaModFix amt="30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A52C4F22-72BC-D531-637E-96B89AB825BF}"/>
              </a:ext>
            </a:extLst>
          </p:cNvPr>
          <p:cNvSpPr>
            <a:spLocks noGrp="1"/>
          </p:cNvSpPr>
          <p:nvPr>
            <p:ph type="title"/>
          </p:nvPr>
        </p:nvSpPr>
        <p:spPr>
          <a:xfrm>
            <a:off x="2895600" y="764373"/>
            <a:ext cx="8610600" cy="1293028"/>
          </a:xfrm>
        </p:spPr>
        <p:txBody>
          <a:bodyPr>
            <a:normAutofit/>
          </a:bodyPr>
          <a:lstStyle/>
          <a:p>
            <a:r>
              <a:rPr lang="en-CA" b="1">
                <a:effectLst/>
                <a:latin typeface="Avenir" panose="02000503020000020003" pitchFamily="2" charset="0"/>
              </a:rPr>
              <a:t>Why do agents need tools?</a:t>
            </a:r>
            <a:endParaRPr lang="en-US" dirty="0"/>
          </a:p>
        </p:txBody>
      </p:sp>
      <p:sp>
        <p:nvSpPr>
          <p:cNvPr id="3" name="Content Placeholder 2">
            <a:extLst>
              <a:ext uri="{FF2B5EF4-FFF2-40B4-BE49-F238E27FC236}">
                <a16:creationId xmlns:a16="http://schemas.microsoft.com/office/drawing/2014/main" id="{5FD1A243-16AA-F0DE-6FAA-0793E3D85D0F}"/>
              </a:ext>
            </a:extLst>
          </p:cNvPr>
          <p:cNvSpPr>
            <a:spLocks noGrp="1"/>
          </p:cNvSpPr>
          <p:nvPr>
            <p:ph idx="1"/>
          </p:nvPr>
        </p:nvSpPr>
        <p:spPr>
          <a:xfrm>
            <a:off x="685800" y="2194560"/>
            <a:ext cx="10820400" cy="4024125"/>
          </a:xfrm>
        </p:spPr>
        <p:txBody>
          <a:bodyPr>
            <a:normAutofit/>
          </a:bodyPr>
          <a:lstStyle/>
          <a:p>
            <a:pPr>
              <a:lnSpc>
                <a:spcPct val="150000"/>
              </a:lnSpc>
            </a:pPr>
            <a:r>
              <a:rPr lang="en-US" dirty="0"/>
              <a:t>Tools empower agents to execute and implement solutions.</a:t>
            </a:r>
          </a:p>
          <a:p>
            <a:pPr>
              <a:lnSpc>
                <a:spcPct val="150000"/>
              </a:lnSpc>
            </a:pPr>
            <a:r>
              <a:rPr lang="en-US" dirty="0"/>
              <a:t>Agents and tools together create versatile systems.</a:t>
            </a:r>
          </a:p>
          <a:p>
            <a:pPr>
              <a:lnSpc>
                <a:spcPct val="150000"/>
              </a:lnSpc>
            </a:pPr>
            <a:r>
              <a:rPr lang="en-US" dirty="0"/>
              <a:t>Decision-making of agents is amplified by tool functionalities.</a:t>
            </a:r>
          </a:p>
          <a:p>
            <a:pPr>
              <a:lnSpc>
                <a:spcPct val="150000"/>
              </a:lnSpc>
            </a:pPr>
            <a:r>
              <a:rPr lang="en-US" dirty="0"/>
              <a:t>Enhances an agent's capacity to handle diverse tasks.</a:t>
            </a:r>
          </a:p>
        </p:txBody>
      </p:sp>
    </p:spTree>
    <p:extLst>
      <p:ext uri="{BB962C8B-B14F-4D97-AF65-F5344CB8AC3E}">
        <p14:creationId xmlns:p14="http://schemas.microsoft.com/office/powerpoint/2010/main" val="33566348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ssorted work tools">
            <a:extLst>
              <a:ext uri="{FF2B5EF4-FFF2-40B4-BE49-F238E27FC236}">
                <a16:creationId xmlns:a16="http://schemas.microsoft.com/office/drawing/2014/main" id="{F812F320-7CDA-1E6C-C0CC-8E649D67BC05}"/>
              </a:ext>
            </a:extLst>
          </p:cNvPr>
          <p:cNvPicPr>
            <a:picLocks noChangeAspect="1"/>
          </p:cNvPicPr>
          <p:nvPr/>
        </p:nvPicPr>
        <p:blipFill rotWithShape="1">
          <a:blip r:embed="rId3">
            <a:alphaModFix amt="30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F0FEA09F-87E9-D7F2-E803-E6FD620ADF91}"/>
              </a:ext>
            </a:extLst>
          </p:cNvPr>
          <p:cNvSpPr>
            <a:spLocks noGrp="1"/>
          </p:cNvSpPr>
          <p:nvPr>
            <p:ph type="title"/>
          </p:nvPr>
        </p:nvSpPr>
        <p:spPr>
          <a:xfrm>
            <a:off x="2895600" y="764373"/>
            <a:ext cx="8610600" cy="1293028"/>
          </a:xfrm>
        </p:spPr>
        <p:txBody>
          <a:bodyPr>
            <a:normAutofit/>
          </a:bodyPr>
          <a:lstStyle/>
          <a:p>
            <a:r>
              <a:rPr lang="en-CA" b="1">
                <a:effectLst/>
                <a:latin typeface="Avenir" panose="02000503020000020003" pitchFamily="2" charset="0"/>
              </a:rPr>
              <a:t>What Agents Can Do With Tools</a:t>
            </a:r>
            <a:endParaRPr lang="en-US" dirty="0"/>
          </a:p>
        </p:txBody>
      </p:sp>
      <p:sp>
        <p:nvSpPr>
          <p:cNvPr id="3" name="Content Placeholder 2">
            <a:extLst>
              <a:ext uri="{FF2B5EF4-FFF2-40B4-BE49-F238E27FC236}">
                <a16:creationId xmlns:a16="http://schemas.microsoft.com/office/drawing/2014/main" id="{8A19788A-3E62-26C0-D718-CE88EA309210}"/>
              </a:ext>
            </a:extLst>
          </p:cNvPr>
          <p:cNvSpPr>
            <a:spLocks noGrp="1"/>
          </p:cNvSpPr>
          <p:nvPr>
            <p:ph idx="1"/>
          </p:nvPr>
        </p:nvSpPr>
        <p:spPr>
          <a:xfrm>
            <a:off x="685800" y="2194560"/>
            <a:ext cx="10820400" cy="4024125"/>
          </a:xfrm>
        </p:spPr>
        <p:txBody>
          <a:bodyPr>
            <a:normAutofit/>
          </a:bodyPr>
          <a:lstStyle/>
          <a:p>
            <a:pPr>
              <a:lnSpc>
                <a:spcPct val="150000"/>
              </a:lnSpc>
            </a:pPr>
            <a:r>
              <a:rPr lang="en-US" dirty="0"/>
              <a:t>Tools grant access to data from external sources.</a:t>
            </a:r>
          </a:p>
          <a:p>
            <a:pPr>
              <a:lnSpc>
                <a:spcPct val="150000"/>
              </a:lnSpc>
            </a:pPr>
            <a:r>
              <a:rPr lang="en-US" dirty="0"/>
              <a:t>They aid in data cleaning, transformation, and analysis.</a:t>
            </a:r>
          </a:p>
          <a:p>
            <a:pPr>
              <a:lnSpc>
                <a:spcPct val="150000"/>
              </a:lnSpc>
            </a:pPr>
            <a:r>
              <a:rPr lang="en-US" dirty="0"/>
              <a:t>Facilitate integration with systems like chatbots or CRMs.</a:t>
            </a:r>
          </a:p>
          <a:p>
            <a:pPr>
              <a:lnSpc>
                <a:spcPct val="150000"/>
              </a:lnSpc>
            </a:pPr>
            <a:r>
              <a:rPr lang="en-US" dirty="0"/>
              <a:t>Allow customization for unique agent needs and tasks.</a:t>
            </a:r>
          </a:p>
          <a:p>
            <a:pPr>
              <a:lnSpc>
                <a:spcPct val="150000"/>
              </a:lnSpc>
            </a:pPr>
            <a:r>
              <a:rPr lang="en-US" dirty="0"/>
              <a:t>Enable integration with specialized or proprietary systems.</a:t>
            </a:r>
          </a:p>
        </p:txBody>
      </p:sp>
    </p:spTree>
    <p:extLst>
      <p:ext uri="{BB962C8B-B14F-4D97-AF65-F5344CB8AC3E}">
        <p14:creationId xmlns:p14="http://schemas.microsoft.com/office/powerpoint/2010/main" val="3561734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ECDA1F-977F-40AF-840D-D05BB091DD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B9FECD2-89B7-4AC3-8D54-9733D60AF2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6000"/>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F54C189-4A4C-4899-9585-5281DA208D0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EC1ED0C7-606A-1FF1-2E5C-43E0F4CDD022}"/>
              </a:ext>
            </a:extLst>
          </p:cNvPr>
          <p:cNvSpPr>
            <a:spLocks noGrp="1"/>
          </p:cNvSpPr>
          <p:nvPr>
            <p:ph type="title"/>
          </p:nvPr>
        </p:nvSpPr>
        <p:spPr>
          <a:xfrm>
            <a:off x="2186153" y="764373"/>
            <a:ext cx="9320048" cy="1293028"/>
          </a:xfrm>
        </p:spPr>
        <p:txBody>
          <a:bodyPr>
            <a:normAutofit fontScale="90000"/>
          </a:bodyPr>
          <a:lstStyle/>
          <a:p>
            <a:r>
              <a:rPr lang="en-CA" sz="3700" b="1">
                <a:solidFill>
                  <a:schemeClr val="bg1"/>
                </a:solidFill>
                <a:effectLst/>
                <a:latin typeface="Avenir" panose="02000503020000020003" pitchFamily="2" charset="0"/>
              </a:rPr>
              <a:t>The Importance of Memory for Agents</a:t>
            </a:r>
            <a:br>
              <a:rPr lang="en-CA" sz="3700">
                <a:solidFill>
                  <a:schemeClr val="bg1"/>
                </a:solidFill>
                <a:effectLst/>
                <a:latin typeface="Avenir" panose="02000503020000020003" pitchFamily="2" charset="0"/>
              </a:rPr>
            </a:br>
            <a:endParaRPr lang="en-US" sz="3700">
              <a:solidFill>
                <a:schemeClr val="bg1"/>
              </a:solidFill>
            </a:endParaRPr>
          </a:p>
        </p:txBody>
      </p:sp>
      <p:sp>
        <p:nvSpPr>
          <p:cNvPr id="3" name="Content Placeholder 2">
            <a:extLst>
              <a:ext uri="{FF2B5EF4-FFF2-40B4-BE49-F238E27FC236}">
                <a16:creationId xmlns:a16="http://schemas.microsoft.com/office/drawing/2014/main" id="{3C1703A4-E49F-8D75-6274-6B8F23C95CF5}"/>
              </a:ext>
            </a:extLst>
          </p:cNvPr>
          <p:cNvSpPr>
            <a:spLocks noGrp="1"/>
          </p:cNvSpPr>
          <p:nvPr>
            <p:ph idx="1"/>
          </p:nvPr>
        </p:nvSpPr>
        <p:spPr>
          <a:xfrm>
            <a:off x="685800" y="2743200"/>
            <a:ext cx="10820400" cy="3475485"/>
          </a:xfrm>
        </p:spPr>
        <p:txBody>
          <a:bodyPr>
            <a:normAutofit/>
          </a:bodyPr>
          <a:lstStyle/>
          <a:p>
            <a:pPr>
              <a:lnSpc>
                <a:spcPct val="150000"/>
              </a:lnSpc>
            </a:pPr>
            <a:r>
              <a:rPr lang="en-US" dirty="0"/>
              <a:t>Supports storage and retrieval of information.</a:t>
            </a:r>
          </a:p>
          <a:p>
            <a:pPr>
              <a:lnSpc>
                <a:spcPct val="150000"/>
              </a:lnSpc>
            </a:pPr>
            <a:r>
              <a:rPr lang="en-US" dirty="0"/>
              <a:t>Maintains context for effective decision-making.</a:t>
            </a:r>
          </a:p>
          <a:p>
            <a:pPr>
              <a:lnSpc>
                <a:spcPct val="150000"/>
              </a:lnSpc>
            </a:pPr>
            <a:r>
              <a:rPr lang="en-US" dirty="0"/>
              <a:t>Remembers past interactions for continuity.</a:t>
            </a:r>
          </a:p>
          <a:p>
            <a:pPr>
              <a:lnSpc>
                <a:spcPct val="150000"/>
              </a:lnSpc>
            </a:pPr>
            <a:r>
              <a:rPr lang="en-US" dirty="0"/>
              <a:t>Ensures personalized responses to users.</a:t>
            </a:r>
          </a:p>
          <a:p>
            <a:pPr>
              <a:lnSpc>
                <a:spcPct val="150000"/>
              </a:lnSpc>
            </a:pPr>
            <a:r>
              <a:rPr lang="en-US" dirty="0"/>
              <a:t>Crucial for coherent and consistent communication.</a:t>
            </a:r>
          </a:p>
        </p:txBody>
      </p:sp>
    </p:spTree>
    <p:extLst>
      <p:ext uri="{BB962C8B-B14F-4D97-AF65-F5344CB8AC3E}">
        <p14:creationId xmlns:p14="http://schemas.microsoft.com/office/powerpoint/2010/main" val="1984236762"/>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ulti-coloured paper-craft art">
            <a:extLst>
              <a:ext uri="{FF2B5EF4-FFF2-40B4-BE49-F238E27FC236}">
                <a16:creationId xmlns:a16="http://schemas.microsoft.com/office/drawing/2014/main" id="{305CD730-0157-D521-CF68-13A2DCC1FE77}"/>
              </a:ext>
            </a:extLst>
          </p:cNvPr>
          <p:cNvPicPr>
            <a:picLocks noChangeAspect="1"/>
          </p:cNvPicPr>
          <p:nvPr/>
        </p:nvPicPr>
        <p:blipFill rotWithShape="1">
          <a:blip r:embed="rId3">
            <a:alphaModFix amt="30000"/>
          </a:blip>
          <a:srcRect t="11018" b="4712"/>
          <a:stretch/>
        </p:blipFill>
        <p:spPr>
          <a:xfrm>
            <a:off x="20" y="10"/>
            <a:ext cx="12191980" cy="6857990"/>
          </a:xfrm>
          <a:prstGeom prst="rect">
            <a:avLst/>
          </a:prstGeom>
        </p:spPr>
      </p:pic>
      <p:sp>
        <p:nvSpPr>
          <p:cNvPr id="2" name="Title 1">
            <a:extLst>
              <a:ext uri="{FF2B5EF4-FFF2-40B4-BE49-F238E27FC236}">
                <a16:creationId xmlns:a16="http://schemas.microsoft.com/office/drawing/2014/main" id="{455E7B6C-8F7B-BF2C-F24A-B6E305C0E52D}"/>
              </a:ext>
            </a:extLst>
          </p:cNvPr>
          <p:cNvSpPr>
            <a:spLocks noGrp="1"/>
          </p:cNvSpPr>
          <p:nvPr>
            <p:ph type="title"/>
          </p:nvPr>
        </p:nvSpPr>
        <p:spPr>
          <a:xfrm>
            <a:off x="2895600" y="764373"/>
            <a:ext cx="8610600" cy="1293028"/>
          </a:xfrm>
        </p:spPr>
        <p:txBody>
          <a:bodyPr>
            <a:normAutofit fontScale="90000"/>
          </a:bodyPr>
          <a:lstStyle/>
          <a:p>
            <a:r>
              <a:rPr lang="en-CA" sz="3100" b="1" dirty="0">
                <a:effectLst/>
                <a:latin typeface="Avenir" panose="02000503020000020003" pitchFamily="2" charset="0"/>
              </a:rPr>
              <a:t>How Memory Enhances Agents Performance</a:t>
            </a:r>
            <a:br>
              <a:rPr lang="en-CA" sz="3100" dirty="0">
                <a:effectLst/>
                <a:latin typeface="Avenir" panose="02000503020000020003" pitchFamily="2" charset="0"/>
              </a:rPr>
            </a:br>
            <a:endParaRPr lang="en-US" sz="3100" dirty="0"/>
          </a:p>
        </p:txBody>
      </p:sp>
      <p:sp>
        <p:nvSpPr>
          <p:cNvPr id="3" name="Content Placeholder 2">
            <a:extLst>
              <a:ext uri="{FF2B5EF4-FFF2-40B4-BE49-F238E27FC236}">
                <a16:creationId xmlns:a16="http://schemas.microsoft.com/office/drawing/2014/main" id="{27AA0711-77CE-013F-7D47-2D3C549B2E62}"/>
              </a:ext>
            </a:extLst>
          </p:cNvPr>
          <p:cNvSpPr>
            <a:spLocks noGrp="1"/>
          </p:cNvSpPr>
          <p:nvPr>
            <p:ph idx="1"/>
          </p:nvPr>
        </p:nvSpPr>
        <p:spPr>
          <a:xfrm>
            <a:off x="685800" y="2194560"/>
            <a:ext cx="10820400" cy="4024125"/>
          </a:xfrm>
        </p:spPr>
        <p:txBody>
          <a:bodyPr>
            <a:normAutofit/>
          </a:bodyPr>
          <a:lstStyle/>
          <a:p>
            <a:pPr>
              <a:lnSpc>
                <a:spcPct val="150000"/>
              </a:lnSpc>
            </a:pPr>
            <a:r>
              <a:rPr lang="en-US" dirty="0"/>
              <a:t>Facilitates understanding of context from past inputs.</a:t>
            </a:r>
          </a:p>
          <a:p>
            <a:pPr>
              <a:lnSpc>
                <a:spcPct val="150000"/>
              </a:lnSpc>
            </a:pPr>
            <a:r>
              <a:rPr lang="en-US" dirty="0"/>
              <a:t>Accumulates long-term knowledge for precise responses.</a:t>
            </a:r>
          </a:p>
          <a:p>
            <a:pPr>
              <a:lnSpc>
                <a:spcPct val="150000"/>
              </a:lnSpc>
            </a:pPr>
            <a:r>
              <a:rPr lang="en-US" dirty="0"/>
              <a:t>Personalizes interactions based on user history.</a:t>
            </a:r>
          </a:p>
          <a:p>
            <a:pPr>
              <a:lnSpc>
                <a:spcPct val="150000"/>
              </a:lnSpc>
            </a:pPr>
            <a:r>
              <a:rPr lang="en-US" dirty="0"/>
              <a:t>Ensures consistent and natural user dialogue.</a:t>
            </a:r>
          </a:p>
          <a:p>
            <a:pPr>
              <a:lnSpc>
                <a:spcPct val="150000"/>
              </a:lnSpc>
            </a:pPr>
            <a:r>
              <a:rPr lang="en-US" dirty="0"/>
              <a:t>Amplifies user experience through engaging conversations.</a:t>
            </a:r>
          </a:p>
        </p:txBody>
      </p:sp>
    </p:spTree>
    <p:extLst>
      <p:ext uri="{BB962C8B-B14F-4D97-AF65-F5344CB8AC3E}">
        <p14:creationId xmlns:p14="http://schemas.microsoft.com/office/powerpoint/2010/main" val="28917101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22F7A-EFE6-9537-C049-1B1C5203BF68}"/>
              </a:ext>
            </a:extLst>
          </p:cNvPr>
          <p:cNvSpPr>
            <a:spLocks noGrp="1"/>
          </p:cNvSpPr>
          <p:nvPr>
            <p:ph type="title"/>
          </p:nvPr>
        </p:nvSpPr>
        <p:spPr>
          <a:xfrm>
            <a:off x="2895600" y="764373"/>
            <a:ext cx="8610600" cy="1293028"/>
          </a:xfrm>
        </p:spPr>
        <p:txBody>
          <a:bodyPr>
            <a:normAutofit/>
          </a:bodyPr>
          <a:lstStyle/>
          <a:p>
            <a:r>
              <a:rPr lang="en-CA" b="1">
                <a:effectLst/>
                <a:latin typeface="Avenir" panose="02000503020000020003" pitchFamily="2" charset="0"/>
              </a:rPr>
              <a:t>Summary: Agents in </a:t>
            </a:r>
            <a:r>
              <a:rPr lang="en-CA" b="1" err="1">
                <a:effectLst/>
                <a:latin typeface="Avenir" panose="02000503020000020003" pitchFamily="2" charset="0"/>
              </a:rPr>
              <a:t>LangChain</a:t>
            </a:r>
            <a:endParaRPr lang="en-US" dirty="0"/>
          </a:p>
        </p:txBody>
      </p:sp>
      <p:graphicFrame>
        <p:nvGraphicFramePr>
          <p:cNvPr id="5" name="Content Placeholder 2">
            <a:extLst>
              <a:ext uri="{FF2B5EF4-FFF2-40B4-BE49-F238E27FC236}">
                <a16:creationId xmlns:a16="http://schemas.microsoft.com/office/drawing/2014/main" id="{843AFE63-F903-39A4-89AB-0880B5011BB2}"/>
              </a:ext>
            </a:extLst>
          </p:cNvPr>
          <p:cNvGraphicFramePr>
            <a:graphicFrameLocks noGrp="1"/>
          </p:cNvGraphicFramePr>
          <p:nvPr>
            <p:ph idx="1"/>
            <p:extLst>
              <p:ext uri="{D42A27DB-BD31-4B8C-83A1-F6EECF244321}">
                <p14:modId xmlns:p14="http://schemas.microsoft.com/office/powerpoint/2010/main" val="2944146678"/>
              </p:ext>
            </p:extLst>
          </p:nvPr>
        </p:nvGraphicFramePr>
        <p:xfrm>
          <a:off x="685800" y="2441051"/>
          <a:ext cx="10820400" cy="3530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5434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6A3F16E-CC60-4737-8CBB-9568A351D3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86C8F1-125B-2254-689E-A746C2333CB7}"/>
              </a:ext>
            </a:extLst>
          </p:cNvPr>
          <p:cNvSpPr>
            <a:spLocks noGrp="1"/>
          </p:cNvSpPr>
          <p:nvPr>
            <p:ph type="title"/>
          </p:nvPr>
        </p:nvSpPr>
        <p:spPr>
          <a:xfrm>
            <a:off x="4090507" y="764372"/>
            <a:ext cx="7434070" cy="1432289"/>
          </a:xfrm>
        </p:spPr>
        <p:txBody>
          <a:bodyPr>
            <a:normAutofit/>
          </a:bodyPr>
          <a:lstStyle/>
          <a:p>
            <a:r>
              <a:rPr lang="en-US" dirty="0"/>
              <a:t>Closed-Source LLMs</a:t>
            </a:r>
          </a:p>
        </p:txBody>
      </p:sp>
      <p:sp>
        <p:nvSpPr>
          <p:cNvPr id="10" name="Rectangle 9">
            <a:extLst>
              <a:ext uri="{FF2B5EF4-FFF2-40B4-BE49-F238E27FC236}">
                <a16:creationId xmlns:a16="http://schemas.microsoft.com/office/drawing/2014/main" id="{C0DABE73-66EA-42B0-AB0A-9FB1C0AD7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2" name="Picture 11">
            <a:extLst>
              <a:ext uri="{FF2B5EF4-FFF2-40B4-BE49-F238E27FC236}">
                <a16:creationId xmlns:a16="http://schemas.microsoft.com/office/drawing/2014/main" id="{1E4917B9-5D95-4999-9E13-3568EDD423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1" r="43746" b="531"/>
          <a:stretch/>
        </p:blipFill>
        <p:spPr>
          <a:xfrm rot="5400000" flipH="1" flipV="1">
            <a:off x="-1264032" y="2187576"/>
            <a:ext cx="6857999" cy="2482850"/>
          </a:xfrm>
          <a:prstGeom prst="rect">
            <a:avLst/>
          </a:prstGeom>
        </p:spPr>
      </p:pic>
      <p:sp>
        <p:nvSpPr>
          <p:cNvPr id="3" name="Content Placeholder 2">
            <a:extLst>
              <a:ext uri="{FF2B5EF4-FFF2-40B4-BE49-F238E27FC236}">
                <a16:creationId xmlns:a16="http://schemas.microsoft.com/office/drawing/2014/main" id="{41D9C3E1-7194-C955-07F3-176673D2C487}"/>
              </a:ext>
            </a:extLst>
          </p:cNvPr>
          <p:cNvSpPr>
            <a:spLocks noGrp="1"/>
          </p:cNvSpPr>
          <p:nvPr>
            <p:ph idx="1"/>
          </p:nvPr>
        </p:nvSpPr>
        <p:spPr>
          <a:xfrm>
            <a:off x="4090507" y="2628900"/>
            <a:ext cx="7454077" cy="3589785"/>
          </a:xfrm>
        </p:spPr>
        <p:txBody>
          <a:bodyPr>
            <a:normAutofit/>
          </a:bodyPr>
          <a:lstStyle/>
          <a:p>
            <a:pPr>
              <a:lnSpc>
                <a:spcPct val="150000"/>
              </a:lnSpc>
            </a:pPr>
            <a:r>
              <a:rPr lang="en-US" sz="2000" dirty="0"/>
              <a:t>Developed and maintained by organizations, the source code is not public.</a:t>
            </a:r>
          </a:p>
          <a:p>
            <a:pPr>
              <a:lnSpc>
                <a:spcPct val="150000"/>
              </a:lnSpc>
            </a:pPr>
            <a:r>
              <a:rPr lang="en-US" sz="2000" dirty="0"/>
              <a:t>Architecture, training data, and algorithms are typically not accessible.</a:t>
            </a:r>
          </a:p>
          <a:p>
            <a:pPr>
              <a:lnSpc>
                <a:spcPct val="150000"/>
              </a:lnSpc>
            </a:pPr>
            <a:r>
              <a:rPr lang="en-US" sz="2000" dirty="0"/>
              <a:t>Often commercial products may require licenses or subscriptions.</a:t>
            </a:r>
          </a:p>
        </p:txBody>
      </p:sp>
    </p:spTree>
    <p:extLst>
      <p:ext uri="{BB962C8B-B14F-4D97-AF65-F5344CB8AC3E}">
        <p14:creationId xmlns:p14="http://schemas.microsoft.com/office/powerpoint/2010/main" val="1887737724"/>
      </p:ext>
    </p:extLst>
  </p:cSld>
  <p:clrMapOvr>
    <a:overrideClrMapping bg1="lt1" tx1="dk1" bg2="lt2" tx2="dk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artoon of a fish in a coral reef&#10;&#10;Description automatically generated">
            <a:extLst>
              <a:ext uri="{FF2B5EF4-FFF2-40B4-BE49-F238E27FC236}">
                <a16:creationId xmlns:a16="http://schemas.microsoft.com/office/drawing/2014/main" id="{9CE74877-AE16-5966-4992-7A206AEFC034}"/>
              </a:ext>
            </a:extLst>
          </p:cNvPr>
          <p:cNvPicPr>
            <a:picLocks noChangeAspect="1"/>
          </p:cNvPicPr>
          <p:nvPr/>
        </p:nvPicPr>
        <p:blipFill rotWithShape="1">
          <a:blip r:embed="rId3">
            <a:alphaModFix amt="30000"/>
            <a:extLst>
              <a:ext uri="{837473B0-CC2E-450A-ABE3-18F120FF3D39}">
                <a1611:picAttrSrcUrl xmlns:a1611="http://schemas.microsoft.com/office/drawing/2016/11/main" r:id="rId4"/>
              </a:ext>
            </a:extLst>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13529D22-C9C1-774C-6C58-A78C47B772DE}"/>
              </a:ext>
            </a:extLst>
          </p:cNvPr>
          <p:cNvSpPr>
            <a:spLocks noGrp="1"/>
          </p:cNvSpPr>
          <p:nvPr>
            <p:ph type="title"/>
          </p:nvPr>
        </p:nvSpPr>
        <p:spPr>
          <a:xfrm>
            <a:off x="1790700" y="2782486"/>
            <a:ext cx="8610600" cy="1293028"/>
          </a:xfrm>
        </p:spPr>
        <p:txBody>
          <a:bodyPr>
            <a:normAutofit/>
          </a:bodyPr>
          <a:lstStyle/>
          <a:p>
            <a:r>
              <a:rPr lang="en-US" dirty="0"/>
              <a:t>Memory</a:t>
            </a:r>
          </a:p>
        </p:txBody>
      </p:sp>
      <p:sp>
        <p:nvSpPr>
          <p:cNvPr id="6" name="TextBox 5">
            <a:extLst>
              <a:ext uri="{FF2B5EF4-FFF2-40B4-BE49-F238E27FC236}">
                <a16:creationId xmlns:a16="http://schemas.microsoft.com/office/drawing/2014/main" id="{CD4437FB-1905-BC49-962A-67688342D2D2}"/>
              </a:ext>
            </a:extLst>
          </p:cNvPr>
          <p:cNvSpPr txBox="1"/>
          <p:nvPr/>
        </p:nvSpPr>
        <p:spPr>
          <a:xfrm>
            <a:off x="9319099" y="6657945"/>
            <a:ext cx="287290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bohemianbabushka.bbabushka.com/2016/06/finding-dory-pixar-disney-animation.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15255460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ounded Rectangle 14">
            <a:extLst>
              <a:ext uri="{FF2B5EF4-FFF2-40B4-BE49-F238E27FC236}">
                <a16:creationId xmlns:a16="http://schemas.microsoft.com/office/drawing/2014/main" id="{843DD86A-8FAA-443F-9211-42A2AE8A7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2A13AAE-18EB-4BDF-BAF7-F2F97B8D0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F5C1B21-B0DB-4206-99EE-C13D67038B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975"/>
          <a:stretch/>
        </p:blipFill>
        <p:spPr>
          <a:xfrm>
            <a:off x="0" y="0"/>
            <a:ext cx="4636008" cy="1441450"/>
          </a:xfrm>
          <a:prstGeom prst="rect">
            <a:avLst/>
          </a:prstGeom>
        </p:spPr>
      </p:pic>
      <p:pic>
        <p:nvPicPr>
          <p:cNvPr id="15" name="Picture 14">
            <a:extLst>
              <a:ext uri="{FF2B5EF4-FFF2-40B4-BE49-F238E27FC236}">
                <a16:creationId xmlns:a16="http://schemas.microsoft.com/office/drawing/2014/main" id="{49261589-06E9-4B7C-A8F1-26648507B7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sp>
        <p:nvSpPr>
          <p:cNvPr id="2" name="Title 1">
            <a:extLst>
              <a:ext uri="{FF2B5EF4-FFF2-40B4-BE49-F238E27FC236}">
                <a16:creationId xmlns:a16="http://schemas.microsoft.com/office/drawing/2014/main" id="{330CAF81-765E-68DE-931C-0A6BBF799DAE}"/>
              </a:ext>
            </a:extLst>
          </p:cNvPr>
          <p:cNvSpPr>
            <a:spLocks noGrp="1"/>
          </p:cNvSpPr>
          <p:nvPr>
            <p:ph type="title"/>
          </p:nvPr>
        </p:nvSpPr>
        <p:spPr>
          <a:xfrm>
            <a:off x="455546" y="854814"/>
            <a:ext cx="3724915" cy="5148371"/>
          </a:xfrm>
        </p:spPr>
        <p:txBody>
          <a:bodyPr>
            <a:normAutofit/>
          </a:bodyPr>
          <a:lstStyle/>
          <a:p>
            <a:pPr algn="ctr"/>
            <a:r>
              <a:rPr lang="en-CA" sz="3100" b="1" dirty="0">
                <a:solidFill>
                  <a:schemeClr val="bg1"/>
                </a:solidFill>
                <a:effectLst/>
                <a:latin typeface="Avenir" panose="02000503020000020003" pitchFamily="2" charset="0"/>
              </a:rPr>
              <a:t>Understanding the Memory Module</a:t>
            </a:r>
            <a:endParaRPr lang="en-US" sz="3100" dirty="0">
              <a:solidFill>
                <a:schemeClr val="bg1"/>
              </a:solidFill>
            </a:endParaRPr>
          </a:p>
        </p:txBody>
      </p:sp>
      <p:graphicFrame>
        <p:nvGraphicFramePr>
          <p:cNvPr id="5" name="Content Placeholder 2">
            <a:extLst>
              <a:ext uri="{FF2B5EF4-FFF2-40B4-BE49-F238E27FC236}">
                <a16:creationId xmlns:a16="http://schemas.microsoft.com/office/drawing/2014/main" id="{A71D4FB5-21B1-904A-75ED-0A0E1192306B}"/>
              </a:ext>
            </a:extLst>
          </p:cNvPr>
          <p:cNvGraphicFramePr>
            <a:graphicFrameLocks noGrp="1"/>
          </p:cNvGraphicFramePr>
          <p:nvPr>
            <p:ph idx="1"/>
            <p:extLst>
              <p:ext uri="{D42A27DB-BD31-4B8C-83A1-F6EECF244321}">
                <p14:modId xmlns:p14="http://schemas.microsoft.com/office/powerpoint/2010/main" val="2876427475"/>
              </p:ext>
            </p:extLst>
          </p:nvPr>
        </p:nvGraphicFramePr>
        <p:xfrm>
          <a:off x="5279472" y="746125"/>
          <a:ext cx="6290226" cy="54477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899868"/>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6A3F16E-CC60-4737-8CBB-9568A351D3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99C612-BFE1-037D-6259-A9C73F3A5D31}"/>
              </a:ext>
            </a:extLst>
          </p:cNvPr>
          <p:cNvSpPr>
            <a:spLocks noGrp="1"/>
          </p:cNvSpPr>
          <p:nvPr>
            <p:ph type="title"/>
          </p:nvPr>
        </p:nvSpPr>
        <p:spPr>
          <a:xfrm>
            <a:off x="4090507" y="764372"/>
            <a:ext cx="7434070" cy="1432289"/>
          </a:xfrm>
        </p:spPr>
        <p:txBody>
          <a:bodyPr>
            <a:normAutofit/>
          </a:bodyPr>
          <a:lstStyle/>
          <a:p>
            <a:r>
              <a:rPr lang="en-US" dirty="0"/>
              <a:t>Functions of the Memory Module</a:t>
            </a:r>
          </a:p>
        </p:txBody>
      </p:sp>
      <p:sp>
        <p:nvSpPr>
          <p:cNvPr id="10" name="Rectangle 9">
            <a:extLst>
              <a:ext uri="{FF2B5EF4-FFF2-40B4-BE49-F238E27FC236}">
                <a16:creationId xmlns:a16="http://schemas.microsoft.com/office/drawing/2014/main" id="{C0DABE73-66EA-42B0-AB0A-9FB1C0AD7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2" name="Picture 11">
            <a:extLst>
              <a:ext uri="{FF2B5EF4-FFF2-40B4-BE49-F238E27FC236}">
                <a16:creationId xmlns:a16="http://schemas.microsoft.com/office/drawing/2014/main" id="{1E4917B9-5D95-4999-9E13-3568EDD423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1" r="43746" b="531"/>
          <a:stretch/>
        </p:blipFill>
        <p:spPr>
          <a:xfrm rot="5400000" flipH="1" flipV="1">
            <a:off x="-1264032" y="2187576"/>
            <a:ext cx="6857999" cy="2482850"/>
          </a:xfrm>
          <a:prstGeom prst="rect">
            <a:avLst/>
          </a:prstGeom>
        </p:spPr>
      </p:pic>
      <p:sp>
        <p:nvSpPr>
          <p:cNvPr id="3" name="Content Placeholder 2">
            <a:extLst>
              <a:ext uri="{FF2B5EF4-FFF2-40B4-BE49-F238E27FC236}">
                <a16:creationId xmlns:a16="http://schemas.microsoft.com/office/drawing/2014/main" id="{11492631-BB28-BCF5-98A2-0B0E063836B3}"/>
              </a:ext>
            </a:extLst>
          </p:cNvPr>
          <p:cNvSpPr>
            <a:spLocks noGrp="1"/>
          </p:cNvSpPr>
          <p:nvPr>
            <p:ph idx="1"/>
          </p:nvPr>
        </p:nvSpPr>
        <p:spPr>
          <a:xfrm>
            <a:off x="4090507" y="2628900"/>
            <a:ext cx="7454077" cy="3589785"/>
          </a:xfrm>
        </p:spPr>
        <p:txBody>
          <a:bodyPr>
            <a:normAutofit/>
          </a:bodyPr>
          <a:lstStyle/>
          <a:p>
            <a:pPr>
              <a:lnSpc>
                <a:spcPct val="150000"/>
              </a:lnSpc>
            </a:pPr>
            <a:r>
              <a:rPr lang="en-US" sz="2000" dirty="0"/>
              <a:t>Provides memory and context to the language model.</a:t>
            </a:r>
          </a:p>
          <a:p>
            <a:pPr>
              <a:lnSpc>
                <a:spcPct val="150000"/>
              </a:lnSpc>
            </a:pPr>
            <a:r>
              <a:rPr lang="en-US" sz="2000" dirty="0"/>
              <a:t>Empowers LLM to make informed decisions.</a:t>
            </a:r>
          </a:p>
          <a:p>
            <a:pPr>
              <a:lnSpc>
                <a:spcPct val="150000"/>
              </a:lnSpc>
            </a:pPr>
            <a:r>
              <a:rPr lang="en-US" sz="2000" dirty="0"/>
              <a:t>Remembers user inputs, system responses, and related data.</a:t>
            </a:r>
          </a:p>
          <a:p>
            <a:pPr>
              <a:lnSpc>
                <a:spcPct val="150000"/>
              </a:lnSpc>
            </a:pPr>
            <a:r>
              <a:rPr lang="en-US" sz="2000" dirty="0"/>
              <a:t>Stores critical interaction details.</a:t>
            </a:r>
          </a:p>
          <a:p>
            <a:pPr>
              <a:lnSpc>
                <a:spcPct val="150000"/>
              </a:lnSpc>
            </a:pPr>
            <a:r>
              <a:rPr lang="en-US" sz="2000" dirty="0"/>
              <a:t>Facilitates data access during future interactions.</a:t>
            </a:r>
          </a:p>
        </p:txBody>
      </p:sp>
    </p:spTree>
    <p:extLst>
      <p:ext uri="{BB962C8B-B14F-4D97-AF65-F5344CB8AC3E}">
        <p14:creationId xmlns:p14="http://schemas.microsoft.com/office/powerpoint/2010/main" val="3925311292"/>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ECDA1F-977F-40AF-840D-D05BB091DD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B9FECD2-89B7-4AC3-8D54-9733D60AF2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6000"/>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F54C189-4A4C-4899-9585-5281DA208D0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F7E12501-6E2B-6A69-91F7-0616B2488126}"/>
              </a:ext>
            </a:extLst>
          </p:cNvPr>
          <p:cNvSpPr>
            <a:spLocks noGrp="1"/>
          </p:cNvSpPr>
          <p:nvPr>
            <p:ph type="title"/>
          </p:nvPr>
        </p:nvSpPr>
        <p:spPr>
          <a:xfrm>
            <a:off x="2186153" y="764373"/>
            <a:ext cx="9320048" cy="1293028"/>
          </a:xfrm>
        </p:spPr>
        <p:txBody>
          <a:bodyPr>
            <a:normAutofit fontScale="90000"/>
          </a:bodyPr>
          <a:lstStyle/>
          <a:p>
            <a:r>
              <a:rPr lang="en-CA" sz="3400" b="1" dirty="0">
                <a:solidFill>
                  <a:schemeClr val="bg1"/>
                </a:solidFill>
                <a:effectLst/>
                <a:latin typeface="Avenir" panose="02000503020000020003" pitchFamily="2" charset="0"/>
              </a:rPr>
              <a:t>When and How to Use the Memory Module</a:t>
            </a:r>
            <a:br>
              <a:rPr lang="en-CA" sz="3400" dirty="0">
                <a:solidFill>
                  <a:schemeClr val="bg1"/>
                </a:solidFill>
                <a:effectLst/>
                <a:latin typeface="Avenir" panose="02000503020000020003" pitchFamily="2" charset="0"/>
              </a:rPr>
            </a:br>
            <a:endParaRPr lang="en-US" sz="3400" dirty="0">
              <a:solidFill>
                <a:schemeClr val="bg1"/>
              </a:solidFill>
            </a:endParaRPr>
          </a:p>
        </p:txBody>
      </p:sp>
      <p:sp>
        <p:nvSpPr>
          <p:cNvPr id="3" name="Content Placeholder 2">
            <a:extLst>
              <a:ext uri="{FF2B5EF4-FFF2-40B4-BE49-F238E27FC236}">
                <a16:creationId xmlns:a16="http://schemas.microsoft.com/office/drawing/2014/main" id="{67497F2F-DC74-D471-5C78-BC084A4C5F2B}"/>
              </a:ext>
            </a:extLst>
          </p:cNvPr>
          <p:cNvSpPr>
            <a:spLocks noGrp="1"/>
          </p:cNvSpPr>
          <p:nvPr>
            <p:ph idx="1"/>
          </p:nvPr>
        </p:nvSpPr>
        <p:spPr>
          <a:xfrm>
            <a:off x="685800" y="2743200"/>
            <a:ext cx="10820400" cy="3475485"/>
          </a:xfrm>
        </p:spPr>
        <p:txBody>
          <a:bodyPr>
            <a:normAutofit lnSpcReduction="10000"/>
          </a:bodyPr>
          <a:lstStyle/>
          <a:p>
            <a:pPr>
              <a:lnSpc>
                <a:spcPct val="150000"/>
              </a:lnSpc>
            </a:pPr>
            <a:r>
              <a:rPr lang="en-US" dirty="0"/>
              <a:t>Use for applications needing context and persistence.</a:t>
            </a:r>
          </a:p>
          <a:p>
            <a:pPr>
              <a:lnSpc>
                <a:spcPct val="150000"/>
              </a:lnSpc>
            </a:pPr>
            <a:r>
              <a:rPr lang="en-US" dirty="0"/>
              <a:t>Ideal for personal assistants to recall user preferences and past queries.</a:t>
            </a:r>
          </a:p>
          <a:p>
            <a:pPr>
              <a:lnSpc>
                <a:spcPct val="150000"/>
              </a:lnSpc>
            </a:pPr>
            <a:r>
              <a:rPr lang="en-US" dirty="0"/>
              <a:t>Memory system's primary functions: reading and writing.</a:t>
            </a:r>
          </a:p>
          <a:p>
            <a:pPr>
              <a:lnSpc>
                <a:spcPct val="150000"/>
              </a:lnSpc>
            </a:pPr>
            <a:r>
              <a:rPr lang="en-US" dirty="0"/>
              <a:t>Every chain requires specific inputs, some user-derived and some from memory.</a:t>
            </a:r>
          </a:p>
          <a:p>
            <a:pPr>
              <a:lnSpc>
                <a:spcPct val="150000"/>
              </a:lnSpc>
            </a:pPr>
            <a:r>
              <a:rPr lang="en-US" dirty="0"/>
              <a:t>Chains read memory before core logic execution and write post-processing.</a:t>
            </a:r>
          </a:p>
        </p:txBody>
      </p:sp>
    </p:spTree>
    <p:extLst>
      <p:ext uri="{BB962C8B-B14F-4D97-AF65-F5344CB8AC3E}">
        <p14:creationId xmlns:p14="http://schemas.microsoft.com/office/powerpoint/2010/main" val="2074267703"/>
      </p:ext>
    </p:extLst>
  </p:cSld>
  <p:clrMapOvr>
    <a:overrideClrMapping bg1="lt1" tx1="dk1" bg2="lt2" tx2="dk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6A3F16E-CC60-4737-8CBB-9568A351D3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AAF74C-B789-8522-79ED-795C48BBEAF5}"/>
              </a:ext>
            </a:extLst>
          </p:cNvPr>
          <p:cNvSpPr>
            <a:spLocks noGrp="1"/>
          </p:cNvSpPr>
          <p:nvPr>
            <p:ph type="title"/>
          </p:nvPr>
        </p:nvSpPr>
        <p:spPr>
          <a:xfrm>
            <a:off x="4090507" y="764372"/>
            <a:ext cx="7434070" cy="1432289"/>
          </a:xfrm>
        </p:spPr>
        <p:txBody>
          <a:bodyPr>
            <a:normAutofit/>
          </a:bodyPr>
          <a:lstStyle/>
          <a:p>
            <a:r>
              <a:rPr lang="en-CA" b="1">
                <a:effectLst/>
                <a:latin typeface="Avenir" panose="02000503020000020003" pitchFamily="2" charset="0"/>
              </a:rPr>
              <a:t>Key Decisions in Memory Systems</a:t>
            </a:r>
            <a:endParaRPr lang="en-US" dirty="0"/>
          </a:p>
        </p:txBody>
      </p:sp>
      <p:sp>
        <p:nvSpPr>
          <p:cNvPr id="10" name="Rectangle 9">
            <a:extLst>
              <a:ext uri="{FF2B5EF4-FFF2-40B4-BE49-F238E27FC236}">
                <a16:creationId xmlns:a16="http://schemas.microsoft.com/office/drawing/2014/main" id="{C0DABE73-66EA-42B0-AB0A-9FB1C0AD7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2" name="Picture 11">
            <a:extLst>
              <a:ext uri="{FF2B5EF4-FFF2-40B4-BE49-F238E27FC236}">
                <a16:creationId xmlns:a16="http://schemas.microsoft.com/office/drawing/2014/main" id="{1E4917B9-5D95-4999-9E13-3568EDD423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1" r="43746" b="531"/>
          <a:stretch/>
        </p:blipFill>
        <p:spPr>
          <a:xfrm rot="5400000" flipH="1" flipV="1">
            <a:off x="-1264032" y="2187576"/>
            <a:ext cx="6857999" cy="2482850"/>
          </a:xfrm>
          <a:prstGeom prst="rect">
            <a:avLst/>
          </a:prstGeom>
        </p:spPr>
      </p:pic>
      <p:sp>
        <p:nvSpPr>
          <p:cNvPr id="3" name="Content Placeholder 2">
            <a:extLst>
              <a:ext uri="{FF2B5EF4-FFF2-40B4-BE49-F238E27FC236}">
                <a16:creationId xmlns:a16="http://schemas.microsoft.com/office/drawing/2014/main" id="{F28075A4-7007-102B-C5A6-37D8D4B8BD69}"/>
              </a:ext>
            </a:extLst>
          </p:cNvPr>
          <p:cNvSpPr>
            <a:spLocks noGrp="1"/>
          </p:cNvSpPr>
          <p:nvPr>
            <p:ph idx="1"/>
          </p:nvPr>
        </p:nvSpPr>
        <p:spPr>
          <a:xfrm>
            <a:off x="4090507" y="2196662"/>
            <a:ext cx="7454077" cy="4022024"/>
          </a:xfrm>
        </p:spPr>
        <p:txBody>
          <a:bodyPr>
            <a:normAutofit lnSpcReduction="10000"/>
          </a:bodyPr>
          <a:lstStyle/>
          <a:p>
            <a:pPr>
              <a:lnSpc>
                <a:spcPct val="150000"/>
              </a:lnSpc>
            </a:pPr>
            <a:r>
              <a:rPr lang="en-US" sz="2000" dirty="0"/>
              <a:t>Two core decisions: how to store state and how to query it.</a:t>
            </a:r>
          </a:p>
          <a:p>
            <a:pPr>
              <a:lnSpc>
                <a:spcPct val="150000"/>
              </a:lnSpc>
            </a:pPr>
            <a:r>
              <a:rPr lang="en-US" sz="2000" dirty="0"/>
              <a:t>Memory captures records of all chat interactions.</a:t>
            </a:r>
          </a:p>
          <a:p>
            <a:pPr>
              <a:lnSpc>
                <a:spcPct val="150000"/>
              </a:lnSpc>
            </a:pPr>
            <a:r>
              <a:rPr lang="en-US" sz="2000" dirty="0" err="1"/>
              <a:t>LangChain</a:t>
            </a:r>
            <a:r>
              <a:rPr lang="en-US" sz="2000" dirty="0"/>
              <a:t> provides multiple storage options, from temporary lists to databases.</a:t>
            </a:r>
          </a:p>
          <a:p>
            <a:pPr>
              <a:lnSpc>
                <a:spcPct val="150000"/>
              </a:lnSpc>
            </a:pPr>
            <a:r>
              <a:rPr lang="en-US" sz="2000" dirty="0"/>
              <a:t>Designing algorithms for chat interpretation is complex.</a:t>
            </a:r>
          </a:p>
          <a:p>
            <a:pPr>
              <a:lnSpc>
                <a:spcPct val="150000"/>
              </a:lnSpc>
            </a:pPr>
            <a:r>
              <a:rPr lang="en-US" sz="2000" dirty="0"/>
              <a:t>Systems vary: some display recent chats, others summarize the last 'K' messages.</a:t>
            </a:r>
          </a:p>
        </p:txBody>
      </p:sp>
    </p:spTree>
    <p:extLst>
      <p:ext uri="{BB962C8B-B14F-4D97-AF65-F5344CB8AC3E}">
        <p14:creationId xmlns:p14="http://schemas.microsoft.com/office/powerpoint/2010/main" val="2440646408"/>
      </p:ext>
    </p:extLst>
  </p:cSld>
  <p:clrMapOvr>
    <a:overrideClrMapping bg1="lt1" tx1="dk1" bg2="lt2" tx2="dk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929EB-003A-4BA6-1ACB-C349E18A49BB}"/>
              </a:ext>
            </a:extLst>
          </p:cNvPr>
          <p:cNvSpPr>
            <a:spLocks noGrp="1"/>
          </p:cNvSpPr>
          <p:nvPr>
            <p:ph type="title"/>
          </p:nvPr>
        </p:nvSpPr>
        <p:spPr>
          <a:xfrm>
            <a:off x="1471961" y="764373"/>
            <a:ext cx="10034239" cy="1293028"/>
          </a:xfrm>
        </p:spPr>
        <p:txBody>
          <a:bodyPr>
            <a:normAutofit/>
          </a:bodyPr>
          <a:lstStyle/>
          <a:p>
            <a:r>
              <a:rPr lang="en-CA" b="1" dirty="0">
                <a:solidFill>
                  <a:srgbClr val="FFFFFF"/>
                </a:solidFill>
                <a:effectLst/>
                <a:latin typeface="Avenir" panose="02000503020000020003" pitchFamily="2" charset="0"/>
              </a:rPr>
              <a:t>Implementing Memory in </a:t>
            </a:r>
            <a:r>
              <a:rPr lang="en-CA" b="1" dirty="0" err="1">
                <a:solidFill>
                  <a:srgbClr val="FFFFFF"/>
                </a:solidFill>
                <a:effectLst/>
                <a:latin typeface="Avenir" panose="02000503020000020003" pitchFamily="2" charset="0"/>
              </a:rPr>
              <a:t>LangChain</a:t>
            </a:r>
            <a:endParaRPr lang="en-US" dirty="0"/>
          </a:p>
        </p:txBody>
      </p:sp>
      <p:sp>
        <p:nvSpPr>
          <p:cNvPr id="3" name="Content Placeholder 2">
            <a:extLst>
              <a:ext uri="{FF2B5EF4-FFF2-40B4-BE49-F238E27FC236}">
                <a16:creationId xmlns:a16="http://schemas.microsoft.com/office/drawing/2014/main" id="{CDF6A6BC-7E15-8202-7AD6-690042D41548}"/>
              </a:ext>
            </a:extLst>
          </p:cNvPr>
          <p:cNvSpPr>
            <a:spLocks noGrp="1"/>
          </p:cNvSpPr>
          <p:nvPr>
            <p:ph idx="1"/>
          </p:nvPr>
        </p:nvSpPr>
        <p:spPr/>
        <p:txBody>
          <a:bodyPr/>
          <a:lstStyle/>
          <a:p>
            <a:pPr>
              <a:lnSpc>
                <a:spcPct val="150000"/>
              </a:lnSpc>
              <a:buFont typeface="Arial" panose="020B0604020202020204" pitchFamily="34" charset="0"/>
              <a:buChar char="•"/>
            </a:pPr>
            <a:r>
              <a:rPr lang="en-CA" dirty="0">
                <a:effectLst/>
                <a:latin typeface="Avenir" panose="02000503020000020003" pitchFamily="2" charset="0"/>
              </a:rPr>
              <a:t>Refined systems identify and focus on chat entities in current sessions.</a:t>
            </a:r>
          </a:p>
          <a:p>
            <a:pPr>
              <a:lnSpc>
                <a:spcPct val="150000"/>
              </a:lnSpc>
              <a:buFont typeface="Arial" panose="020B0604020202020204" pitchFamily="34" charset="0"/>
              <a:buChar char="•"/>
            </a:pPr>
            <a:r>
              <a:rPr lang="en-CA" dirty="0">
                <a:effectLst/>
                <a:latin typeface="Avenir" panose="02000503020000020003" pitchFamily="2" charset="0"/>
              </a:rPr>
              <a:t>Different apps need distinct memory querying methods.</a:t>
            </a:r>
          </a:p>
          <a:p>
            <a:pPr>
              <a:lnSpc>
                <a:spcPct val="150000"/>
              </a:lnSpc>
              <a:buFont typeface="Arial" panose="020B0604020202020204" pitchFamily="34" charset="0"/>
              <a:buChar char="•"/>
            </a:pPr>
            <a:r>
              <a:rPr lang="en-CA" dirty="0">
                <a:effectLst/>
                <a:latin typeface="Avenir" panose="02000503020000020003" pitchFamily="2" charset="0"/>
              </a:rPr>
              <a:t>Implementation Steps:</a:t>
            </a:r>
          </a:p>
          <a:p>
            <a:pPr marL="742950" lvl="1" indent="-285750">
              <a:lnSpc>
                <a:spcPct val="150000"/>
              </a:lnSpc>
              <a:buFont typeface="+mj-lt"/>
              <a:buAutoNum type="arabicPeriod"/>
            </a:pPr>
            <a:r>
              <a:rPr lang="en-CA" dirty="0">
                <a:effectLst/>
                <a:latin typeface="Avenir" panose="02000503020000020003" pitchFamily="2" charset="0"/>
              </a:rPr>
              <a:t>Setup prompt and memory.</a:t>
            </a:r>
          </a:p>
          <a:p>
            <a:pPr marL="742950" lvl="1" indent="-285750">
              <a:lnSpc>
                <a:spcPct val="150000"/>
              </a:lnSpc>
              <a:buFont typeface="+mj-lt"/>
              <a:buAutoNum type="arabicPeriod"/>
            </a:pPr>
            <a:r>
              <a:rPr lang="en-CA" dirty="0">
                <a:effectLst/>
                <a:latin typeface="Avenir" panose="02000503020000020003" pitchFamily="2" charset="0"/>
              </a:rPr>
              <a:t>Initialize </a:t>
            </a:r>
            <a:r>
              <a:rPr lang="en-CA" dirty="0" err="1">
                <a:effectLst/>
                <a:latin typeface="Avenir" panose="02000503020000020003" pitchFamily="2" charset="0"/>
              </a:rPr>
              <a:t>LLMChain</a:t>
            </a:r>
            <a:r>
              <a:rPr lang="en-CA" dirty="0">
                <a:effectLst/>
                <a:latin typeface="Avenir" panose="02000503020000020003" pitchFamily="2" charset="0"/>
              </a:rPr>
              <a:t>.</a:t>
            </a:r>
          </a:p>
          <a:p>
            <a:pPr marL="742950" lvl="1" indent="-285750">
              <a:lnSpc>
                <a:spcPct val="150000"/>
              </a:lnSpc>
              <a:buFont typeface="+mj-lt"/>
              <a:buAutoNum type="arabicPeriod"/>
            </a:pPr>
            <a:r>
              <a:rPr lang="en-CA" dirty="0">
                <a:effectLst/>
                <a:latin typeface="Avenir" panose="02000503020000020003" pitchFamily="2" charset="0"/>
              </a:rPr>
              <a:t>Call </a:t>
            </a:r>
            <a:r>
              <a:rPr lang="en-CA" dirty="0" err="1">
                <a:effectLst/>
                <a:latin typeface="Avenir" panose="02000503020000020003" pitchFamily="2" charset="0"/>
              </a:rPr>
              <a:t>LLMChain</a:t>
            </a:r>
            <a:r>
              <a:rPr lang="en-CA" dirty="0">
                <a:effectLst/>
                <a:latin typeface="Avenir" panose="02000503020000020003" pitchFamily="2" charset="0"/>
              </a:rPr>
              <a:t>.</a:t>
            </a:r>
          </a:p>
          <a:p>
            <a:pPr marL="0" indent="0">
              <a:lnSpc>
                <a:spcPct val="150000"/>
              </a:lnSpc>
              <a:buNone/>
            </a:pPr>
            <a:endParaRPr lang="en-US" dirty="0"/>
          </a:p>
        </p:txBody>
      </p:sp>
    </p:spTree>
    <p:extLst>
      <p:ext uri="{BB962C8B-B14F-4D97-AF65-F5344CB8AC3E}">
        <p14:creationId xmlns:p14="http://schemas.microsoft.com/office/powerpoint/2010/main" val="36368516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rawings on colourful paper">
            <a:extLst>
              <a:ext uri="{FF2B5EF4-FFF2-40B4-BE49-F238E27FC236}">
                <a16:creationId xmlns:a16="http://schemas.microsoft.com/office/drawing/2014/main" id="{3BCCDFBB-0FC5-A0EF-4876-55CCE4DCB4FD}"/>
              </a:ext>
            </a:extLst>
          </p:cNvPr>
          <p:cNvPicPr>
            <a:picLocks noChangeAspect="1"/>
          </p:cNvPicPr>
          <p:nvPr/>
        </p:nvPicPr>
        <p:blipFill rotWithShape="1">
          <a:blip r:embed="rId3">
            <a:duotone>
              <a:prstClr val="black"/>
              <a:schemeClr val="tx2">
                <a:tint val="45000"/>
                <a:satMod val="400000"/>
              </a:schemeClr>
            </a:duotone>
            <a:alphaModFix amt="30000"/>
          </a:blip>
          <a:srcRect b="15730"/>
          <a:stretch/>
        </p:blipFill>
        <p:spPr>
          <a:xfrm>
            <a:off x="20" y="10"/>
            <a:ext cx="12191980" cy="6857990"/>
          </a:xfrm>
          <a:prstGeom prst="rect">
            <a:avLst/>
          </a:prstGeom>
        </p:spPr>
      </p:pic>
      <p:pic>
        <p:nvPicPr>
          <p:cNvPr id="11" name="Picture 10">
            <a:extLst>
              <a:ext uri="{FF2B5EF4-FFF2-40B4-BE49-F238E27FC236}">
                <a16:creationId xmlns:a16="http://schemas.microsoft.com/office/drawing/2014/main" id="{6319FFD2-07B5-4029-BFB3-26FCFCC2F1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7A0CDF2F-A9D1-E62F-48B2-F631D52778D4}"/>
              </a:ext>
            </a:extLst>
          </p:cNvPr>
          <p:cNvSpPr>
            <a:spLocks noGrp="1"/>
          </p:cNvSpPr>
          <p:nvPr>
            <p:ph type="title"/>
          </p:nvPr>
        </p:nvSpPr>
        <p:spPr>
          <a:xfrm>
            <a:off x="2895600" y="764373"/>
            <a:ext cx="8610600" cy="1293028"/>
          </a:xfrm>
        </p:spPr>
        <p:txBody>
          <a:bodyPr>
            <a:normAutofit/>
          </a:bodyPr>
          <a:lstStyle/>
          <a:p>
            <a:r>
              <a:rPr lang="en-US" dirty="0"/>
              <a:t>Summary: Memory in </a:t>
            </a:r>
            <a:r>
              <a:rPr lang="en-US" dirty="0" err="1"/>
              <a:t>LangChain</a:t>
            </a:r>
            <a:endParaRPr lang="en-US" dirty="0"/>
          </a:p>
        </p:txBody>
      </p:sp>
      <p:sp>
        <p:nvSpPr>
          <p:cNvPr id="3" name="Content Placeholder 2">
            <a:extLst>
              <a:ext uri="{FF2B5EF4-FFF2-40B4-BE49-F238E27FC236}">
                <a16:creationId xmlns:a16="http://schemas.microsoft.com/office/drawing/2014/main" id="{14749A71-B398-163F-95F8-C562C996706E}"/>
              </a:ext>
            </a:extLst>
          </p:cNvPr>
          <p:cNvSpPr>
            <a:spLocks noGrp="1"/>
          </p:cNvSpPr>
          <p:nvPr>
            <p:ph idx="1"/>
          </p:nvPr>
        </p:nvSpPr>
        <p:spPr>
          <a:xfrm>
            <a:off x="685800" y="2194560"/>
            <a:ext cx="10820400" cy="4024125"/>
          </a:xfrm>
        </p:spPr>
        <p:txBody>
          <a:bodyPr>
            <a:normAutofit/>
          </a:bodyPr>
          <a:lstStyle/>
          <a:p>
            <a:pPr>
              <a:lnSpc>
                <a:spcPct val="150000"/>
              </a:lnSpc>
            </a:pPr>
            <a:r>
              <a:rPr lang="en-US" dirty="0"/>
              <a:t>Central to maintaining context across sessions.</a:t>
            </a:r>
          </a:p>
          <a:p>
            <a:pPr>
              <a:lnSpc>
                <a:spcPct val="150000"/>
              </a:lnSpc>
            </a:pPr>
            <a:r>
              <a:rPr lang="en-US" dirty="0"/>
              <a:t>Ranges from basic to advanced storage and querying methods.</a:t>
            </a:r>
          </a:p>
          <a:p>
            <a:pPr>
              <a:lnSpc>
                <a:spcPct val="150000"/>
              </a:lnSpc>
            </a:pPr>
            <a:r>
              <a:rPr lang="en-US" dirty="0"/>
              <a:t>Versatile: From personal assistants to tailored applications.</a:t>
            </a:r>
          </a:p>
          <a:p>
            <a:pPr>
              <a:lnSpc>
                <a:spcPct val="150000"/>
              </a:lnSpc>
            </a:pPr>
            <a:r>
              <a:rPr lang="en-US" dirty="0"/>
              <a:t>Key aspects: storage method and state querying.</a:t>
            </a:r>
          </a:p>
          <a:p>
            <a:pPr>
              <a:lnSpc>
                <a:spcPct val="150000"/>
              </a:lnSpc>
            </a:pPr>
            <a:r>
              <a:rPr lang="en-US" dirty="0"/>
              <a:t>Simple initiation with potential for customization.</a:t>
            </a:r>
          </a:p>
        </p:txBody>
      </p:sp>
    </p:spTree>
    <p:extLst>
      <p:ext uri="{BB962C8B-B14F-4D97-AF65-F5344CB8AC3E}">
        <p14:creationId xmlns:p14="http://schemas.microsoft.com/office/powerpoint/2010/main" val="2830248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ECDA1F-977F-40AF-840D-D05BB091DD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B9FECD2-89B7-4AC3-8D54-9733D60AF2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6000"/>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F54C189-4A4C-4899-9585-5281DA208D0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E256F546-4C92-4F64-2C74-15BD2ED5E426}"/>
              </a:ext>
            </a:extLst>
          </p:cNvPr>
          <p:cNvSpPr>
            <a:spLocks noGrp="1"/>
          </p:cNvSpPr>
          <p:nvPr>
            <p:ph type="title"/>
          </p:nvPr>
        </p:nvSpPr>
        <p:spPr>
          <a:xfrm>
            <a:off x="2186153" y="764373"/>
            <a:ext cx="9320048" cy="1293028"/>
          </a:xfrm>
        </p:spPr>
        <p:txBody>
          <a:bodyPr>
            <a:normAutofit/>
          </a:bodyPr>
          <a:lstStyle/>
          <a:p>
            <a:r>
              <a:rPr lang="en-CA" dirty="0">
                <a:solidFill>
                  <a:schemeClr val="bg1"/>
                </a:solidFill>
                <a:effectLst/>
                <a:latin typeface="Avenir" panose="02000503020000020003" pitchFamily="2" charset="0"/>
              </a:rPr>
              <a:t>Notable Closed Source Models</a:t>
            </a:r>
            <a:endParaRPr lang="en-US" dirty="0">
              <a:solidFill>
                <a:schemeClr val="bg1"/>
              </a:solidFill>
            </a:endParaRPr>
          </a:p>
        </p:txBody>
      </p:sp>
      <p:sp>
        <p:nvSpPr>
          <p:cNvPr id="3" name="Content Placeholder 2">
            <a:extLst>
              <a:ext uri="{FF2B5EF4-FFF2-40B4-BE49-F238E27FC236}">
                <a16:creationId xmlns:a16="http://schemas.microsoft.com/office/drawing/2014/main" id="{B3F54CF5-2E12-5C3B-C268-CDF616EC4480}"/>
              </a:ext>
            </a:extLst>
          </p:cNvPr>
          <p:cNvSpPr>
            <a:spLocks noGrp="1"/>
          </p:cNvSpPr>
          <p:nvPr>
            <p:ph idx="1"/>
          </p:nvPr>
        </p:nvSpPr>
        <p:spPr>
          <a:xfrm>
            <a:off x="685800" y="2743200"/>
            <a:ext cx="10820400" cy="3475485"/>
          </a:xfrm>
        </p:spPr>
        <p:txBody>
          <a:bodyPr>
            <a:normAutofit/>
          </a:bodyPr>
          <a:lstStyle/>
          <a:p>
            <a:r>
              <a:rPr lang="en-US" dirty="0" err="1"/>
              <a:t>OpenAI's</a:t>
            </a:r>
            <a:r>
              <a:rPr lang="en-US" dirty="0"/>
              <a:t> GPT Series: GPT-3.5 and GPT-4 excel in text completion, translation, and question-answering.</a:t>
            </a:r>
          </a:p>
          <a:p>
            <a:r>
              <a:rPr lang="en-US" dirty="0" err="1"/>
              <a:t>Anthropic's</a:t>
            </a:r>
            <a:r>
              <a:rPr lang="en-US" dirty="0"/>
              <a:t> Claude: Offers advanced NLP capabilities like editing, rewriting, and summarizing.</a:t>
            </a:r>
          </a:p>
          <a:p>
            <a:r>
              <a:rPr lang="en-US" dirty="0" err="1"/>
              <a:t>Cohere's</a:t>
            </a:r>
            <a:r>
              <a:rPr lang="en-US" dirty="0"/>
              <a:t> Command Series: Ideal for chatbots, excelling at interpreting instruction-like prompts.</a:t>
            </a:r>
          </a:p>
          <a:p>
            <a:r>
              <a:rPr lang="en-US" dirty="0"/>
              <a:t>Other Closed-Source Models: Models like Jurassic-2 and </a:t>
            </a:r>
            <a:r>
              <a:rPr lang="en-US" dirty="0" err="1"/>
              <a:t>PaLM</a:t>
            </a:r>
            <a:r>
              <a:rPr lang="en-US" dirty="0"/>
              <a:t> making significant impact.</a:t>
            </a:r>
          </a:p>
          <a:p>
            <a:endParaRPr lang="en-US" dirty="0"/>
          </a:p>
        </p:txBody>
      </p:sp>
    </p:spTree>
    <p:extLst>
      <p:ext uri="{BB962C8B-B14F-4D97-AF65-F5344CB8AC3E}">
        <p14:creationId xmlns:p14="http://schemas.microsoft.com/office/powerpoint/2010/main" val="1995312514"/>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3F3B9-986F-CD58-AD55-22BA88AC66A6}"/>
              </a:ext>
            </a:extLst>
          </p:cNvPr>
          <p:cNvSpPr>
            <a:spLocks noGrp="1"/>
          </p:cNvSpPr>
          <p:nvPr>
            <p:ph type="title"/>
          </p:nvPr>
        </p:nvSpPr>
        <p:spPr>
          <a:xfrm>
            <a:off x="685799" y="764373"/>
            <a:ext cx="10820401" cy="1293028"/>
          </a:xfrm>
        </p:spPr>
        <p:txBody>
          <a:bodyPr>
            <a:normAutofit/>
          </a:bodyPr>
          <a:lstStyle/>
          <a:p>
            <a:r>
              <a:rPr lang="en-US" sz="3600" dirty="0"/>
              <a:t>Pros and Cons of Closed Source Models</a:t>
            </a:r>
          </a:p>
        </p:txBody>
      </p:sp>
      <p:graphicFrame>
        <p:nvGraphicFramePr>
          <p:cNvPr id="5" name="Content Placeholder 2">
            <a:extLst>
              <a:ext uri="{FF2B5EF4-FFF2-40B4-BE49-F238E27FC236}">
                <a16:creationId xmlns:a16="http://schemas.microsoft.com/office/drawing/2014/main" id="{5176B1F4-AB97-CD3B-9F00-4552C130D704}"/>
              </a:ext>
            </a:extLst>
          </p:cNvPr>
          <p:cNvGraphicFramePr>
            <a:graphicFrameLocks noGrp="1"/>
          </p:cNvGraphicFramePr>
          <p:nvPr>
            <p:ph idx="1"/>
          </p:nvPr>
        </p:nvGraphicFramePr>
        <p:xfrm>
          <a:off x="685800" y="2194560"/>
          <a:ext cx="10820400" cy="402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3140181"/>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Vapor Trail</Template>
  <TotalTime>256</TotalTime>
  <Words>9359</Words>
  <Application>Microsoft Office PowerPoint</Application>
  <PresentationFormat>Widescreen</PresentationFormat>
  <Paragraphs>1056</Paragraphs>
  <Slides>76</Slides>
  <Notes>75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76</vt:i4>
      </vt:variant>
    </vt:vector>
  </HeadingPairs>
  <TitlesOfParts>
    <vt:vector size="83" baseType="lpstr">
      <vt:lpstr>Arial</vt:lpstr>
      <vt:lpstr>Avenir</vt:lpstr>
      <vt:lpstr>Calibri</vt:lpstr>
      <vt:lpstr>Century Gothic</vt:lpstr>
      <vt:lpstr>Lucida Grande</vt:lpstr>
      <vt:lpstr>ui-sans-serif</vt:lpstr>
      <vt:lpstr>Vapor Trail</vt:lpstr>
      <vt:lpstr>AI LLM</vt:lpstr>
      <vt:lpstr>Today’s agenda</vt:lpstr>
      <vt:lpstr>The LLM Landscape</vt:lpstr>
      <vt:lpstr>Open Source LLMs</vt:lpstr>
      <vt:lpstr>Notable Open Source Models</vt:lpstr>
      <vt:lpstr>Benefits of Open-Source Ecosystem</vt:lpstr>
      <vt:lpstr>Closed-Source LLMs</vt:lpstr>
      <vt:lpstr>Notable Closed Source Models</vt:lpstr>
      <vt:lpstr>Pros and Cons of Closed Source Models</vt:lpstr>
      <vt:lpstr>Factors for Model Choice</vt:lpstr>
      <vt:lpstr>The Road Ahead</vt:lpstr>
      <vt:lpstr>Prompt Engineering</vt:lpstr>
      <vt:lpstr>Prompt Engineering for LLMs</vt:lpstr>
      <vt:lpstr>The Evolution of Prompt Engineering </vt:lpstr>
      <vt:lpstr>The Importance of Prompt Engineering</vt:lpstr>
      <vt:lpstr>Advanced Prompt Engineering Techniques </vt:lpstr>
      <vt:lpstr>The Art and Future of Prompt Engineering </vt:lpstr>
      <vt:lpstr>What is 🦜🔗 LangChain? </vt:lpstr>
      <vt:lpstr>Principles of LangChain</vt:lpstr>
      <vt:lpstr>Data Awareness</vt:lpstr>
      <vt:lpstr>Agentic</vt:lpstr>
      <vt:lpstr>Modularity and Customization</vt:lpstr>
      <vt:lpstr>Why LangChain Matters</vt:lpstr>
      <vt:lpstr> Streamlined LLM Integration</vt:lpstr>
      <vt:lpstr>Tangible Benefits</vt:lpstr>
      <vt:lpstr>Adapting to the AI Landscape</vt:lpstr>
      <vt:lpstr>LangChain and Human-Machine Interaction</vt:lpstr>
      <vt:lpstr>Langchain overview</vt:lpstr>
      <vt:lpstr>Core Modules in LangChain</vt:lpstr>
      <vt:lpstr>Model I/O</vt:lpstr>
      <vt:lpstr>Retrieval</vt:lpstr>
      <vt:lpstr>Chains</vt:lpstr>
      <vt:lpstr>Agents</vt:lpstr>
      <vt:lpstr>Memory</vt:lpstr>
      <vt:lpstr>Callbacks</vt:lpstr>
      <vt:lpstr>Overview of LangChain Modules</vt:lpstr>
      <vt:lpstr>Model I/O</vt:lpstr>
      <vt:lpstr>Key Components of Model I/O</vt:lpstr>
      <vt:lpstr>Typical LangChain Workflow</vt:lpstr>
      <vt:lpstr>Working LLMs</vt:lpstr>
      <vt:lpstr>Crafting Effective Prompts</vt:lpstr>
      <vt:lpstr>Prompt Templates</vt:lpstr>
      <vt:lpstr>Output Parsers</vt:lpstr>
      <vt:lpstr>Use Cases of Output Parsers</vt:lpstr>
      <vt:lpstr>Model I/O Summary</vt:lpstr>
      <vt:lpstr>PowerPoint Presentation</vt:lpstr>
      <vt:lpstr>PowerPoint Presentation</vt:lpstr>
      <vt:lpstr>Benefits of Retrieval in LangChain </vt:lpstr>
      <vt:lpstr>Using Document Loaders</vt:lpstr>
      <vt:lpstr>Implementing Retrieval in LangChain </vt:lpstr>
      <vt:lpstr>Summary of Retrieval</vt:lpstr>
      <vt:lpstr>Chains</vt:lpstr>
      <vt:lpstr>PowerPoint Presentation</vt:lpstr>
      <vt:lpstr>Benefits of Using Chains</vt:lpstr>
      <vt:lpstr>Core Chain Types in LangChain</vt:lpstr>
      <vt:lpstr>Understanding LLMChain in LangChain </vt:lpstr>
      <vt:lpstr>Router Chains in Chatbots</vt:lpstr>
      <vt:lpstr>Sequential Chains</vt:lpstr>
      <vt:lpstr>Transform Chains</vt:lpstr>
      <vt:lpstr>Summary of Chains</vt:lpstr>
      <vt:lpstr>Agents</vt:lpstr>
      <vt:lpstr>Agents vs Chains</vt:lpstr>
      <vt:lpstr>Comparing Agents and Chains</vt:lpstr>
      <vt:lpstr>Tools and Toolkits</vt:lpstr>
      <vt:lpstr>Why do agents need tools?</vt:lpstr>
      <vt:lpstr>What Agents Can Do With Tools</vt:lpstr>
      <vt:lpstr>The Importance of Memory for Agents </vt:lpstr>
      <vt:lpstr>How Memory Enhances Agents Performance </vt:lpstr>
      <vt:lpstr>Summary: Agents in LangChain</vt:lpstr>
      <vt:lpstr>Memory</vt:lpstr>
      <vt:lpstr>Understanding the Memory Module</vt:lpstr>
      <vt:lpstr>Functions of the Memory Module</vt:lpstr>
      <vt:lpstr>When and How to Use the Memory Module </vt:lpstr>
      <vt:lpstr>Key Decisions in Memory Systems</vt:lpstr>
      <vt:lpstr>Implementing Memory in LangChain</vt:lpstr>
      <vt:lpstr>Summary: Memory in LangChain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🦜🔗Langchain zoomcap session 2</dc:title>
  <dc:creator>Harpreet Sahota - The Artists of Data Science</dc:creator>
  <cp:lastModifiedBy>Vivek raman</cp:lastModifiedBy>
  <cp:revision>99</cp:revision>
  <cp:lastPrinted>2023-09-22T18:41:22Z</cp:lastPrinted>
  <dcterms:created xsi:type="dcterms:W3CDTF">2023-09-22T18:30:24Z</dcterms:created>
  <dcterms:modified xsi:type="dcterms:W3CDTF">2025-10-07T01:14:32Z</dcterms:modified>
</cp:coreProperties>
</file>