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y="6858000" cx="12192000"/>
  <p:notesSz cx="6858000" cy="9144000"/>
  <p:embeddedFontLst>
    <p:embeddedFont>
      <p:font typeface="Lato Light"/>
      <p:regular r:id="rId25"/>
      <p:bold r:id="rId26"/>
      <p:italic r:id="rId27"/>
      <p:boldItalic r:id="rId28"/>
    </p:embeddedFont>
    <p:embeddedFont>
      <p:font typeface="Jim Nightshade"/>
      <p:regular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30" roundtripDataSignature="AMtx7mh9eixeG1/qDUL12jjGeeepf3506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LatoLight-bold.fntdata"/><Relationship Id="rId25" Type="http://schemas.openxmlformats.org/officeDocument/2006/relationships/font" Target="fonts/LatoLight-regular.fntdata"/><Relationship Id="rId28" Type="http://schemas.openxmlformats.org/officeDocument/2006/relationships/font" Target="fonts/LatoLight-boldItalic.fntdata"/><Relationship Id="rId27" Type="http://schemas.openxmlformats.org/officeDocument/2006/relationships/font" Target="fonts/LatoLight-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JimNightshade-regular.fntdata"/><Relationship Id="rId7" Type="http://schemas.openxmlformats.org/officeDocument/2006/relationships/slide" Target="slides/slide2.xml"/><Relationship Id="rId8" Type="http://schemas.openxmlformats.org/officeDocument/2006/relationships/slide" Target="slides/slide3.xml"/><Relationship Id="rId30" Type="http://customschemas.google.com/relationships/presentationmetadata" Target="meta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2" name="Google Shape;10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0" name="Google Shape;170;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7" name="Google Shape;177;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Black"/>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2" name="Google Shape;182;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37fee00365c_0_5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37fee00365c_0_5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9" name="Google Shape;189;g37fee00365c_0_51: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5" name="Google Shape;195;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37fee00365c_0_7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37fee00365c_0_7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8" name="Google Shape;208;g37fee00365c_0_72: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6" name="Google Shape;216;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2" name="Google Shape;222;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381ff5263f3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381ff5263f3_0_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0" name="Google Shape;230;g381ff5263f3_0_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2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6" name="Google Shape;236;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37fee00365c_0_8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37fee00365c_0_8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4" name="Google Shape;114;g37fee00365c_0_81: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37fee00365c_0_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37fee00365c_0_2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1" name="Google Shape;121;g37fee00365c_0_29: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381ff5263f3_0_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381ff5263f3_0_3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0" name="Google Shape;130;g381ff5263f3_0_39: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6" name="Google Shape;136;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381ff5263f3_0_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381ff5263f3_0_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2" name="Google Shape;142;g381ff5263f3_0_6: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37fee00365c_0_10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37fee00365c_0_10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9" name="Google Shape;149;g37fee00365c_0_102: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37fee00365c_0_8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37fee00365c_0_8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6" name="Google Shape;156;g37fee00365c_0_87: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4" name="Google Shape;164;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 Id="rId3"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bg>
      <p:bgPr>
        <a:blipFill>
          <a:blip r:embed="rId2">
            <a:alphaModFix/>
          </a:blip>
          <a:stretch>
            <a:fillRect/>
          </a:stretch>
        </a:blipFill>
      </p:bgPr>
    </p:bg>
    <p:spTree>
      <p:nvGrpSpPr>
        <p:cNvPr id="15" name="Shape 15"/>
        <p:cNvGrpSpPr/>
        <p:nvPr/>
      </p:nvGrpSpPr>
      <p:grpSpPr>
        <a:xfrm>
          <a:off x="0" y="0"/>
          <a:ext cx="0" cy="0"/>
          <a:chOff x="0" y="0"/>
          <a:chExt cx="0" cy="0"/>
        </a:xfrm>
      </p:grpSpPr>
      <p:pic>
        <p:nvPicPr>
          <p:cNvPr descr="paint_transparent1.png" id="16" name="Google Shape;16;p22"/>
          <p:cNvPicPr preferRelativeResize="0"/>
          <p:nvPr/>
        </p:nvPicPr>
        <p:blipFill rotWithShape="1">
          <a:blip r:embed="rId3">
            <a:alphaModFix/>
          </a:blip>
          <a:srcRect b="0" l="55210" r="0" t="0"/>
          <a:stretch/>
        </p:blipFill>
        <p:spPr>
          <a:xfrm>
            <a:off x="2" y="0"/>
            <a:ext cx="5460903" cy="6858000"/>
          </a:xfrm>
          <a:prstGeom prst="rect">
            <a:avLst/>
          </a:prstGeom>
          <a:noFill/>
          <a:ln>
            <a:noFill/>
          </a:ln>
        </p:spPr>
      </p:pic>
      <p:sp>
        <p:nvSpPr>
          <p:cNvPr id="17" name="Google Shape;17;p22"/>
          <p:cNvSpPr txBox="1"/>
          <p:nvPr>
            <p:ph type="ctrTitle"/>
          </p:nvPr>
        </p:nvSpPr>
        <p:spPr>
          <a:xfrm>
            <a:off x="4277500" y="4382967"/>
            <a:ext cx="7000400" cy="1546400"/>
          </a:xfrm>
          <a:prstGeom prst="rect">
            <a:avLst/>
          </a:prstGeom>
          <a:noFill/>
          <a:ln>
            <a:noFill/>
          </a:ln>
        </p:spPr>
        <p:txBody>
          <a:bodyPr anchorCtr="0" anchor="b" bIns="121875" lIns="121875" spcFirstLastPara="1" rIns="121875" wrap="square" tIns="121875">
            <a:normAutofit/>
          </a:bodyPr>
          <a:lstStyle>
            <a:lvl1pPr lvl="0" algn="r">
              <a:lnSpc>
                <a:spcPct val="90000"/>
              </a:lnSpc>
              <a:spcBef>
                <a:spcPts val="0"/>
              </a:spcBef>
              <a:spcAft>
                <a:spcPts val="0"/>
              </a:spcAft>
              <a:buClr>
                <a:srgbClr val="FFFFFF"/>
              </a:buClr>
              <a:buSzPts val="6700"/>
              <a:buFont typeface="Lato Light"/>
              <a:buNone/>
              <a:defRPr sz="6700">
                <a:solidFill>
                  <a:srgbClr val="FFFFFF"/>
                </a:solidFill>
                <a:latin typeface="Lato Light"/>
                <a:ea typeface="Lato Light"/>
                <a:cs typeface="Lato Light"/>
                <a:sym typeface="Lato Light"/>
              </a:defRPr>
            </a:lvl1pPr>
            <a:lvl2pPr lvl="1" algn="r">
              <a:spcBef>
                <a:spcPts val="0"/>
              </a:spcBef>
              <a:spcAft>
                <a:spcPts val="0"/>
              </a:spcAft>
              <a:buSzPts val="1400"/>
              <a:buNone/>
              <a:defRPr sz="6700">
                <a:solidFill>
                  <a:srgbClr val="FFFFFF"/>
                </a:solidFill>
                <a:latin typeface="Lato Light"/>
                <a:ea typeface="Lato Light"/>
                <a:cs typeface="Lato Light"/>
                <a:sym typeface="Lato Light"/>
              </a:defRPr>
            </a:lvl2pPr>
            <a:lvl3pPr lvl="2" algn="r">
              <a:spcBef>
                <a:spcPts val="0"/>
              </a:spcBef>
              <a:spcAft>
                <a:spcPts val="0"/>
              </a:spcAft>
              <a:buSzPts val="1400"/>
              <a:buNone/>
              <a:defRPr sz="6700">
                <a:solidFill>
                  <a:srgbClr val="FFFFFF"/>
                </a:solidFill>
                <a:latin typeface="Lato Light"/>
                <a:ea typeface="Lato Light"/>
                <a:cs typeface="Lato Light"/>
                <a:sym typeface="Lato Light"/>
              </a:defRPr>
            </a:lvl3pPr>
            <a:lvl4pPr lvl="3" algn="r">
              <a:spcBef>
                <a:spcPts val="0"/>
              </a:spcBef>
              <a:spcAft>
                <a:spcPts val="0"/>
              </a:spcAft>
              <a:buSzPts val="1400"/>
              <a:buNone/>
              <a:defRPr sz="6700">
                <a:solidFill>
                  <a:srgbClr val="FFFFFF"/>
                </a:solidFill>
                <a:latin typeface="Lato Light"/>
                <a:ea typeface="Lato Light"/>
                <a:cs typeface="Lato Light"/>
                <a:sym typeface="Lato Light"/>
              </a:defRPr>
            </a:lvl4pPr>
            <a:lvl5pPr lvl="4" algn="r">
              <a:spcBef>
                <a:spcPts val="0"/>
              </a:spcBef>
              <a:spcAft>
                <a:spcPts val="0"/>
              </a:spcAft>
              <a:buSzPts val="1400"/>
              <a:buNone/>
              <a:defRPr sz="6700">
                <a:solidFill>
                  <a:srgbClr val="FFFFFF"/>
                </a:solidFill>
                <a:latin typeface="Lato Light"/>
                <a:ea typeface="Lato Light"/>
                <a:cs typeface="Lato Light"/>
                <a:sym typeface="Lato Light"/>
              </a:defRPr>
            </a:lvl5pPr>
            <a:lvl6pPr lvl="5" algn="r">
              <a:spcBef>
                <a:spcPts val="0"/>
              </a:spcBef>
              <a:spcAft>
                <a:spcPts val="0"/>
              </a:spcAft>
              <a:buSzPts val="1400"/>
              <a:buNone/>
              <a:defRPr sz="6700">
                <a:solidFill>
                  <a:srgbClr val="FFFFFF"/>
                </a:solidFill>
                <a:latin typeface="Lato Light"/>
                <a:ea typeface="Lato Light"/>
                <a:cs typeface="Lato Light"/>
                <a:sym typeface="Lato Light"/>
              </a:defRPr>
            </a:lvl6pPr>
            <a:lvl7pPr lvl="6" algn="r">
              <a:spcBef>
                <a:spcPts val="0"/>
              </a:spcBef>
              <a:spcAft>
                <a:spcPts val="0"/>
              </a:spcAft>
              <a:buSzPts val="1400"/>
              <a:buNone/>
              <a:defRPr sz="6700">
                <a:solidFill>
                  <a:srgbClr val="FFFFFF"/>
                </a:solidFill>
                <a:latin typeface="Lato Light"/>
                <a:ea typeface="Lato Light"/>
                <a:cs typeface="Lato Light"/>
                <a:sym typeface="Lato Light"/>
              </a:defRPr>
            </a:lvl7pPr>
            <a:lvl8pPr lvl="7" algn="r">
              <a:spcBef>
                <a:spcPts val="0"/>
              </a:spcBef>
              <a:spcAft>
                <a:spcPts val="0"/>
              </a:spcAft>
              <a:buSzPts val="1400"/>
              <a:buNone/>
              <a:defRPr sz="6700">
                <a:solidFill>
                  <a:srgbClr val="FFFFFF"/>
                </a:solidFill>
                <a:latin typeface="Lato Light"/>
                <a:ea typeface="Lato Light"/>
                <a:cs typeface="Lato Light"/>
                <a:sym typeface="Lato Light"/>
              </a:defRPr>
            </a:lvl8pPr>
            <a:lvl9pPr lvl="8" algn="r">
              <a:spcBef>
                <a:spcPts val="0"/>
              </a:spcBef>
              <a:spcAft>
                <a:spcPts val="0"/>
              </a:spcAft>
              <a:buSzPts val="1400"/>
              <a:buNone/>
              <a:defRPr sz="6700">
                <a:solidFill>
                  <a:srgbClr val="FFFFFF"/>
                </a:solidFill>
                <a:latin typeface="Lato Light"/>
                <a:ea typeface="Lato Light"/>
                <a:cs typeface="Lato Light"/>
                <a:sym typeface="Lato Light"/>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9" name="Shape 69"/>
        <p:cNvGrpSpPr/>
        <p:nvPr/>
      </p:nvGrpSpPr>
      <p:grpSpPr>
        <a:xfrm>
          <a:off x="0" y="0"/>
          <a:ext cx="0" cy="0"/>
          <a:chOff x="0" y="0"/>
          <a:chExt cx="0" cy="0"/>
        </a:xfrm>
      </p:grpSpPr>
      <p:sp>
        <p:nvSpPr>
          <p:cNvPr id="70" name="Google Shape;70;p3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1" name="Google Shape;71;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4" name="Shape 74"/>
        <p:cNvGrpSpPr/>
        <p:nvPr/>
      </p:nvGrpSpPr>
      <p:grpSpPr>
        <a:xfrm>
          <a:off x="0" y="0"/>
          <a:ext cx="0" cy="0"/>
          <a:chOff x="0" y="0"/>
          <a:chExt cx="0" cy="0"/>
        </a:xfrm>
      </p:grpSpPr>
      <p:sp>
        <p:nvSpPr>
          <p:cNvPr id="75" name="Google Shape;75;p3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32"/>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77" name="Google Shape;77;p32"/>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8" name="Google Shape;78;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81" name="Shape 81"/>
        <p:cNvGrpSpPr/>
        <p:nvPr/>
      </p:nvGrpSpPr>
      <p:grpSpPr>
        <a:xfrm>
          <a:off x="0" y="0"/>
          <a:ext cx="0" cy="0"/>
          <a:chOff x="0" y="0"/>
          <a:chExt cx="0" cy="0"/>
        </a:xfrm>
      </p:grpSpPr>
      <p:sp>
        <p:nvSpPr>
          <p:cNvPr id="82" name="Google Shape;82;p3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3" name="Google Shape;83;p33"/>
          <p:cNvSpPr/>
          <p:nvPr>
            <p:ph idx="2" type="pic"/>
          </p:nvPr>
        </p:nvSpPr>
        <p:spPr>
          <a:xfrm>
            <a:off x="5183188" y="987425"/>
            <a:ext cx="6172200" cy="4873625"/>
          </a:xfrm>
          <a:prstGeom prst="rect">
            <a:avLst/>
          </a:prstGeom>
          <a:noFill/>
          <a:ln>
            <a:noFill/>
          </a:ln>
        </p:spPr>
      </p:sp>
      <p:sp>
        <p:nvSpPr>
          <p:cNvPr id="84" name="Google Shape;84;p33"/>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85" name="Google Shape;85;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8" name="Shape 88"/>
        <p:cNvGrpSpPr/>
        <p:nvPr/>
      </p:nvGrpSpPr>
      <p:grpSpPr>
        <a:xfrm>
          <a:off x="0" y="0"/>
          <a:ext cx="0" cy="0"/>
          <a:chOff x="0" y="0"/>
          <a:chExt cx="0" cy="0"/>
        </a:xfrm>
      </p:grpSpPr>
      <p:sp>
        <p:nvSpPr>
          <p:cNvPr id="89" name="Google Shape;89;p3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0" name="Google Shape;90;p34"/>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1" name="Google Shape;91;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94" name="Shape 94"/>
        <p:cNvGrpSpPr/>
        <p:nvPr/>
      </p:nvGrpSpPr>
      <p:grpSpPr>
        <a:xfrm>
          <a:off x="0" y="0"/>
          <a:ext cx="0" cy="0"/>
          <a:chOff x="0" y="0"/>
          <a:chExt cx="0" cy="0"/>
        </a:xfrm>
      </p:grpSpPr>
      <p:sp>
        <p:nvSpPr>
          <p:cNvPr id="95" name="Google Shape;95;p35"/>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6" name="Google Shape;96;p35"/>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7" name="Google Shape;97;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 name="Google Shape;99;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bg>
      <p:bgPr>
        <a:blipFill>
          <a:blip r:embed="rId2">
            <a:alphaModFix/>
          </a:blip>
          <a:stretch>
            <a:fillRect/>
          </a:stretch>
        </a:blipFill>
      </p:bgPr>
    </p:bg>
    <p:spTree>
      <p:nvGrpSpPr>
        <p:cNvPr id="18" name="Shape 18"/>
        <p:cNvGrpSpPr/>
        <p:nvPr/>
      </p:nvGrpSpPr>
      <p:grpSpPr>
        <a:xfrm>
          <a:off x="0" y="0"/>
          <a:ext cx="0" cy="0"/>
          <a:chOff x="0" y="0"/>
          <a:chExt cx="0" cy="0"/>
        </a:xfrm>
      </p:grpSpPr>
      <p:pic>
        <p:nvPicPr>
          <p:cNvPr descr="paint_transparent1.png" id="19" name="Google Shape;19;p23"/>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0" name="Google Shape;20;p23"/>
          <p:cNvSpPr txBox="1"/>
          <p:nvPr>
            <p:ph type="title"/>
          </p:nvPr>
        </p:nvSpPr>
        <p:spPr>
          <a:xfrm>
            <a:off x="609600" y="1798633"/>
            <a:ext cx="7348400" cy="1143200"/>
          </a:xfrm>
          <a:prstGeom prst="rect">
            <a:avLst/>
          </a:prstGeom>
          <a:noFill/>
          <a:ln>
            <a:noFill/>
          </a:ln>
        </p:spPr>
        <p:txBody>
          <a:bodyPr anchorCtr="0" anchor="b" bIns="121875" lIns="121875" spcFirstLastPara="1" rIns="121875" wrap="square" tIns="121875">
            <a:normAutofit/>
          </a:bodyPr>
          <a:lstStyle>
            <a:lvl1pPr lvl="0" algn="l">
              <a:lnSpc>
                <a:spcPct val="90000"/>
              </a:lnSpc>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23"/>
          <p:cNvSpPr txBox="1"/>
          <p:nvPr>
            <p:ph idx="1" type="body"/>
          </p:nvPr>
        </p:nvSpPr>
        <p:spPr>
          <a:xfrm>
            <a:off x="609600" y="2949100"/>
            <a:ext cx="3566800" cy="3517200"/>
          </a:xfrm>
          <a:prstGeom prst="rect">
            <a:avLst/>
          </a:prstGeom>
          <a:noFill/>
          <a:ln>
            <a:noFill/>
          </a:ln>
        </p:spPr>
        <p:txBody>
          <a:bodyPr anchorCtr="0" anchor="t" bIns="121875" lIns="121875" spcFirstLastPara="1" rIns="121875" wrap="square" tIns="121875">
            <a:normAutofit/>
          </a:bodyPr>
          <a:lstStyle>
            <a:lvl1pPr indent="-361950" lvl="0" marL="457200" algn="l">
              <a:lnSpc>
                <a:spcPct val="90000"/>
              </a:lnSpc>
              <a:spcBef>
                <a:spcPts val="0"/>
              </a:spcBef>
              <a:spcAft>
                <a:spcPts val="0"/>
              </a:spcAft>
              <a:buClr>
                <a:schemeClr val="dk1"/>
              </a:buClr>
              <a:buSzPts val="2100"/>
              <a:buChar char="•"/>
              <a:defRPr sz="2100"/>
            </a:lvl1pPr>
            <a:lvl2pPr indent="-361950" lvl="1" marL="914400" algn="l">
              <a:lnSpc>
                <a:spcPct val="90000"/>
              </a:lnSpc>
              <a:spcBef>
                <a:spcPts val="0"/>
              </a:spcBef>
              <a:spcAft>
                <a:spcPts val="0"/>
              </a:spcAft>
              <a:buClr>
                <a:schemeClr val="dk1"/>
              </a:buClr>
              <a:buSzPts val="2100"/>
              <a:buChar char="•"/>
              <a:defRPr sz="2100"/>
            </a:lvl2pPr>
            <a:lvl3pPr indent="-361950" lvl="2" marL="1371600" algn="l">
              <a:lnSpc>
                <a:spcPct val="90000"/>
              </a:lnSpc>
              <a:spcBef>
                <a:spcPts val="0"/>
              </a:spcBef>
              <a:spcAft>
                <a:spcPts val="0"/>
              </a:spcAft>
              <a:buClr>
                <a:schemeClr val="dk1"/>
              </a:buClr>
              <a:buSzPts val="2100"/>
              <a:buChar char="•"/>
              <a:defRPr sz="2100"/>
            </a:lvl3pPr>
            <a:lvl4pPr indent="-361950" lvl="3" marL="1828800" algn="l">
              <a:lnSpc>
                <a:spcPct val="90000"/>
              </a:lnSpc>
              <a:spcBef>
                <a:spcPts val="0"/>
              </a:spcBef>
              <a:spcAft>
                <a:spcPts val="0"/>
              </a:spcAft>
              <a:buClr>
                <a:schemeClr val="dk1"/>
              </a:buClr>
              <a:buSzPts val="2100"/>
              <a:buChar char="•"/>
              <a:defRPr sz="2100"/>
            </a:lvl4pPr>
            <a:lvl5pPr indent="-361950" lvl="4" marL="2286000" algn="l">
              <a:lnSpc>
                <a:spcPct val="90000"/>
              </a:lnSpc>
              <a:spcBef>
                <a:spcPts val="0"/>
              </a:spcBef>
              <a:spcAft>
                <a:spcPts val="0"/>
              </a:spcAft>
              <a:buClr>
                <a:schemeClr val="dk1"/>
              </a:buClr>
              <a:buSzPts val="2100"/>
              <a:buChar char="•"/>
              <a:defRPr sz="2100"/>
            </a:lvl5pPr>
            <a:lvl6pPr indent="-361950" lvl="5" marL="2743200" algn="l">
              <a:lnSpc>
                <a:spcPct val="90000"/>
              </a:lnSpc>
              <a:spcBef>
                <a:spcPts val="0"/>
              </a:spcBef>
              <a:spcAft>
                <a:spcPts val="0"/>
              </a:spcAft>
              <a:buClr>
                <a:schemeClr val="dk1"/>
              </a:buClr>
              <a:buSzPts val="2100"/>
              <a:buChar char="•"/>
              <a:defRPr sz="2100"/>
            </a:lvl6pPr>
            <a:lvl7pPr indent="-361950" lvl="6" marL="3200400" algn="l">
              <a:lnSpc>
                <a:spcPct val="90000"/>
              </a:lnSpc>
              <a:spcBef>
                <a:spcPts val="0"/>
              </a:spcBef>
              <a:spcAft>
                <a:spcPts val="0"/>
              </a:spcAft>
              <a:buClr>
                <a:schemeClr val="dk1"/>
              </a:buClr>
              <a:buSzPts val="2100"/>
              <a:buChar char="•"/>
              <a:defRPr sz="2100"/>
            </a:lvl7pPr>
            <a:lvl8pPr indent="-361950" lvl="7" marL="3657600" algn="l">
              <a:lnSpc>
                <a:spcPct val="90000"/>
              </a:lnSpc>
              <a:spcBef>
                <a:spcPts val="0"/>
              </a:spcBef>
              <a:spcAft>
                <a:spcPts val="0"/>
              </a:spcAft>
              <a:buClr>
                <a:schemeClr val="dk1"/>
              </a:buClr>
              <a:buSzPts val="2100"/>
              <a:buChar char="•"/>
              <a:defRPr sz="2100"/>
            </a:lvl8pPr>
            <a:lvl9pPr indent="-361950" lvl="8" marL="4114800" algn="l">
              <a:lnSpc>
                <a:spcPct val="90000"/>
              </a:lnSpc>
              <a:spcBef>
                <a:spcPts val="0"/>
              </a:spcBef>
              <a:spcAft>
                <a:spcPts val="0"/>
              </a:spcAft>
              <a:buClr>
                <a:schemeClr val="dk1"/>
              </a:buClr>
              <a:buSzPts val="2100"/>
              <a:buChar char="•"/>
              <a:defRPr sz="2100"/>
            </a:lvl9pPr>
          </a:lstStyle>
          <a:p/>
        </p:txBody>
      </p:sp>
      <p:sp>
        <p:nvSpPr>
          <p:cNvPr id="22" name="Google Shape;22;p23"/>
          <p:cNvSpPr txBox="1"/>
          <p:nvPr>
            <p:ph idx="2" type="body"/>
          </p:nvPr>
        </p:nvSpPr>
        <p:spPr>
          <a:xfrm>
            <a:off x="4391208" y="2949100"/>
            <a:ext cx="3566800" cy="3517200"/>
          </a:xfrm>
          <a:prstGeom prst="rect">
            <a:avLst/>
          </a:prstGeom>
          <a:noFill/>
          <a:ln>
            <a:noFill/>
          </a:ln>
        </p:spPr>
        <p:txBody>
          <a:bodyPr anchorCtr="0" anchor="t" bIns="121875" lIns="121875" spcFirstLastPara="1" rIns="121875" wrap="square" tIns="121875">
            <a:normAutofit/>
          </a:bodyPr>
          <a:lstStyle>
            <a:lvl1pPr indent="-361950" lvl="0" marL="457200" algn="l">
              <a:lnSpc>
                <a:spcPct val="90000"/>
              </a:lnSpc>
              <a:spcBef>
                <a:spcPts val="0"/>
              </a:spcBef>
              <a:spcAft>
                <a:spcPts val="0"/>
              </a:spcAft>
              <a:buClr>
                <a:schemeClr val="dk1"/>
              </a:buClr>
              <a:buSzPts val="2100"/>
              <a:buChar char="•"/>
              <a:defRPr sz="2100"/>
            </a:lvl1pPr>
            <a:lvl2pPr indent="-361950" lvl="1" marL="914400" algn="l">
              <a:lnSpc>
                <a:spcPct val="90000"/>
              </a:lnSpc>
              <a:spcBef>
                <a:spcPts val="0"/>
              </a:spcBef>
              <a:spcAft>
                <a:spcPts val="0"/>
              </a:spcAft>
              <a:buClr>
                <a:schemeClr val="dk1"/>
              </a:buClr>
              <a:buSzPts val="2100"/>
              <a:buChar char="•"/>
              <a:defRPr sz="2100"/>
            </a:lvl2pPr>
            <a:lvl3pPr indent="-361950" lvl="2" marL="1371600" algn="l">
              <a:lnSpc>
                <a:spcPct val="90000"/>
              </a:lnSpc>
              <a:spcBef>
                <a:spcPts val="0"/>
              </a:spcBef>
              <a:spcAft>
                <a:spcPts val="0"/>
              </a:spcAft>
              <a:buClr>
                <a:schemeClr val="dk1"/>
              </a:buClr>
              <a:buSzPts val="2100"/>
              <a:buChar char="•"/>
              <a:defRPr sz="2100"/>
            </a:lvl3pPr>
            <a:lvl4pPr indent="-361950" lvl="3" marL="1828800" algn="l">
              <a:lnSpc>
                <a:spcPct val="90000"/>
              </a:lnSpc>
              <a:spcBef>
                <a:spcPts val="0"/>
              </a:spcBef>
              <a:spcAft>
                <a:spcPts val="0"/>
              </a:spcAft>
              <a:buClr>
                <a:schemeClr val="dk1"/>
              </a:buClr>
              <a:buSzPts val="2100"/>
              <a:buChar char="•"/>
              <a:defRPr sz="2100"/>
            </a:lvl4pPr>
            <a:lvl5pPr indent="-361950" lvl="4" marL="2286000" algn="l">
              <a:lnSpc>
                <a:spcPct val="90000"/>
              </a:lnSpc>
              <a:spcBef>
                <a:spcPts val="0"/>
              </a:spcBef>
              <a:spcAft>
                <a:spcPts val="0"/>
              </a:spcAft>
              <a:buClr>
                <a:schemeClr val="dk1"/>
              </a:buClr>
              <a:buSzPts val="2100"/>
              <a:buChar char="•"/>
              <a:defRPr sz="2100"/>
            </a:lvl5pPr>
            <a:lvl6pPr indent="-361950" lvl="5" marL="2743200" algn="l">
              <a:lnSpc>
                <a:spcPct val="90000"/>
              </a:lnSpc>
              <a:spcBef>
                <a:spcPts val="0"/>
              </a:spcBef>
              <a:spcAft>
                <a:spcPts val="0"/>
              </a:spcAft>
              <a:buClr>
                <a:schemeClr val="dk1"/>
              </a:buClr>
              <a:buSzPts val="2100"/>
              <a:buChar char="•"/>
              <a:defRPr sz="2100"/>
            </a:lvl6pPr>
            <a:lvl7pPr indent="-361950" lvl="6" marL="3200400" algn="l">
              <a:lnSpc>
                <a:spcPct val="90000"/>
              </a:lnSpc>
              <a:spcBef>
                <a:spcPts val="0"/>
              </a:spcBef>
              <a:spcAft>
                <a:spcPts val="0"/>
              </a:spcAft>
              <a:buClr>
                <a:schemeClr val="dk1"/>
              </a:buClr>
              <a:buSzPts val="2100"/>
              <a:buChar char="•"/>
              <a:defRPr sz="2100"/>
            </a:lvl7pPr>
            <a:lvl8pPr indent="-361950" lvl="7" marL="3657600" algn="l">
              <a:lnSpc>
                <a:spcPct val="90000"/>
              </a:lnSpc>
              <a:spcBef>
                <a:spcPts val="0"/>
              </a:spcBef>
              <a:spcAft>
                <a:spcPts val="0"/>
              </a:spcAft>
              <a:buClr>
                <a:schemeClr val="dk1"/>
              </a:buClr>
              <a:buSzPts val="2100"/>
              <a:buChar char="•"/>
              <a:defRPr sz="2100"/>
            </a:lvl8pPr>
            <a:lvl9pPr indent="-361950" lvl="8" marL="4114800" algn="l">
              <a:lnSpc>
                <a:spcPct val="90000"/>
              </a:lnSpc>
              <a:spcBef>
                <a:spcPts val="0"/>
              </a:spcBef>
              <a:spcAft>
                <a:spcPts val="0"/>
              </a:spcAft>
              <a:buClr>
                <a:schemeClr val="dk1"/>
              </a:buClr>
              <a:buSzPts val="2100"/>
              <a:buChar char="•"/>
              <a:defRPr sz="2100"/>
            </a:lvl9pPr>
          </a:lstStyle>
          <a:p/>
        </p:txBody>
      </p:sp>
      <p:sp>
        <p:nvSpPr>
          <p:cNvPr id="23" name="Google Shape;23;p23"/>
          <p:cNvSpPr txBox="1"/>
          <p:nvPr>
            <p:ph idx="12" type="sldNum"/>
          </p:nvPr>
        </p:nvSpPr>
        <p:spPr>
          <a:xfrm>
            <a:off x="11307445" y="6231535"/>
            <a:ext cx="731600" cy="524800"/>
          </a:xfrm>
          <a:prstGeom prst="rect">
            <a:avLst/>
          </a:prstGeom>
          <a:noFill/>
          <a:ln>
            <a:noFill/>
          </a:ln>
        </p:spPr>
        <p:txBody>
          <a:bodyPr anchorCtr="0" anchor="ctr" bIns="121875" lIns="121875" spcFirstLastPara="1" rIns="121875" wrap="square" tIns="1218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4" name="Shape 24"/>
        <p:cNvGrpSpPr/>
        <p:nvPr/>
      </p:nvGrpSpPr>
      <p:grpSpPr>
        <a:xfrm>
          <a:off x="0" y="0"/>
          <a:ext cx="0" cy="0"/>
          <a:chOff x="0" y="0"/>
          <a:chExt cx="0" cy="0"/>
        </a:xfrm>
      </p:grpSpPr>
      <p:sp>
        <p:nvSpPr>
          <p:cNvPr id="25" name="Google Shape;25;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 name="Google Shape;26;p2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 name="Google Shape;27;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 + 3 columns">
    <p:bg>
      <p:bgPr>
        <a:blipFill>
          <a:blip r:embed="rId2">
            <a:alphaModFix/>
          </a:blip>
          <a:stretch>
            <a:fillRect/>
          </a:stretch>
        </a:blipFill>
      </p:bgPr>
    </p:bg>
    <p:spTree>
      <p:nvGrpSpPr>
        <p:cNvPr id="30" name="Shape 30"/>
        <p:cNvGrpSpPr/>
        <p:nvPr/>
      </p:nvGrpSpPr>
      <p:grpSpPr>
        <a:xfrm>
          <a:off x="0" y="0"/>
          <a:ext cx="0" cy="0"/>
          <a:chOff x="0" y="0"/>
          <a:chExt cx="0" cy="0"/>
        </a:xfrm>
      </p:grpSpPr>
      <p:pic>
        <p:nvPicPr>
          <p:cNvPr descr="paint_transparent1.png" id="31" name="Google Shape;31;p25"/>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2" name="Google Shape;32;p25"/>
          <p:cNvSpPr txBox="1"/>
          <p:nvPr>
            <p:ph type="title"/>
          </p:nvPr>
        </p:nvSpPr>
        <p:spPr>
          <a:xfrm>
            <a:off x="609600" y="1798633"/>
            <a:ext cx="7348400" cy="1143200"/>
          </a:xfrm>
          <a:prstGeom prst="rect">
            <a:avLst/>
          </a:prstGeom>
          <a:noFill/>
          <a:ln>
            <a:noFill/>
          </a:ln>
        </p:spPr>
        <p:txBody>
          <a:bodyPr anchorCtr="0" anchor="b" bIns="121875" lIns="121875" spcFirstLastPara="1" rIns="121875" wrap="square" tIns="121875">
            <a:normAutofit/>
          </a:bodyPr>
          <a:lstStyle>
            <a:lvl1pPr lvl="0" algn="l">
              <a:lnSpc>
                <a:spcPct val="90000"/>
              </a:lnSpc>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25"/>
          <p:cNvSpPr txBox="1"/>
          <p:nvPr>
            <p:ph idx="1" type="body"/>
          </p:nvPr>
        </p:nvSpPr>
        <p:spPr>
          <a:xfrm>
            <a:off x="653033" y="3083300"/>
            <a:ext cx="2442000" cy="3484400"/>
          </a:xfrm>
          <a:prstGeom prst="rect">
            <a:avLst/>
          </a:prstGeom>
          <a:noFill/>
          <a:ln>
            <a:noFill/>
          </a:ln>
        </p:spPr>
        <p:txBody>
          <a:bodyPr anchorCtr="0" anchor="t" bIns="121875" lIns="121875" spcFirstLastPara="1" rIns="121875" wrap="square" tIns="121875">
            <a:normAutofit/>
          </a:bodyPr>
          <a:lstStyle>
            <a:lvl1pPr indent="-330200" lvl="0" marL="457200" algn="l">
              <a:lnSpc>
                <a:spcPct val="90000"/>
              </a:lnSpc>
              <a:spcBef>
                <a:spcPts val="0"/>
              </a:spcBef>
              <a:spcAft>
                <a:spcPts val="0"/>
              </a:spcAft>
              <a:buClr>
                <a:schemeClr val="dk1"/>
              </a:buClr>
              <a:buSzPts val="1600"/>
              <a:buChar char="•"/>
              <a:defRPr sz="1600"/>
            </a:lvl1pPr>
            <a:lvl2pPr indent="-330200" lvl="1" marL="914400" algn="l">
              <a:lnSpc>
                <a:spcPct val="90000"/>
              </a:lnSpc>
              <a:spcBef>
                <a:spcPts val="0"/>
              </a:spcBef>
              <a:spcAft>
                <a:spcPts val="0"/>
              </a:spcAft>
              <a:buClr>
                <a:schemeClr val="dk1"/>
              </a:buClr>
              <a:buSzPts val="1600"/>
              <a:buChar char="•"/>
              <a:defRPr sz="1600"/>
            </a:lvl2pPr>
            <a:lvl3pPr indent="-330200" lvl="2" marL="1371600" algn="l">
              <a:lnSpc>
                <a:spcPct val="90000"/>
              </a:lnSpc>
              <a:spcBef>
                <a:spcPts val="0"/>
              </a:spcBef>
              <a:spcAft>
                <a:spcPts val="0"/>
              </a:spcAft>
              <a:buClr>
                <a:schemeClr val="dk1"/>
              </a:buClr>
              <a:buSzPts val="1600"/>
              <a:buChar char="•"/>
              <a:defRPr sz="1600"/>
            </a:lvl3pPr>
            <a:lvl4pPr indent="-330200" lvl="3" marL="1828800" algn="l">
              <a:lnSpc>
                <a:spcPct val="90000"/>
              </a:lnSpc>
              <a:spcBef>
                <a:spcPts val="0"/>
              </a:spcBef>
              <a:spcAft>
                <a:spcPts val="0"/>
              </a:spcAft>
              <a:buClr>
                <a:schemeClr val="dk1"/>
              </a:buClr>
              <a:buSzPts val="1600"/>
              <a:buChar char="•"/>
              <a:defRPr sz="1600"/>
            </a:lvl4pPr>
            <a:lvl5pPr indent="-330200" lvl="4" marL="2286000" algn="l">
              <a:lnSpc>
                <a:spcPct val="90000"/>
              </a:lnSpc>
              <a:spcBef>
                <a:spcPts val="0"/>
              </a:spcBef>
              <a:spcAft>
                <a:spcPts val="0"/>
              </a:spcAft>
              <a:buClr>
                <a:schemeClr val="dk1"/>
              </a:buClr>
              <a:buSzPts val="1600"/>
              <a:buChar char="•"/>
              <a:defRPr sz="1600"/>
            </a:lvl5pPr>
            <a:lvl6pPr indent="-330200" lvl="5" marL="2743200" algn="l">
              <a:lnSpc>
                <a:spcPct val="90000"/>
              </a:lnSpc>
              <a:spcBef>
                <a:spcPts val="0"/>
              </a:spcBef>
              <a:spcAft>
                <a:spcPts val="0"/>
              </a:spcAft>
              <a:buClr>
                <a:schemeClr val="dk1"/>
              </a:buClr>
              <a:buSzPts val="1600"/>
              <a:buChar char="•"/>
              <a:defRPr sz="1600"/>
            </a:lvl6pPr>
            <a:lvl7pPr indent="-330200" lvl="6" marL="3200400" algn="l">
              <a:lnSpc>
                <a:spcPct val="90000"/>
              </a:lnSpc>
              <a:spcBef>
                <a:spcPts val="0"/>
              </a:spcBef>
              <a:spcAft>
                <a:spcPts val="0"/>
              </a:spcAft>
              <a:buClr>
                <a:schemeClr val="dk1"/>
              </a:buClr>
              <a:buSzPts val="1600"/>
              <a:buChar char="•"/>
              <a:defRPr sz="1600"/>
            </a:lvl7pPr>
            <a:lvl8pPr indent="-330200" lvl="7" marL="3657600" algn="l">
              <a:lnSpc>
                <a:spcPct val="90000"/>
              </a:lnSpc>
              <a:spcBef>
                <a:spcPts val="0"/>
              </a:spcBef>
              <a:spcAft>
                <a:spcPts val="0"/>
              </a:spcAft>
              <a:buClr>
                <a:schemeClr val="dk1"/>
              </a:buClr>
              <a:buSzPts val="1600"/>
              <a:buChar char="•"/>
              <a:defRPr sz="1600"/>
            </a:lvl8pPr>
            <a:lvl9pPr indent="-330200" lvl="8" marL="4114800" algn="l">
              <a:lnSpc>
                <a:spcPct val="90000"/>
              </a:lnSpc>
              <a:spcBef>
                <a:spcPts val="0"/>
              </a:spcBef>
              <a:spcAft>
                <a:spcPts val="0"/>
              </a:spcAft>
              <a:buClr>
                <a:schemeClr val="dk1"/>
              </a:buClr>
              <a:buSzPts val="1600"/>
              <a:buChar char="•"/>
              <a:defRPr sz="1600"/>
            </a:lvl9pPr>
          </a:lstStyle>
          <a:p/>
        </p:txBody>
      </p:sp>
      <p:sp>
        <p:nvSpPr>
          <p:cNvPr id="34" name="Google Shape;34;p25"/>
          <p:cNvSpPr txBox="1"/>
          <p:nvPr>
            <p:ph idx="2" type="body"/>
          </p:nvPr>
        </p:nvSpPr>
        <p:spPr>
          <a:xfrm>
            <a:off x="3220181" y="3083300"/>
            <a:ext cx="2442000" cy="3484400"/>
          </a:xfrm>
          <a:prstGeom prst="rect">
            <a:avLst/>
          </a:prstGeom>
          <a:noFill/>
          <a:ln>
            <a:noFill/>
          </a:ln>
        </p:spPr>
        <p:txBody>
          <a:bodyPr anchorCtr="0" anchor="t" bIns="121875" lIns="121875" spcFirstLastPara="1" rIns="121875" wrap="square" tIns="121875">
            <a:normAutofit/>
          </a:bodyPr>
          <a:lstStyle>
            <a:lvl1pPr indent="-330200" lvl="0" marL="457200" algn="l">
              <a:lnSpc>
                <a:spcPct val="90000"/>
              </a:lnSpc>
              <a:spcBef>
                <a:spcPts val="0"/>
              </a:spcBef>
              <a:spcAft>
                <a:spcPts val="0"/>
              </a:spcAft>
              <a:buClr>
                <a:schemeClr val="dk1"/>
              </a:buClr>
              <a:buSzPts val="1600"/>
              <a:buChar char="•"/>
              <a:defRPr sz="1600"/>
            </a:lvl1pPr>
            <a:lvl2pPr indent="-330200" lvl="1" marL="914400" algn="l">
              <a:lnSpc>
                <a:spcPct val="90000"/>
              </a:lnSpc>
              <a:spcBef>
                <a:spcPts val="0"/>
              </a:spcBef>
              <a:spcAft>
                <a:spcPts val="0"/>
              </a:spcAft>
              <a:buClr>
                <a:schemeClr val="dk1"/>
              </a:buClr>
              <a:buSzPts val="1600"/>
              <a:buChar char="•"/>
              <a:defRPr sz="1600"/>
            </a:lvl2pPr>
            <a:lvl3pPr indent="-330200" lvl="2" marL="1371600" algn="l">
              <a:lnSpc>
                <a:spcPct val="90000"/>
              </a:lnSpc>
              <a:spcBef>
                <a:spcPts val="0"/>
              </a:spcBef>
              <a:spcAft>
                <a:spcPts val="0"/>
              </a:spcAft>
              <a:buClr>
                <a:schemeClr val="dk1"/>
              </a:buClr>
              <a:buSzPts val="1600"/>
              <a:buChar char="•"/>
              <a:defRPr sz="1600"/>
            </a:lvl3pPr>
            <a:lvl4pPr indent="-330200" lvl="3" marL="1828800" algn="l">
              <a:lnSpc>
                <a:spcPct val="90000"/>
              </a:lnSpc>
              <a:spcBef>
                <a:spcPts val="0"/>
              </a:spcBef>
              <a:spcAft>
                <a:spcPts val="0"/>
              </a:spcAft>
              <a:buClr>
                <a:schemeClr val="dk1"/>
              </a:buClr>
              <a:buSzPts val="1600"/>
              <a:buChar char="•"/>
              <a:defRPr sz="1600"/>
            </a:lvl4pPr>
            <a:lvl5pPr indent="-330200" lvl="4" marL="2286000" algn="l">
              <a:lnSpc>
                <a:spcPct val="90000"/>
              </a:lnSpc>
              <a:spcBef>
                <a:spcPts val="0"/>
              </a:spcBef>
              <a:spcAft>
                <a:spcPts val="0"/>
              </a:spcAft>
              <a:buClr>
                <a:schemeClr val="dk1"/>
              </a:buClr>
              <a:buSzPts val="1600"/>
              <a:buChar char="•"/>
              <a:defRPr sz="1600"/>
            </a:lvl5pPr>
            <a:lvl6pPr indent="-330200" lvl="5" marL="2743200" algn="l">
              <a:lnSpc>
                <a:spcPct val="90000"/>
              </a:lnSpc>
              <a:spcBef>
                <a:spcPts val="0"/>
              </a:spcBef>
              <a:spcAft>
                <a:spcPts val="0"/>
              </a:spcAft>
              <a:buClr>
                <a:schemeClr val="dk1"/>
              </a:buClr>
              <a:buSzPts val="1600"/>
              <a:buChar char="•"/>
              <a:defRPr sz="1600"/>
            </a:lvl6pPr>
            <a:lvl7pPr indent="-330200" lvl="6" marL="3200400" algn="l">
              <a:lnSpc>
                <a:spcPct val="90000"/>
              </a:lnSpc>
              <a:spcBef>
                <a:spcPts val="0"/>
              </a:spcBef>
              <a:spcAft>
                <a:spcPts val="0"/>
              </a:spcAft>
              <a:buClr>
                <a:schemeClr val="dk1"/>
              </a:buClr>
              <a:buSzPts val="1600"/>
              <a:buChar char="•"/>
              <a:defRPr sz="1600"/>
            </a:lvl7pPr>
            <a:lvl8pPr indent="-330200" lvl="7" marL="3657600" algn="l">
              <a:lnSpc>
                <a:spcPct val="90000"/>
              </a:lnSpc>
              <a:spcBef>
                <a:spcPts val="0"/>
              </a:spcBef>
              <a:spcAft>
                <a:spcPts val="0"/>
              </a:spcAft>
              <a:buClr>
                <a:schemeClr val="dk1"/>
              </a:buClr>
              <a:buSzPts val="1600"/>
              <a:buChar char="•"/>
              <a:defRPr sz="1600"/>
            </a:lvl8pPr>
            <a:lvl9pPr indent="-330200" lvl="8" marL="4114800" algn="l">
              <a:lnSpc>
                <a:spcPct val="90000"/>
              </a:lnSpc>
              <a:spcBef>
                <a:spcPts val="0"/>
              </a:spcBef>
              <a:spcAft>
                <a:spcPts val="0"/>
              </a:spcAft>
              <a:buClr>
                <a:schemeClr val="dk1"/>
              </a:buClr>
              <a:buSzPts val="1600"/>
              <a:buChar char="•"/>
              <a:defRPr sz="1600"/>
            </a:lvl9pPr>
          </a:lstStyle>
          <a:p/>
        </p:txBody>
      </p:sp>
      <p:sp>
        <p:nvSpPr>
          <p:cNvPr id="35" name="Google Shape;35;p25"/>
          <p:cNvSpPr txBox="1"/>
          <p:nvPr>
            <p:ph idx="3" type="body"/>
          </p:nvPr>
        </p:nvSpPr>
        <p:spPr>
          <a:xfrm>
            <a:off x="5787329" y="3083300"/>
            <a:ext cx="2442000" cy="3484400"/>
          </a:xfrm>
          <a:prstGeom prst="rect">
            <a:avLst/>
          </a:prstGeom>
          <a:noFill/>
          <a:ln>
            <a:noFill/>
          </a:ln>
        </p:spPr>
        <p:txBody>
          <a:bodyPr anchorCtr="0" anchor="t" bIns="121875" lIns="121875" spcFirstLastPara="1" rIns="121875" wrap="square" tIns="121875">
            <a:normAutofit/>
          </a:bodyPr>
          <a:lstStyle>
            <a:lvl1pPr indent="-330200" lvl="0" marL="457200" algn="l">
              <a:lnSpc>
                <a:spcPct val="90000"/>
              </a:lnSpc>
              <a:spcBef>
                <a:spcPts val="0"/>
              </a:spcBef>
              <a:spcAft>
                <a:spcPts val="0"/>
              </a:spcAft>
              <a:buClr>
                <a:schemeClr val="dk1"/>
              </a:buClr>
              <a:buSzPts val="1600"/>
              <a:buChar char="•"/>
              <a:defRPr sz="1600"/>
            </a:lvl1pPr>
            <a:lvl2pPr indent="-330200" lvl="1" marL="914400" algn="l">
              <a:lnSpc>
                <a:spcPct val="90000"/>
              </a:lnSpc>
              <a:spcBef>
                <a:spcPts val="0"/>
              </a:spcBef>
              <a:spcAft>
                <a:spcPts val="0"/>
              </a:spcAft>
              <a:buClr>
                <a:schemeClr val="dk1"/>
              </a:buClr>
              <a:buSzPts val="1600"/>
              <a:buChar char="•"/>
              <a:defRPr sz="1600"/>
            </a:lvl2pPr>
            <a:lvl3pPr indent="-330200" lvl="2" marL="1371600" algn="l">
              <a:lnSpc>
                <a:spcPct val="90000"/>
              </a:lnSpc>
              <a:spcBef>
                <a:spcPts val="0"/>
              </a:spcBef>
              <a:spcAft>
                <a:spcPts val="0"/>
              </a:spcAft>
              <a:buClr>
                <a:schemeClr val="dk1"/>
              </a:buClr>
              <a:buSzPts val="1600"/>
              <a:buChar char="•"/>
              <a:defRPr sz="1600"/>
            </a:lvl3pPr>
            <a:lvl4pPr indent="-330200" lvl="3" marL="1828800" algn="l">
              <a:lnSpc>
                <a:spcPct val="90000"/>
              </a:lnSpc>
              <a:spcBef>
                <a:spcPts val="0"/>
              </a:spcBef>
              <a:spcAft>
                <a:spcPts val="0"/>
              </a:spcAft>
              <a:buClr>
                <a:schemeClr val="dk1"/>
              </a:buClr>
              <a:buSzPts val="1600"/>
              <a:buChar char="•"/>
              <a:defRPr sz="1600"/>
            </a:lvl4pPr>
            <a:lvl5pPr indent="-330200" lvl="4" marL="2286000" algn="l">
              <a:lnSpc>
                <a:spcPct val="90000"/>
              </a:lnSpc>
              <a:spcBef>
                <a:spcPts val="0"/>
              </a:spcBef>
              <a:spcAft>
                <a:spcPts val="0"/>
              </a:spcAft>
              <a:buClr>
                <a:schemeClr val="dk1"/>
              </a:buClr>
              <a:buSzPts val="1600"/>
              <a:buChar char="•"/>
              <a:defRPr sz="1600"/>
            </a:lvl5pPr>
            <a:lvl6pPr indent="-330200" lvl="5" marL="2743200" algn="l">
              <a:lnSpc>
                <a:spcPct val="90000"/>
              </a:lnSpc>
              <a:spcBef>
                <a:spcPts val="0"/>
              </a:spcBef>
              <a:spcAft>
                <a:spcPts val="0"/>
              </a:spcAft>
              <a:buClr>
                <a:schemeClr val="dk1"/>
              </a:buClr>
              <a:buSzPts val="1600"/>
              <a:buChar char="•"/>
              <a:defRPr sz="1600"/>
            </a:lvl6pPr>
            <a:lvl7pPr indent="-330200" lvl="6" marL="3200400" algn="l">
              <a:lnSpc>
                <a:spcPct val="90000"/>
              </a:lnSpc>
              <a:spcBef>
                <a:spcPts val="0"/>
              </a:spcBef>
              <a:spcAft>
                <a:spcPts val="0"/>
              </a:spcAft>
              <a:buClr>
                <a:schemeClr val="dk1"/>
              </a:buClr>
              <a:buSzPts val="1600"/>
              <a:buChar char="•"/>
              <a:defRPr sz="1600"/>
            </a:lvl7pPr>
            <a:lvl8pPr indent="-330200" lvl="7" marL="3657600" algn="l">
              <a:lnSpc>
                <a:spcPct val="90000"/>
              </a:lnSpc>
              <a:spcBef>
                <a:spcPts val="0"/>
              </a:spcBef>
              <a:spcAft>
                <a:spcPts val="0"/>
              </a:spcAft>
              <a:buClr>
                <a:schemeClr val="dk1"/>
              </a:buClr>
              <a:buSzPts val="1600"/>
              <a:buChar char="•"/>
              <a:defRPr sz="1600"/>
            </a:lvl8pPr>
            <a:lvl9pPr indent="-330200" lvl="8" marL="4114800" algn="l">
              <a:lnSpc>
                <a:spcPct val="90000"/>
              </a:lnSpc>
              <a:spcBef>
                <a:spcPts val="0"/>
              </a:spcBef>
              <a:spcAft>
                <a:spcPts val="0"/>
              </a:spcAft>
              <a:buClr>
                <a:schemeClr val="dk1"/>
              </a:buClr>
              <a:buSzPts val="1600"/>
              <a:buChar char="•"/>
              <a:defRPr sz="1600"/>
            </a:lvl9pPr>
          </a:lstStyle>
          <a:p/>
        </p:txBody>
      </p:sp>
      <p:sp>
        <p:nvSpPr>
          <p:cNvPr id="36" name="Google Shape;36;p25"/>
          <p:cNvSpPr txBox="1"/>
          <p:nvPr>
            <p:ph idx="12" type="sldNum"/>
          </p:nvPr>
        </p:nvSpPr>
        <p:spPr>
          <a:xfrm>
            <a:off x="11307445" y="6231535"/>
            <a:ext cx="731600" cy="524800"/>
          </a:xfrm>
          <a:prstGeom prst="rect">
            <a:avLst/>
          </a:prstGeom>
          <a:noFill/>
          <a:ln>
            <a:noFill/>
          </a:ln>
        </p:spPr>
        <p:txBody>
          <a:bodyPr anchorCtr="0" anchor="ctr" bIns="121875" lIns="121875" spcFirstLastPara="1" rIns="121875" wrap="square" tIns="1218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37" name="Shape 37"/>
        <p:cNvGrpSpPr/>
        <p:nvPr/>
      </p:nvGrpSpPr>
      <p:grpSpPr>
        <a:xfrm>
          <a:off x="0" y="0"/>
          <a:ext cx="0" cy="0"/>
          <a:chOff x="0" y="0"/>
          <a:chExt cx="0" cy="0"/>
        </a:xfrm>
      </p:grpSpPr>
      <p:sp>
        <p:nvSpPr>
          <p:cNvPr id="38" name="Google Shape;38;p26"/>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26"/>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40" name="Google Shape;40;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3" name="Shape 43"/>
        <p:cNvGrpSpPr/>
        <p:nvPr/>
      </p:nvGrpSpPr>
      <p:grpSpPr>
        <a:xfrm>
          <a:off x="0" y="0"/>
          <a:ext cx="0" cy="0"/>
          <a:chOff x="0" y="0"/>
          <a:chExt cx="0" cy="0"/>
        </a:xfrm>
      </p:grpSpPr>
      <p:sp>
        <p:nvSpPr>
          <p:cNvPr id="44" name="Google Shape;44;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7" name="Shape 47"/>
        <p:cNvGrpSpPr/>
        <p:nvPr/>
      </p:nvGrpSpPr>
      <p:grpSpPr>
        <a:xfrm>
          <a:off x="0" y="0"/>
          <a:ext cx="0" cy="0"/>
          <a:chOff x="0" y="0"/>
          <a:chExt cx="0" cy="0"/>
        </a:xfrm>
      </p:grpSpPr>
      <p:sp>
        <p:nvSpPr>
          <p:cNvPr id="48" name="Google Shape;48;p28"/>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 name="Google Shape;49;p28"/>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50" name="Google Shape;50;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3" name="Shape 53"/>
        <p:cNvGrpSpPr/>
        <p:nvPr/>
      </p:nvGrpSpPr>
      <p:grpSpPr>
        <a:xfrm>
          <a:off x="0" y="0"/>
          <a:ext cx="0" cy="0"/>
          <a:chOff x="0" y="0"/>
          <a:chExt cx="0" cy="0"/>
        </a:xfrm>
      </p:grpSpPr>
      <p:sp>
        <p:nvSpPr>
          <p:cNvPr id="54" name="Google Shape;54;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2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6" name="Google Shape;56;p29"/>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7" name="Google Shape;57;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0" name="Shape 60"/>
        <p:cNvGrpSpPr/>
        <p:nvPr/>
      </p:nvGrpSpPr>
      <p:grpSpPr>
        <a:xfrm>
          <a:off x="0" y="0"/>
          <a:ext cx="0" cy="0"/>
          <a:chOff x="0" y="0"/>
          <a:chExt cx="0" cy="0"/>
        </a:xfrm>
      </p:grpSpPr>
      <p:sp>
        <p:nvSpPr>
          <p:cNvPr id="61" name="Google Shape;61;p30"/>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2" name="Google Shape;62;p30"/>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3" name="Google Shape;63;p30"/>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4" name="Google Shape;64;p30"/>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5" name="Google Shape;65;p30"/>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6" name="Google Shape;66;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1.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2.png"/><Relationship Id="rId4" Type="http://schemas.openxmlformats.org/officeDocument/2006/relationships/image" Target="../media/image12.png"/><Relationship Id="rId5" Type="http://schemas.openxmlformats.org/officeDocument/2006/relationships/image" Target="../media/image8.jpg"/><Relationship Id="rId6" Type="http://schemas.openxmlformats.org/officeDocument/2006/relationships/image" Target="../media/image20.png"/><Relationship Id="rId7" Type="http://schemas.openxmlformats.org/officeDocument/2006/relationships/image" Target="../media/image4.png"/><Relationship Id="rId8" Type="http://schemas.openxmlformats.org/officeDocument/2006/relationships/image" Target="../media/image7.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hyperlink" Target="mailto:casemanager@amamedia.org"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s://ww1.amamedia.org/introduction/"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hyperlink" Target="https://www.digitalliteracyassessment.org/#take-assessment" TargetMode="External"/><Relationship Id="rId4" Type="http://schemas.openxmlformats.org/officeDocument/2006/relationships/hyperlink" Target="https://edu.gcfglobal.org/en/computerbasics/basic-parts-of-a-computer/1/" TargetMode="External"/><Relationship Id="rId5" Type="http://schemas.openxmlformats.org/officeDocument/2006/relationships/image" Target="../media/image21.png"/><Relationship Id="rId6"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5.xml"/><Relationship Id="rId3" Type="http://schemas.openxmlformats.org/officeDocument/2006/relationships/hyperlink" Target="https://www.databricks.com/learn/training/generative-ai-fundamentals-accreditation" TargetMode="External"/><Relationship Id="rId4" Type="http://schemas.openxmlformats.org/officeDocument/2006/relationships/hyperlink" Target="https://www.databricks.com/learn/training/generative-ai-fundamentals-accreditation" TargetMode="External"/><Relationship Id="rId5" Type="http://schemas.openxmlformats.org/officeDocument/2006/relationships/hyperlink" Target="https://www.databricks.com/learn/training/generative-ai-fundamentals-accreditation"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5.jpg"/><Relationship Id="rId4" Type="http://schemas.openxmlformats.org/officeDocument/2006/relationships/hyperlink" Target="http://leonardo.ai"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3.jpg"/><Relationship Id="rId4" Type="http://schemas.openxmlformats.org/officeDocument/2006/relationships/hyperlink" Target="mailto:casemanager@amamedia.org" TargetMode="External"/><Relationship Id="rId5"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5.jp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pic>
        <p:nvPicPr>
          <p:cNvPr id="104" name="Google Shape;104;p1"/>
          <p:cNvPicPr preferRelativeResize="0"/>
          <p:nvPr/>
        </p:nvPicPr>
        <p:blipFill rotWithShape="1">
          <a:blip r:embed="rId3">
            <a:alphaModFix/>
          </a:blip>
          <a:srcRect b="0" l="0" r="0" t="0"/>
          <a:stretch/>
        </p:blipFill>
        <p:spPr>
          <a:xfrm>
            <a:off x="6558798" y="339038"/>
            <a:ext cx="3998699" cy="3174048"/>
          </a:xfrm>
          <a:prstGeom prst="rect">
            <a:avLst/>
          </a:prstGeom>
          <a:noFill/>
          <a:ln>
            <a:noFill/>
          </a:ln>
        </p:spPr>
      </p:pic>
      <p:sp>
        <p:nvSpPr>
          <p:cNvPr id="105" name="Google Shape;105;p1"/>
          <p:cNvSpPr txBox="1"/>
          <p:nvPr/>
        </p:nvSpPr>
        <p:spPr>
          <a:xfrm>
            <a:off x="3526827" y="3731172"/>
            <a:ext cx="8530800" cy="184710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i="0" lang="en-US" sz="8000" u="none" cap="none" strike="noStrike">
                <a:solidFill>
                  <a:schemeClr val="lt1"/>
                </a:solidFill>
                <a:latin typeface="Calibri"/>
                <a:ea typeface="Calibri"/>
                <a:cs typeface="Calibri"/>
                <a:sym typeface="Calibri"/>
              </a:rPr>
              <a:t>e-Magine! Initiative</a:t>
            </a:r>
            <a:endParaRPr/>
          </a:p>
          <a:p>
            <a:pPr indent="0" lvl="0" marL="0" marR="0" rtl="0" algn="r">
              <a:spcBef>
                <a:spcPts val="0"/>
              </a:spcBef>
              <a:spcAft>
                <a:spcPts val="0"/>
              </a:spcAft>
              <a:buNone/>
            </a:pPr>
            <a:r>
              <a:rPr b="1" lang="en-US" sz="1700">
                <a:solidFill>
                  <a:schemeClr val="lt1"/>
                </a:solidFill>
                <a:latin typeface="Calibri"/>
                <a:ea typeface="Calibri"/>
                <a:cs typeface="Calibri"/>
                <a:sym typeface="Calibri"/>
              </a:rPr>
              <a:t>13 weeks, Thursdays and Fridays - 5:30pm - 8:30pm </a:t>
            </a:r>
            <a:endParaRPr b="1" sz="1700">
              <a:solidFill>
                <a:schemeClr val="lt1"/>
              </a:solidFill>
              <a:latin typeface="Calibri"/>
              <a:ea typeface="Calibri"/>
              <a:cs typeface="Calibri"/>
              <a:sym typeface="Calibri"/>
            </a:endParaRPr>
          </a:p>
          <a:p>
            <a:pPr indent="0" lvl="0" marL="0" marR="0" rtl="0" algn="r">
              <a:spcBef>
                <a:spcPts val="0"/>
              </a:spcBef>
              <a:spcAft>
                <a:spcPts val="0"/>
              </a:spcAft>
              <a:buNone/>
            </a:pPr>
            <a:r>
              <a:rPr b="1" lang="en-US" sz="1700">
                <a:solidFill>
                  <a:schemeClr val="lt1"/>
                </a:solidFill>
                <a:latin typeface="Calibri"/>
                <a:ea typeface="Calibri"/>
                <a:cs typeface="Calibri"/>
                <a:sym typeface="Calibri"/>
              </a:rPr>
              <a:t>September 25, 2025 - January 9,2025 (Thanksgiving, Christmas, and New Years week off)</a:t>
            </a:r>
            <a:endParaRPr sz="1100"/>
          </a:p>
        </p:txBody>
      </p:sp>
      <p:pic>
        <p:nvPicPr>
          <p:cNvPr id="106" name="Google Shape;106;p1"/>
          <p:cNvPicPr preferRelativeResize="0"/>
          <p:nvPr/>
        </p:nvPicPr>
        <p:blipFill rotWithShape="1">
          <a:blip r:embed="rId4">
            <a:alphaModFix/>
          </a:blip>
          <a:srcRect b="0" l="0" r="0" t="0"/>
          <a:stretch/>
        </p:blipFill>
        <p:spPr>
          <a:xfrm>
            <a:off x="321130" y="1442368"/>
            <a:ext cx="886452" cy="967390"/>
          </a:xfrm>
          <a:prstGeom prst="rect">
            <a:avLst/>
          </a:prstGeom>
          <a:noFill/>
          <a:ln>
            <a:noFill/>
          </a:ln>
        </p:spPr>
      </p:pic>
      <p:pic>
        <p:nvPicPr>
          <p:cNvPr id="107" name="Google Shape;107;p1"/>
          <p:cNvPicPr preferRelativeResize="0"/>
          <p:nvPr/>
        </p:nvPicPr>
        <p:blipFill rotWithShape="1">
          <a:blip r:embed="rId5">
            <a:alphaModFix/>
          </a:blip>
          <a:srcRect b="0" l="0" r="0" t="0"/>
          <a:stretch/>
        </p:blipFill>
        <p:spPr>
          <a:xfrm>
            <a:off x="228846" y="117254"/>
            <a:ext cx="1071075" cy="1071100"/>
          </a:xfrm>
          <a:prstGeom prst="rect">
            <a:avLst/>
          </a:prstGeom>
          <a:noFill/>
          <a:ln>
            <a:noFill/>
          </a:ln>
        </p:spPr>
      </p:pic>
      <p:pic>
        <p:nvPicPr>
          <p:cNvPr descr="Our Brand - Crown College" id="108" name="Google Shape;108;p1"/>
          <p:cNvPicPr preferRelativeResize="0"/>
          <p:nvPr/>
        </p:nvPicPr>
        <p:blipFill>
          <a:blip r:embed="rId6">
            <a:alphaModFix/>
          </a:blip>
          <a:stretch>
            <a:fillRect/>
          </a:stretch>
        </p:blipFill>
        <p:spPr>
          <a:xfrm>
            <a:off x="291525" y="6220525"/>
            <a:ext cx="2017075" cy="546475"/>
          </a:xfrm>
          <a:prstGeom prst="rect">
            <a:avLst/>
          </a:prstGeom>
          <a:noFill/>
          <a:ln>
            <a:noFill/>
          </a:ln>
        </p:spPr>
      </p:pic>
      <p:pic>
        <p:nvPicPr>
          <p:cNvPr descr="Mission/Vision/Values" id="109" name="Google Shape;109;p1"/>
          <p:cNvPicPr preferRelativeResize="0"/>
          <p:nvPr/>
        </p:nvPicPr>
        <p:blipFill>
          <a:blip r:embed="rId7">
            <a:alphaModFix/>
          </a:blip>
          <a:stretch>
            <a:fillRect/>
          </a:stretch>
        </p:blipFill>
        <p:spPr>
          <a:xfrm>
            <a:off x="-100700" y="2585525"/>
            <a:ext cx="1631700" cy="1631700"/>
          </a:xfrm>
          <a:prstGeom prst="rect">
            <a:avLst/>
          </a:prstGeom>
          <a:noFill/>
          <a:ln>
            <a:noFill/>
          </a:ln>
        </p:spPr>
      </p:pic>
      <p:pic>
        <p:nvPicPr>
          <p:cNvPr descr="Frogtown Rondo Black Church Alliance | Saint Paul MN" id="110" name="Google Shape;110;p1"/>
          <p:cNvPicPr preferRelativeResize="0"/>
          <p:nvPr/>
        </p:nvPicPr>
        <p:blipFill>
          <a:blip r:embed="rId8">
            <a:alphaModFix/>
          </a:blip>
          <a:stretch>
            <a:fillRect/>
          </a:stretch>
        </p:blipFill>
        <p:spPr>
          <a:xfrm>
            <a:off x="228837" y="4512337"/>
            <a:ext cx="1071075" cy="10710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4"/>
          <p:cNvSpPr/>
          <p:nvPr/>
        </p:nvSpPr>
        <p:spPr>
          <a:xfrm>
            <a:off x="7" y="0"/>
            <a:ext cx="3091500" cy="6858000"/>
          </a:xfrm>
          <a:prstGeom prst="rect">
            <a:avLst/>
          </a:prstGeom>
          <a:solidFill>
            <a:srgbClr val="9966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3" name="Google Shape;173;p4"/>
          <p:cNvSpPr txBox="1"/>
          <p:nvPr/>
        </p:nvSpPr>
        <p:spPr>
          <a:xfrm>
            <a:off x="141800" y="1186550"/>
            <a:ext cx="2873700" cy="2154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000">
                <a:solidFill>
                  <a:schemeClr val="lt1"/>
                </a:solidFill>
                <a:latin typeface="Jim Nightshade"/>
                <a:ea typeface="Jim Nightshade"/>
                <a:cs typeface="Jim Nightshade"/>
                <a:sym typeface="Jim Nightshade"/>
              </a:rPr>
              <a:t>E-Magine</a:t>
            </a:r>
            <a:endParaRPr b="1" sz="4000">
              <a:solidFill>
                <a:schemeClr val="lt1"/>
              </a:solidFill>
              <a:latin typeface="Jim Nightshade"/>
              <a:ea typeface="Jim Nightshade"/>
              <a:cs typeface="Jim Nightshade"/>
              <a:sym typeface="Jim Nightshade"/>
            </a:endParaRPr>
          </a:p>
          <a:p>
            <a:pPr indent="0" lvl="0" marL="0" marR="0" rtl="0" algn="l">
              <a:spcBef>
                <a:spcPts val="0"/>
              </a:spcBef>
              <a:spcAft>
                <a:spcPts val="0"/>
              </a:spcAft>
              <a:buNone/>
            </a:pPr>
            <a:r>
              <a:rPr b="1" lang="en-US" sz="4000">
                <a:solidFill>
                  <a:schemeClr val="lt1"/>
                </a:solidFill>
                <a:latin typeface="Jim Nightshade"/>
                <a:ea typeface="Jim Nightshade"/>
                <a:cs typeface="Jim Nightshade"/>
                <a:sym typeface="Jim Nightshade"/>
              </a:rPr>
              <a:t>Eligibility requirements</a:t>
            </a:r>
            <a:endParaRPr/>
          </a:p>
          <a:p>
            <a:pPr indent="0" lvl="0" marL="0" marR="0" rtl="0" algn="l">
              <a:spcBef>
                <a:spcPts val="0"/>
              </a:spcBef>
              <a:spcAft>
                <a:spcPts val="0"/>
              </a:spcAft>
              <a:buNone/>
            </a:pPr>
            <a:r>
              <a:t/>
            </a:r>
            <a:endParaRPr/>
          </a:p>
        </p:txBody>
      </p:sp>
      <p:pic>
        <p:nvPicPr>
          <p:cNvPr id="174" name="Google Shape;174;p4"/>
          <p:cNvPicPr preferRelativeResize="0"/>
          <p:nvPr/>
        </p:nvPicPr>
        <p:blipFill rotWithShape="1">
          <a:blip r:embed="rId3">
            <a:alphaModFix/>
          </a:blip>
          <a:srcRect b="0" l="980" r="-980" t="26637"/>
          <a:stretch/>
        </p:blipFill>
        <p:spPr>
          <a:xfrm>
            <a:off x="3967575" y="686800"/>
            <a:ext cx="7795225" cy="57081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6"/>
          <p:cNvSpPr txBox="1"/>
          <p:nvPr/>
        </p:nvSpPr>
        <p:spPr>
          <a:xfrm>
            <a:off x="664029" y="582067"/>
            <a:ext cx="7761600" cy="5418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rPr>
              <a:t>Expectations</a:t>
            </a:r>
            <a:r>
              <a:rPr lang="en-US" sz="2800">
                <a:solidFill>
                  <a:schemeClr val="dk1"/>
                </a:solidFill>
              </a:rPr>
              <a:t>:</a:t>
            </a:r>
            <a:br>
              <a:rPr lang="en-US" sz="2800">
                <a:solidFill>
                  <a:schemeClr val="dk1"/>
                </a:solidFill>
              </a:rPr>
            </a:br>
            <a:endParaRPr sz="2800">
              <a:solidFill>
                <a:schemeClr val="dk1"/>
              </a:solidFill>
            </a:endParaRPr>
          </a:p>
          <a:p>
            <a:pPr indent="-412750" lvl="0" marL="457200" rtl="0" algn="l">
              <a:spcBef>
                <a:spcPts val="0"/>
              </a:spcBef>
              <a:spcAft>
                <a:spcPts val="0"/>
              </a:spcAft>
              <a:buClr>
                <a:schemeClr val="dk1"/>
              </a:buClr>
              <a:buSzPts val="2900"/>
              <a:buFont typeface="Calibri"/>
              <a:buChar char="●"/>
            </a:pPr>
            <a:r>
              <a:rPr lang="en-US" sz="2900">
                <a:solidFill>
                  <a:schemeClr val="dk1"/>
                </a:solidFill>
                <a:latin typeface="Calibri"/>
                <a:ea typeface="Calibri"/>
                <a:cs typeface="Calibri"/>
                <a:sym typeface="Calibri"/>
              </a:rPr>
              <a:t>Participate in </a:t>
            </a:r>
            <a:r>
              <a:rPr b="1" lang="en-US" sz="2900">
                <a:solidFill>
                  <a:schemeClr val="dk1"/>
                </a:solidFill>
                <a:latin typeface="Calibri"/>
                <a:ea typeface="Calibri"/>
                <a:cs typeface="Calibri"/>
                <a:sym typeface="Calibri"/>
              </a:rPr>
              <a:t>60 hours of training, 18 hours internship,</a:t>
            </a:r>
            <a:r>
              <a:rPr lang="en-US" sz="2900">
                <a:solidFill>
                  <a:schemeClr val="dk1"/>
                </a:solidFill>
                <a:latin typeface="Calibri"/>
                <a:ea typeface="Calibri"/>
                <a:cs typeface="Calibri"/>
                <a:sym typeface="Calibri"/>
              </a:rPr>
              <a:t> and </a:t>
            </a:r>
            <a:r>
              <a:rPr b="1" lang="en-US" sz="2900">
                <a:solidFill>
                  <a:schemeClr val="dk1"/>
                </a:solidFill>
                <a:latin typeface="Calibri"/>
                <a:ea typeface="Calibri"/>
                <a:cs typeface="Calibri"/>
                <a:sym typeface="Calibri"/>
              </a:rPr>
              <a:t>2 hour</a:t>
            </a:r>
            <a:r>
              <a:rPr lang="en-US" sz="2900">
                <a:solidFill>
                  <a:schemeClr val="dk1"/>
                </a:solidFill>
                <a:latin typeface="Calibri"/>
                <a:ea typeface="Calibri"/>
                <a:cs typeface="Calibri"/>
                <a:sym typeface="Calibri"/>
              </a:rPr>
              <a:t> closing ceremony</a:t>
            </a:r>
            <a:endParaRPr sz="2900">
              <a:solidFill>
                <a:schemeClr val="dk1"/>
              </a:solidFill>
              <a:latin typeface="Calibri"/>
              <a:ea typeface="Calibri"/>
              <a:cs typeface="Calibri"/>
              <a:sym typeface="Calibri"/>
            </a:endParaRPr>
          </a:p>
          <a:p>
            <a:pPr indent="-412750" lvl="0" marL="457200" rtl="0" algn="l">
              <a:spcBef>
                <a:spcPts val="0"/>
              </a:spcBef>
              <a:spcAft>
                <a:spcPts val="0"/>
              </a:spcAft>
              <a:buClr>
                <a:schemeClr val="dk1"/>
              </a:buClr>
              <a:buSzPts val="2900"/>
              <a:buFont typeface="Calibri"/>
              <a:buChar char="●"/>
            </a:pPr>
            <a:r>
              <a:rPr lang="en-US" sz="2900">
                <a:solidFill>
                  <a:schemeClr val="dk1"/>
                </a:solidFill>
                <a:latin typeface="Calibri"/>
                <a:ea typeface="Calibri"/>
                <a:cs typeface="Calibri"/>
                <a:sym typeface="Calibri"/>
              </a:rPr>
              <a:t>Required </a:t>
            </a:r>
            <a:r>
              <a:rPr b="1" lang="en-US" sz="2900">
                <a:solidFill>
                  <a:schemeClr val="dk1"/>
                </a:solidFill>
                <a:latin typeface="Calibri"/>
                <a:ea typeface="Calibri"/>
                <a:cs typeface="Calibri"/>
                <a:sym typeface="Calibri"/>
              </a:rPr>
              <a:t>80% attendance rate</a:t>
            </a:r>
            <a:r>
              <a:rPr lang="en-US" sz="2900">
                <a:solidFill>
                  <a:schemeClr val="dk1"/>
                </a:solidFill>
                <a:latin typeface="Calibri"/>
                <a:ea typeface="Calibri"/>
                <a:cs typeface="Calibri"/>
                <a:sym typeface="Calibri"/>
              </a:rPr>
              <a:t>, if you might miss a class, please e-mail Maya at </a:t>
            </a:r>
            <a:r>
              <a:rPr lang="en-US" sz="2900" u="sng">
                <a:solidFill>
                  <a:schemeClr val="hlink"/>
                </a:solidFill>
                <a:latin typeface="Calibri"/>
                <a:ea typeface="Calibri"/>
                <a:cs typeface="Calibri"/>
                <a:sym typeface="Calibri"/>
                <a:hlinkClick r:id="rId3"/>
              </a:rPr>
              <a:t>casemanager@amamedia.org</a:t>
            </a:r>
            <a:endParaRPr sz="2900">
              <a:solidFill>
                <a:schemeClr val="dk1"/>
              </a:solidFill>
              <a:latin typeface="Calibri"/>
              <a:ea typeface="Calibri"/>
              <a:cs typeface="Calibri"/>
              <a:sym typeface="Calibri"/>
            </a:endParaRPr>
          </a:p>
          <a:p>
            <a:pPr indent="-412750" lvl="0" marL="457200" rtl="0" algn="l">
              <a:spcBef>
                <a:spcPts val="0"/>
              </a:spcBef>
              <a:spcAft>
                <a:spcPts val="0"/>
              </a:spcAft>
              <a:buClr>
                <a:schemeClr val="dk1"/>
              </a:buClr>
              <a:buSzPts val="2900"/>
              <a:buFont typeface="Calibri"/>
              <a:buChar char="●"/>
            </a:pPr>
            <a:r>
              <a:rPr lang="en-US" sz="2900">
                <a:solidFill>
                  <a:schemeClr val="dk1"/>
                </a:solidFill>
                <a:latin typeface="Calibri"/>
                <a:ea typeface="Calibri"/>
                <a:cs typeface="Calibri"/>
                <a:sym typeface="Calibri"/>
              </a:rPr>
              <a:t>Complete </a:t>
            </a:r>
            <a:r>
              <a:rPr b="1" lang="en-US" sz="2900">
                <a:solidFill>
                  <a:schemeClr val="dk1"/>
                </a:solidFill>
                <a:latin typeface="Calibri"/>
                <a:ea typeface="Calibri"/>
                <a:cs typeface="Calibri"/>
                <a:sym typeface="Calibri"/>
              </a:rPr>
              <a:t>all assignments</a:t>
            </a:r>
            <a:r>
              <a:rPr lang="en-US" sz="2900">
                <a:solidFill>
                  <a:schemeClr val="dk1"/>
                </a:solidFill>
                <a:latin typeface="Calibri"/>
                <a:ea typeface="Calibri"/>
                <a:cs typeface="Calibri"/>
                <a:sym typeface="Calibri"/>
              </a:rPr>
              <a:t> to receive incentive and Crown College certificate</a:t>
            </a:r>
            <a:endParaRPr sz="2900">
              <a:solidFill>
                <a:schemeClr val="dk1"/>
              </a:solidFill>
              <a:latin typeface="Calibri"/>
              <a:ea typeface="Calibri"/>
              <a:cs typeface="Calibri"/>
              <a:sym typeface="Calibri"/>
            </a:endParaRPr>
          </a:p>
          <a:p>
            <a:pPr indent="-412750" lvl="1" marL="914400" rtl="0" algn="l">
              <a:spcBef>
                <a:spcPts val="0"/>
              </a:spcBef>
              <a:spcAft>
                <a:spcPts val="0"/>
              </a:spcAft>
              <a:buClr>
                <a:schemeClr val="dk1"/>
              </a:buClr>
              <a:buSzPts val="2900"/>
              <a:buFont typeface="Calibri"/>
              <a:buChar char="○"/>
            </a:pPr>
            <a:r>
              <a:rPr lang="en-US" sz="2900">
                <a:solidFill>
                  <a:schemeClr val="dk1"/>
                </a:solidFill>
                <a:latin typeface="Calibri"/>
                <a:ea typeface="Calibri"/>
                <a:cs typeface="Calibri"/>
                <a:sym typeface="Calibri"/>
              </a:rPr>
              <a:t>Graphics</a:t>
            </a:r>
            <a:endParaRPr sz="2900">
              <a:solidFill>
                <a:schemeClr val="dk1"/>
              </a:solidFill>
              <a:latin typeface="Calibri"/>
              <a:ea typeface="Calibri"/>
              <a:cs typeface="Calibri"/>
              <a:sym typeface="Calibri"/>
            </a:endParaRPr>
          </a:p>
          <a:p>
            <a:pPr indent="-412750" lvl="1" marL="914400" rtl="0" algn="l">
              <a:spcBef>
                <a:spcPts val="0"/>
              </a:spcBef>
              <a:spcAft>
                <a:spcPts val="0"/>
              </a:spcAft>
              <a:buClr>
                <a:schemeClr val="dk1"/>
              </a:buClr>
              <a:buSzPts val="2900"/>
              <a:buFont typeface="Calibri"/>
              <a:buChar char="○"/>
            </a:pPr>
            <a:r>
              <a:rPr lang="en-US" sz="2900">
                <a:solidFill>
                  <a:schemeClr val="dk1"/>
                </a:solidFill>
                <a:latin typeface="Calibri"/>
                <a:ea typeface="Calibri"/>
                <a:cs typeface="Calibri"/>
                <a:sym typeface="Calibri"/>
              </a:rPr>
              <a:t>Videos</a:t>
            </a:r>
            <a:endParaRPr sz="2900">
              <a:solidFill>
                <a:schemeClr val="dk1"/>
              </a:solidFill>
              <a:latin typeface="Calibri"/>
              <a:ea typeface="Calibri"/>
              <a:cs typeface="Calibri"/>
              <a:sym typeface="Calibri"/>
            </a:endParaRPr>
          </a:p>
          <a:p>
            <a:pPr indent="-412750" lvl="1" marL="914400" rtl="0" algn="l">
              <a:spcBef>
                <a:spcPts val="0"/>
              </a:spcBef>
              <a:spcAft>
                <a:spcPts val="0"/>
              </a:spcAft>
              <a:buClr>
                <a:schemeClr val="dk1"/>
              </a:buClr>
              <a:buSzPts val="2900"/>
              <a:buFont typeface="Calibri"/>
              <a:buChar char="○"/>
            </a:pPr>
            <a:r>
              <a:rPr lang="en-US" sz="2900">
                <a:solidFill>
                  <a:schemeClr val="dk1"/>
                </a:solidFill>
                <a:latin typeface="Calibri"/>
                <a:ea typeface="Calibri"/>
                <a:cs typeface="Calibri"/>
                <a:sym typeface="Calibri"/>
              </a:rPr>
              <a:t>Website</a:t>
            </a:r>
            <a:endParaRPr sz="2900">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pic>
        <p:nvPicPr>
          <p:cNvPr id="184" name="Google Shape;184;p3"/>
          <p:cNvPicPr preferRelativeResize="0"/>
          <p:nvPr/>
        </p:nvPicPr>
        <p:blipFill rotWithShape="1">
          <a:blip r:embed="rId3">
            <a:alphaModFix/>
          </a:blip>
          <a:srcRect b="-212" l="32668" r="34474" t="212"/>
          <a:stretch/>
        </p:blipFill>
        <p:spPr>
          <a:xfrm>
            <a:off x="7946571" y="-1"/>
            <a:ext cx="4245429" cy="6858000"/>
          </a:xfrm>
          <a:prstGeom prst="rect">
            <a:avLst/>
          </a:prstGeom>
          <a:noFill/>
          <a:ln>
            <a:noFill/>
          </a:ln>
        </p:spPr>
      </p:pic>
      <p:sp>
        <p:nvSpPr>
          <p:cNvPr id="185" name="Google Shape;185;p3"/>
          <p:cNvSpPr txBox="1"/>
          <p:nvPr/>
        </p:nvSpPr>
        <p:spPr>
          <a:xfrm>
            <a:off x="258425" y="424550"/>
            <a:ext cx="7481400" cy="4402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u="sng">
                <a:solidFill>
                  <a:schemeClr val="dk1"/>
                </a:solidFill>
              </a:rPr>
              <a:t>Typical Schedule (5:30pm-8:30pm)</a:t>
            </a:r>
            <a:endParaRPr b="1" u="sng"/>
          </a:p>
          <a:p>
            <a:pPr indent="0" lvl="0" marL="0" marR="0" rtl="0" algn="l">
              <a:spcBef>
                <a:spcPts val="0"/>
              </a:spcBef>
              <a:spcAft>
                <a:spcPts val="0"/>
              </a:spcAft>
              <a:buNone/>
            </a:pPr>
            <a:r>
              <a:t/>
            </a:r>
            <a:endParaRPr sz="2800">
              <a:solidFill>
                <a:schemeClr val="dk1"/>
              </a:solidFill>
            </a:endParaRPr>
          </a:p>
          <a:p>
            <a:pPr indent="0" lvl="0" marL="0" marR="0" rtl="0" algn="l">
              <a:spcBef>
                <a:spcPts val="0"/>
              </a:spcBef>
              <a:spcAft>
                <a:spcPts val="0"/>
              </a:spcAft>
              <a:buNone/>
            </a:pPr>
            <a:r>
              <a:rPr lang="en-US" sz="2800">
                <a:solidFill>
                  <a:schemeClr val="dk1"/>
                </a:solidFill>
              </a:rPr>
              <a:t>5:30pm-6:00pm - Attendance and checking in </a:t>
            </a:r>
            <a:endParaRPr/>
          </a:p>
          <a:p>
            <a:pPr indent="0" lvl="0" marL="0" marR="0" rtl="0" algn="l">
              <a:spcBef>
                <a:spcPts val="0"/>
              </a:spcBef>
              <a:spcAft>
                <a:spcPts val="0"/>
              </a:spcAft>
              <a:buNone/>
            </a:pPr>
            <a:r>
              <a:rPr lang="en-US" sz="2800">
                <a:solidFill>
                  <a:schemeClr val="dk1"/>
                </a:solidFill>
              </a:rPr>
              <a:t> </a:t>
            </a:r>
            <a:endParaRPr/>
          </a:p>
          <a:p>
            <a:pPr indent="0" lvl="0" marL="0" marR="0" rtl="0" algn="l">
              <a:spcBef>
                <a:spcPts val="0"/>
              </a:spcBef>
              <a:spcAft>
                <a:spcPts val="0"/>
              </a:spcAft>
              <a:buNone/>
            </a:pPr>
            <a:r>
              <a:rPr lang="en-US" sz="2800">
                <a:solidFill>
                  <a:schemeClr val="dk1"/>
                </a:solidFill>
              </a:rPr>
              <a:t>6:00pm</a:t>
            </a:r>
            <a:r>
              <a:rPr lang="en-US" sz="2800">
                <a:solidFill>
                  <a:schemeClr val="dk1"/>
                </a:solidFill>
              </a:rPr>
              <a:t>-7:00pm - First Training </a:t>
            </a:r>
            <a:endParaRPr/>
          </a:p>
          <a:p>
            <a:pPr indent="0" lvl="0" marL="0" marR="0" rtl="0" algn="l">
              <a:spcBef>
                <a:spcPts val="0"/>
              </a:spcBef>
              <a:spcAft>
                <a:spcPts val="0"/>
              </a:spcAft>
              <a:buNone/>
            </a:pPr>
            <a:r>
              <a:rPr lang="en-US" sz="2800">
                <a:solidFill>
                  <a:schemeClr val="dk1"/>
                </a:solidFill>
              </a:rPr>
              <a:t> </a:t>
            </a:r>
            <a:endParaRPr/>
          </a:p>
          <a:p>
            <a:pPr indent="0" lvl="0" marL="0" marR="0" rtl="0" algn="l">
              <a:spcBef>
                <a:spcPts val="0"/>
              </a:spcBef>
              <a:spcAft>
                <a:spcPts val="0"/>
              </a:spcAft>
              <a:buNone/>
            </a:pPr>
            <a:r>
              <a:rPr lang="en-US" sz="2800">
                <a:solidFill>
                  <a:schemeClr val="dk1"/>
                </a:solidFill>
              </a:rPr>
              <a:t>7:00pm</a:t>
            </a:r>
            <a:r>
              <a:rPr lang="en-US" sz="2800">
                <a:solidFill>
                  <a:schemeClr val="dk1"/>
                </a:solidFill>
              </a:rPr>
              <a:t>-7:15 pm Break</a:t>
            </a:r>
            <a:endParaRPr/>
          </a:p>
          <a:p>
            <a:pPr indent="0" lvl="0" marL="0" marR="0" rtl="0" algn="l">
              <a:spcBef>
                <a:spcPts val="0"/>
              </a:spcBef>
              <a:spcAft>
                <a:spcPts val="0"/>
              </a:spcAft>
              <a:buNone/>
            </a:pPr>
            <a:r>
              <a:rPr lang="en-US" sz="2800">
                <a:solidFill>
                  <a:schemeClr val="dk1"/>
                </a:solidFill>
              </a:rPr>
              <a:t> </a:t>
            </a:r>
            <a:endParaRPr/>
          </a:p>
          <a:p>
            <a:pPr indent="0" lvl="0" marL="0" marR="0" rtl="0" algn="l">
              <a:spcBef>
                <a:spcPts val="0"/>
              </a:spcBef>
              <a:spcAft>
                <a:spcPts val="0"/>
              </a:spcAft>
              <a:buNone/>
            </a:pPr>
            <a:r>
              <a:rPr lang="en-US" sz="2800">
                <a:solidFill>
                  <a:schemeClr val="dk1"/>
                </a:solidFill>
              </a:rPr>
              <a:t>7:15pm-8:30pm</a:t>
            </a:r>
            <a:r>
              <a:rPr lang="en-US" sz="2800">
                <a:solidFill>
                  <a:schemeClr val="dk1"/>
                </a:solidFill>
              </a:rPr>
              <a:t> - Second Training and Reflections  </a:t>
            </a:r>
            <a:endParaRPr sz="1800">
              <a:solidFill>
                <a:schemeClr val="dk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g37fee00365c_0_51"/>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b="1" lang="en-US"/>
              <a:t>E-magine Website</a:t>
            </a:r>
            <a:endParaRPr b="1"/>
          </a:p>
        </p:txBody>
      </p:sp>
      <p:sp>
        <p:nvSpPr>
          <p:cNvPr id="192" name="Google Shape;192;g37fee00365c_0_51"/>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en-US" u="sng">
                <a:solidFill>
                  <a:schemeClr val="hlink"/>
                </a:solidFill>
                <a:hlinkClick r:id="rId3"/>
              </a:rPr>
              <a:t>https://ww1.amamedia.org/introduction/</a:t>
            </a:r>
            <a:endParaRPr/>
          </a:p>
          <a:p>
            <a:pPr indent="0" lvl="0" marL="0" rtl="0" algn="l">
              <a:spcBef>
                <a:spcPts val="1000"/>
              </a:spcBef>
              <a:spcAft>
                <a:spcPts val="0"/>
              </a:spcAft>
              <a:buNone/>
            </a:pPr>
            <a:r>
              <a:t/>
            </a:r>
            <a:endParaRPr/>
          </a:p>
          <a:p>
            <a:pPr indent="-342900" lvl="0" marL="457200" rtl="0" algn="l">
              <a:spcBef>
                <a:spcPts val="1000"/>
              </a:spcBef>
              <a:spcAft>
                <a:spcPts val="0"/>
              </a:spcAft>
              <a:buSzPts val="1800"/>
              <a:buChar char="•"/>
            </a:pPr>
            <a:r>
              <a:rPr lang="en-US"/>
              <a:t>Use to find slides, training handouts, </a:t>
            </a:r>
            <a:r>
              <a:rPr lang="en-US"/>
              <a:t>curriculum</a:t>
            </a:r>
            <a:r>
              <a:rPr lang="en-US"/>
              <a:t>, etc.</a:t>
            </a:r>
            <a:endParaRPr/>
          </a:p>
          <a:p>
            <a:pPr indent="0" lvl="0" marL="0" rtl="0" algn="l">
              <a:spcBef>
                <a:spcPts val="1000"/>
              </a:spcBef>
              <a:spcAft>
                <a:spcPts val="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9"/>
          <p:cNvSpPr/>
          <p:nvPr/>
        </p:nvSpPr>
        <p:spPr>
          <a:xfrm>
            <a:off x="0" y="6255657"/>
            <a:ext cx="12191999" cy="602343"/>
          </a:xfrm>
          <a:prstGeom prst="rect">
            <a:avLst/>
          </a:prstGeom>
          <a:solidFill>
            <a:srgbClr val="9966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8" name="Google Shape;198;p9"/>
          <p:cNvSpPr txBox="1"/>
          <p:nvPr/>
        </p:nvSpPr>
        <p:spPr>
          <a:xfrm>
            <a:off x="6536873" y="252620"/>
            <a:ext cx="6286500"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800">
                <a:solidFill>
                  <a:srgbClr val="9966FF"/>
                </a:solidFill>
                <a:latin typeface="Rockwell"/>
                <a:ea typeface="Rockwell"/>
                <a:cs typeface="Rockwell"/>
                <a:sym typeface="Rockwell"/>
              </a:rPr>
              <a:t>Assessment Tools</a:t>
            </a:r>
            <a:endParaRPr/>
          </a:p>
        </p:txBody>
      </p:sp>
      <p:cxnSp>
        <p:nvCxnSpPr>
          <p:cNvPr id="199" name="Google Shape;199;p9"/>
          <p:cNvCxnSpPr/>
          <p:nvPr/>
        </p:nvCxnSpPr>
        <p:spPr>
          <a:xfrm>
            <a:off x="6287404" y="298942"/>
            <a:ext cx="11796" cy="5813836"/>
          </a:xfrm>
          <a:prstGeom prst="straightConnector1">
            <a:avLst/>
          </a:prstGeom>
          <a:noFill/>
          <a:ln cap="flat" cmpd="sng" w="38100">
            <a:solidFill>
              <a:schemeClr val="dk1"/>
            </a:solidFill>
            <a:prstDash val="dot"/>
            <a:miter lim="800000"/>
            <a:headEnd len="sm" w="sm" type="none"/>
            <a:tailEnd len="sm" w="sm" type="none"/>
          </a:ln>
        </p:spPr>
      </p:cxnSp>
      <p:sp>
        <p:nvSpPr>
          <p:cNvPr id="200" name="Google Shape;200;p9"/>
          <p:cNvSpPr txBox="1"/>
          <p:nvPr/>
        </p:nvSpPr>
        <p:spPr>
          <a:xfrm>
            <a:off x="6536873" y="1290449"/>
            <a:ext cx="4538413" cy="17543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u="sng">
                <a:solidFill>
                  <a:schemeClr val="dk1"/>
                </a:solidFill>
                <a:latin typeface="Calibri"/>
                <a:ea typeface="Calibri"/>
                <a:cs typeface="Calibri"/>
                <a:sym typeface="Calibri"/>
                <a:hlinkClick r:id="rId3">
                  <a:extLst>
                    <a:ext uri="{A12FA001-AC4F-418D-AE19-62706E023703}">
                      <ahyp:hlinkClr val="tx"/>
                    </a:ext>
                  </a:extLst>
                </a:hlinkClick>
              </a:rPr>
              <a:t>https://www.digitalliteracyassessment.org/#take-assessment</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u="sng">
                <a:solidFill>
                  <a:schemeClr val="dk1"/>
                </a:solidFill>
                <a:latin typeface="Calibri"/>
                <a:ea typeface="Calibri"/>
                <a:cs typeface="Calibri"/>
                <a:sym typeface="Calibri"/>
                <a:hlinkClick r:id="rId4">
                  <a:extLst>
                    <a:ext uri="{A12FA001-AC4F-418D-AE19-62706E023703}">
                      <ahyp:hlinkClr val="tx"/>
                    </a:ext>
                  </a:extLst>
                </a:hlinkClick>
              </a:rPr>
              <a:t>https://edu.gcfglobal.org/en/computerbasics/basic-parts-of-a-computer/1/</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1" name="Google Shape;201;p9"/>
          <p:cNvSpPr txBox="1"/>
          <p:nvPr/>
        </p:nvSpPr>
        <p:spPr>
          <a:xfrm>
            <a:off x="451757" y="252620"/>
            <a:ext cx="6411684"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800">
                <a:solidFill>
                  <a:srgbClr val="9966FF"/>
                </a:solidFill>
                <a:latin typeface="Rockwell"/>
                <a:ea typeface="Rockwell"/>
                <a:cs typeface="Rockwell"/>
                <a:sym typeface="Rockwell"/>
              </a:rPr>
              <a:t>Computer Literacy</a:t>
            </a:r>
            <a:endParaRPr/>
          </a:p>
        </p:txBody>
      </p:sp>
      <p:sp>
        <p:nvSpPr>
          <p:cNvPr id="202" name="Google Shape;202;p9"/>
          <p:cNvSpPr txBox="1"/>
          <p:nvPr/>
        </p:nvSpPr>
        <p:spPr>
          <a:xfrm>
            <a:off x="6536873" y="2958382"/>
            <a:ext cx="6411684"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800">
                <a:solidFill>
                  <a:srgbClr val="9966FF"/>
                </a:solidFill>
                <a:latin typeface="Rockwell"/>
                <a:ea typeface="Rockwell"/>
                <a:cs typeface="Rockwell"/>
                <a:sym typeface="Rockwell"/>
              </a:rPr>
              <a:t>Badges</a:t>
            </a:r>
            <a:endParaRPr/>
          </a:p>
        </p:txBody>
      </p:sp>
      <p:pic>
        <p:nvPicPr>
          <p:cNvPr id="203" name="Google Shape;203;p9"/>
          <p:cNvPicPr preferRelativeResize="0"/>
          <p:nvPr/>
        </p:nvPicPr>
        <p:blipFill rotWithShape="1">
          <a:blip r:embed="rId5">
            <a:alphaModFix/>
          </a:blip>
          <a:srcRect b="0" l="0" r="0" t="0"/>
          <a:stretch/>
        </p:blipFill>
        <p:spPr>
          <a:xfrm>
            <a:off x="344781" y="1812470"/>
            <a:ext cx="5559816" cy="3233059"/>
          </a:xfrm>
          <a:prstGeom prst="rect">
            <a:avLst/>
          </a:prstGeom>
          <a:noFill/>
          <a:ln>
            <a:noFill/>
          </a:ln>
        </p:spPr>
      </p:pic>
      <p:pic>
        <p:nvPicPr>
          <p:cNvPr id="204" name="Google Shape;204;p9"/>
          <p:cNvPicPr preferRelativeResize="0"/>
          <p:nvPr/>
        </p:nvPicPr>
        <p:blipFill rotWithShape="1">
          <a:blip r:embed="rId6">
            <a:alphaModFix/>
          </a:blip>
          <a:srcRect b="0" l="0" r="0" t="0"/>
          <a:stretch/>
        </p:blipFill>
        <p:spPr>
          <a:xfrm>
            <a:off x="6299200" y="3937101"/>
            <a:ext cx="5916827" cy="292089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g37fee00365c_0_72"/>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b="1" lang="en-US"/>
              <a:t>Databricks</a:t>
            </a:r>
            <a:endParaRPr b="1"/>
          </a:p>
        </p:txBody>
      </p:sp>
      <p:sp>
        <p:nvSpPr>
          <p:cNvPr id="211" name="Google Shape;211;g37fee00365c_0_72"/>
          <p:cNvSpPr txBox="1"/>
          <p:nvPr>
            <p:ph idx="1" type="body"/>
          </p:nvPr>
        </p:nvSpPr>
        <p:spPr>
          <a:xfrm>
            <a:off x="838200" y="1825625"/>
            <a:ext cx="5181600" cy="4351200"/>
          </a:xfrm>
          <a:prstGeom prst="rect">
            <a:avLst/>
          </a:prstGeom>
        </p:spPr>
        <p:txBody>
          <a:bodyPr anchorCtr="0" anchor="t" bIns="45700" lIns="91425" spcFirstLastPara="1" rIns="91425" wrap="square" tIns="45700">
            <a:normAutofit fontScale="92500" lnSpcReduction="20000"/>
          </a:bodyPr>
          <a:lstStyle/>
          <a:p>
            <a:pPr indent="0" lvl="0" marL="0" rtl="0" algn="l">
              <a:lnSpc>
                <a:spcPct val="100000"/>
              </a:lnSpc>
              <a:spcBef>
                <a:spcPts val="0"/>
              </a:spcBef>
              <a:spcAft>
                <a:spcPts val="0"/>
              </a:spcAft>
              <a:buClr>
                <a:schemeClr val="dk1"/>
              </a:buClr>
              <a:buSzPct val="61111"/>
              <a:buFont typeface="Arial"/>
              <a:buNone/>
            </a:pPr>
            <a:r>
              <a:rPr lang="en-US" sz="1800" u="sng">
                <a:solidFill>
                  <a:schemeClr val="hlink"/>
                </a:solidFill>
                <a:hlinkClick r:id="rId3"/>
              </a:rPr>
              <a:t>https://www.databricks.com/learn/training/generative-ai-fundamentals-accreditatin</a:t>
            </a:r>
            <a:endParaRPr sz="1800">
              <a:uFill>
                <a:noFill/>
              </a:uFill>
              <a:hlinkClick r:id="rId4"/>
            </a:endParaRPr>
          </a:p>
          <a:p>
            <a:pPr indent="0" lvl="0" marL="0" rtl="0" algn="l">
              <a:lnSpc>
                <a:spcPct val="100000"/>
              </a:lnSpc>
              <a:spcBef>
                <a:spcPts val="0"/>
              </a:spcBef>
              <a:spcAft>
                <a:spcPts val="0"/>
              </a:spcAft>
              <a:buClr>
                <a:schemeClr val="dk1"/>
              </a:buClr>
              <a:buSzPct val="61111"/>
              <a:buFont typeface="Arial"/>
              <a:buNone/>
            </a:pPr>
            <a:r>
              <a:rPr lang="en-US" sz="1800" u="sng">
                <a:solidFill>
                  <a:schemeClr val="hlink"/>
                </a:solidFill>
                <a:hlinkClick r:id="rId5"/>
              </a:rPr>
              <a:t>o</a:t>
            </a:r>
            <a:endParaRPr sz="1800"/>
          </a:p>
          <a:p>
            <a:pPr indent="0" lvl="0" marL="0" rtl="0" algn="l">
              <a:lnSpc>
                <a:spcPct val="100000"/>
              </a:lnSpc>
              <a:spcBef>
                <a:spcPts val="0"/>
              </a:spcBef>
              <a:spcAft>
                <a:spcPts val="0"/>
              </a:spcAft>
              <a:buClr>
                <a:schemeClr val="dk1"/>
              </a:buClr>
              <a:buSzPct val="61111"/>
              <a:buFont typeface="Arial"/>
              <a:buNone/>
            </a:pPr>
            <a:r>
              <a:rPr lang="en-US" sz="1800"/>
              <a:t>Pre-work - This module provides all the necessary tools for your learning journey and establishes a solid foundation in AI and its applications.</a:t>
            </a:r>
            <a:endParaRPr sz="1800"/>
          </a:p>
          <a:p>
            <a:pPr indent="0" lvl="0" marL="0" rtl="0" algn="l">
              <a:lnSpc>
                <a:spcPct val="100000"/>
              </a:lnSpc>
              <a:spcBef>
                <a:spcPts val="0"/>
              </a:spcBef>
              <a:spcAft>
                <a:spcPts val="0"/>
              </a:spcAft>
              <a:buClr>
                <a:schemeClr val="dk1"/>
              </a:buClr>
              <a:buSzPct val="61111"/>
              <a:buFont typeface="Arial"/>
              <a:buNone/>
            </a:pPr>
            <a:r>
              <a:t/>
            </a:r>
            <a:endParaRPr sz="1800"/>
          </a:p>
          <a:p>
            <a:pPr indent="0" lvl="0" marL="0" rtl="0" algn="l">
              <a:lnSpc>
                <a:spcPct val="100000"/>
              </a:lnSpc>
              <a:spcBef>
                <a:spcPts val="0"/>
              </a:spcBef>
              <a:spcAft>
                <a:spcPts val="0"/>
              </a:spcAft>
              <a:buClr>
                <a:schemeClr val="dk1"/>
              </a:buClr>
              <a:buSzPct val="61111"/>
              <a:buFont typeface="Arial"/>
              <a:buNone/>
            </a:pPr>
            <a:r>
              <a:rPr lang="en-US" sz="1800"/>
              <a:t>This Orientation provides a comprehensive introduction to understanding of how Large Language Models work.</a:t>
            </a:r>
            <a:endParaRPr sz="1800"/>
          </a:p>
          <a:p>
            <a:pPr indent="0" lvl="0" marL="0" rtl="0" algn="l">
              <a:lnSpc>
                <a:spcPct val="100000"/>
              </a:lnSpc>
              <a:spcBef>
                <a:spcPts val="0"/>
              </a:spcBef>
              <a:spcAft>
                <a:spcPts val="0"/>
              </a:spcAft>
              <a:buClr>
                <a:schemeClr val="dk1"/>
              </a:buClr>
              <a:buSzPct val="61111"/>
              <a:buFont typeface="Arial"/>
              <a:buNone/>
            </a:pPr>
            <a:r>
              <a:t/>
            </a:r>
            <a:endParaRPr sz="1800"/>
          </a:p>
          <a:p>
            <a:pPr indent="0" lvl="0" marL="0" rtl="0" algn="l">
              <a:lnSpc>
                <a:spcPct val="100000"/>
              </a:lnSpc>
              <a:spcBef>
                <a:spcPts val="0"/>
              </a:spcBef>
              <a:spcAft>
                <a:spcPts val="0"/>
              </a:spcAft>
              <a:buClr>
                <a:schemeClr val="dk1"/>
              </a:buClr>
              <a:buSzPct val="61111"/>
              <a:buFont typeface="Arial"/>
              <a:buNone/>
            </a:pPr>
            <a:r>
              <a:rPr lang="en-US" sz="1800"/>
              <a:t>Generative AI, such as ChatGPT and Dolly, has undoubtedly changed the technology landscape and unlocked transformational use cases, such as creating original content, generating code and expediting customer service. And the technology's applications are growing daily. Organizations that harness this transformative technology successfully will be differentiated in the market and be leaders in the future. Get up to speed on generative AI with this free on-demand training from Databricks.</a:t>
            </a:r>
            <a:endParaRPr/>
          </a:p>
        </p:txBody>
      </p:sp>
      <p:sp>
        <p:nvSpPr>
          <p:cNvPr id="212" name="Google Shape;212;g37fee00365c_0_72"/>
          <p:cNvSpPr txBox="1"/>
          <p:nvPr>
            <p:ph idx="2" type="body"/>
          </p:nvPr>
        </p:nvSpPr>
        <p:spPr>
          <a:xfrm>
            <a:off x="6172200" y="1825625"/>
            <a:ext cx="5181600" cy="4351200"/>
          </a:xfrm>
          <a:prstGeom prst="rect">
            <a:avLst/>
          </a:prstGeom>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1"/>
              </a:buClr>
              <a:buSzPts val="1100"/>
              <a:buFont typeface="Arial"/>
              <a:buNone/>
            </a:pPr>
            <a:r>
              <a:rPr b="1" lang="en-US" sz="1300"/>
              <a:t>Here is how it works:</a:t>
            </a:r>
            <a:endParaRPr b="1" sz="1300"/>
          </a:p>
          <a:p>
            <a:pPr indent="0" lvl="0" marL="0" rtl="0" algn="l">
              <a:lnSpc>
                <a:spcPct val="100000"/>
              </a:lnSpc>
              <a:spcBef>
                <a:spcPts val="0"/>
              </a:spcBef>
              <a:spcAft>
                <a:spcPts val="0"/>
              </a:spcAft>
              <a:buClr>
                <a:schemeClr val="dk1"/>
              </a:buClr>
              <a:buSzPts val="1100"/>
              <a:buFont typeface="Arial"/>
              <a:buNone/>
            </a:pPr>
            <a:r>
              <a:t/>
            </a:r>
            <a:endParaRPr sz="1300"/>
          </a:p>
          <a:p>
            <a:pPr indent="0" lvl="0" marL="0" rtl="0" algn="l">
              <a:lnSpc>
                <a:spcPct val="100000"/>
              </a:lnSpc>
              <a:spcBef>
                <a:spcPts val="0"/>
              </a:spcBef>
              <a:spcAft>
                <a:spcPts val="0"/>
              </a:spcAft>
              <a:buClr>
                <a:schemeClr val="dk1"/>
              </a:buClr>
              <a:buSzPts val="1100"/>
              <a:buFont typeface="Arial"/>
              <a:buNone/>
            </a:pPr>
            <a:r>
              <a:rPr lang="en-US" sz="1300"/>
              <a:t>● Watch 4 short tutorial videos</a:t>
            </a:r>
            <a:endParaRPr sz="1300"/>
          </a:p>
          <a:p>
            <a:pPr indent="0" lvl="0" marL="0" rtl="0" algn="l">
              <a:lnSpc>
                <a:spcPct val="100000"/>
              </a:lnSpc>
              <a:spcBef>
                <a:spcPts val="0"/>
              </a:spcBef>
              <a:spcAft>
                <a:spcPts val="0"/>
              </a:spcAft>
              <a:buClr>
                <a:schemeClr val="dk1"/>
              </a:buClr>
              <a:buSzPts val="1100"/>
              <a:buFont typeface="Arial"/>
              <a:buNone/>
            </a:pPr>
            <a:r>
              <a:rPr lang="en-US" sz="1300"/>
              <a:t>● Pass the knowledge test</a:t>
            </a:r>
            <a:endParaRPr sz="1300"/>
          </a:p>
          <a:p>
            <a:pPr indent="0" lvl="0" marL="0" rtl="0" algn="l">
              <a:lnSpc>
                <a:spcPct val="100000"/>
              </a:lnSpc>
              <a:spcBef>
                <a:spcPts val="0"/>
              </a:spcBef>
              <a:spcAft>
                <a:spcPts val="0"/>
              </a:spcAft>
              <a:buClr>
                <a:schemeClr val="dk1"/>
              </a:buClr>
              <a:buSzPts val="1100"/>
              <a:buFont typeface="Arial"/>
              <a:buNone/>
            </a:pPr>
            <a:r>
              <a:rPr lang="en-US" sz="1300"/>
              <a:t>● Earn a badge for Generative AI Fundamentals you can share on your LinkedIn profile or résumé</a:t>
            </a:r>
            <a:endParaRPr sz="1300"/>
          </a:p>
          <a:p>
            <a:pPr indent="0" lvl="0" marL="0" rtl="0" algn="l">
              <a:lnSpc>
                <a:spcPct val="100000"/>
              </a:lnSpc>
              <a:spcBef>
                <a:spcPts val="0"/>
              </a:spcBef>
              <a:spcAft>
                <a:spcPts val="0"/>
              </a:spcAft>
              <a:buClr>
                <a:schemeClr val="dk1"/>
              </a:buClr>
              <a:buSzPts val="1100"/>
              <a:buFont typeface="Arial"/>
              <a:buNone/>
            </a:pPr>
            <a:r>
              <a:t/>
            </a:r>
            <a:endParaRPr sz="1300"/>
          </a:p>
          <a:p>
            <a:pPr indent="0" lvl="0" marL="0" rtl="0" algn="l">
              <a:lnSpc>
                <a:spcPct val="100000"/>
              </a:lnSpc>
              <a:spcBef>
                <a:spcPts val="0"/>
              </a:spcBef>
              <a:spcAft>
                <a:spcPts val="0"/>
              </a:spcAft>
              <a:buClr>
                <a:schemeClr val="dk1"/>
              </a:buClr>
              <a:buSzPts val="1100"/>
              <a:buFont typeface="Arial"/>
              <a:buNone/>
            </a:pPr>
            <a:r>
              <a:rPr b="1" lang="en-US" sz="1300"/>
              <a:t>Videos included in this training:</a:t>
            </a:r>
            <a:endParaRPr b="1" sz="1300"/>
          </a:p>
          <a:p>
            <a:pPr indent="0" lvl="0" marL="0" rtl="0" algn="l">
              <a:lnSpc>
                <a:spcPct val="100000"/>
              </a:lnSpc>
              <a:spcBef>
                <a:spcPts val="0"/>
              </a:spcBef>
              <a:spcAft>
                <a:spcPts val="0"/>
              </a:spcAft>
              <a:buClr>
                <a:schemeClr val="dk1"/>
              </a:buClr>
              <a:buSzPts val="1100"/>
              <a:buFont typeface="Arial"/>
              <a:buNone/>
            </a:pPr>
            <a:r>
              <a:t/>
            </a:r>
            <a:endParaRPr sz="1300"/>
          </a:p>
          <a:p>
            <a:pPr indent="0" lvl="0" marL="0" rtl="0" algn="l">
              <a:lnSpc>
                <a:spcPct val="100000"/>
              </a:lnSpc>
              <a:spcBef>
                <a:spcPts val="0"/>
              </a:spcBef>
              <a:spcAft>
                <a:spcPts val="0"/>
              </a:spcAft>
              <a:buClr>
                <a:schemeClr val="dk1"/>
              </a:buClr>
              <a:buSzPts val="1100"/>
              <a:buFont typeface="Arial"/>
              <a:buNone/>
            </a:pPr>
            <a:r>
              <a:rPr lang="en-US" sz="1300"/>
              <a:t>● Welcome and Introduction to the Course</a:t>
            </a:r>
            <a:endParaRPr sz="1300"/>
          </a:p>
          <a:p>
            <a:pPr indent="0" lvl="0" marL="0" rtl="0" algn="l">
              <a:lnSpc>
                <a:spcPct val="100000"/>
              </a:lnSpc>
              <a:spcBef>
                <a:spcPts val="0"/>
              </a:spcBef>
              <a:spcAft>
                <a:spcPts val="0"/>
              </a:spcAft>
              <a:buClr>
                <a:schemeClr val="dk1"/>
              </a:buClr>
              <a:buSzPts val="1100"/>
              <a:buFont typeface="Arial"/>
              <a:buNone/>
            </a:pPr>
            <a:r>
              <a:rPr lang="en-US" sz="1300"/>
              <a:t>● LLM Applications</a:t>
            </a:r>
            <a:endParaRPr sz="1300"/>
          </a:p>
          <a:p>
            <a:pPr indent="0" lvl="0" marL="0" rtl="0" algn="l">
              <a:lnSpc>
                <a:spcPct val="100000"/>
              </a:lnSpc>
              <a:spcBef>
                <a:spcPts val="0"/>
              </a:spcBef>
              <a:spcAft>
                <a:spcPts val="0"/>
              </a:spcAft>
              <a:buClr>
                <a:schemeClr val="dk1"/>
              </a:buClr>
              <a:buSzPts val="1100"/>
              <a:buFont typeface="Arial"/>
              <a:buNone/>
            </a:pPr>
            <a:r>
              <a:rPr lang="en-US" sz="1300"/>
              <a:t>● Finding Success With Generative AI</a:t>
            </a:r>
            <a:endParaRPr sz="1300"/>
          </a:p>
          <a:p>
            <a:pPr indent="0" lvl="0" marL="0" rtl="0" algn="l">
              <a:lnSpc>
                <a:spcPct val="100000"/>
              </a:lnSpc>
              <a:spcBef>
                <a:spcPts val="0"/>
              </a:spcBef>
              <a:spcAft>
                <a:spcPts val="0"/>
              </a:spcAft>
              <a:buClr>
                <a:schemeClr val="dk1"/>
              </a:buClr>
              <a:buSzPts val="1100"/>
              <a:buFont typeface="Arial"/>
              <a:buNone/>
            </a:pPr>
            <a:r>
              <a:rPr lang="en-US" sz="1300"/>
              <a:t>● Assessing Potential Risks and Challenges</a:t>
            </a:r>
            <a:endParaRPr sz="1300"/>
          </a:p>
          <a:p>
            <a:pPr indent="0" lvl="0" marL="0" rtl="0" algn="l">
              <a:lnSpc>
                <a:spcPct val="100000"/>
              </a:lnSpc>
              <a:spcBef>
                <a:spcPts val="0"/>
              </a:spcBef>
              <a:spcAft>
                <a:spcPts val="0"/>
              </a:spcAft>
              <a:buClr>
                <a:schemeClr val="dk1"/>
              </a:buClr>
              <a:buSzPts val="1100"/>
              <a:buFont typeface="Arial"/>
              <a:buNone/>
            </a:pPr>
            <a:r>
              <a:t/>
            </a:r>
            <a:endParaRPr sz="1300"/>
          </a:p>
          <a:p>
            <a:pPr indent="0" lvl="0" marL="0" rtl="0" algn="l">
              <a:lnSpc>
                <a:spcPct val="100000"/>
              </a:lnSpc>
              <a:spcBef>
                <a:spcPts val="0"/>
              </a:spcBef>
              <a:spcAft>
                <a:spcPts val="0"/>
              </a:spcAft>
              <a:buClr>
                <a:schemeClr val="dk1"/>
              </a:buClr>
              <a:buSzPts val="1100"/>
              <a:buFont typeface="Arial"/>
              <a:buNone/>
            </a:pPr>
            <a:r>
              <a:rPr lang="en-US" sz="1300"/>
              <a:t>Earn your badge today and share your accomplishment on LinkedIn or résumé.</a:t>
            </a:r>
            <a:endParaRPr sz="1300"/>
          </a:p>
          <a:p>
            <a:pPr indent="0" lvl="0" marL="0" rtl="0" algn="l">
              <a:lnSpc>
                <a:spcPct val="100000"/>
              </a:lnSpc>
              <a:spcBef>
                <a:spcPts val="0"/>
              </a:spcBef>
              <a:spcAft>
                <a:spcPts val="0"/>
              </a:spcAft>
              <a:buClr>
                <a:schemeClr val="dk1"/>
              </a:buClr>
              <a:buSzPts val="1100"/>
              <a:buFont typeface="Arial"/>
              <a:buNone/>
            </a:pPr>
            <a:r>
              <a:t/>
            </a:r>
            <a:endParaRPr sz="1300"/>
          </a:p>
          <a:p>
            <a:pPr indent="0" lvl="0" marL="0" rtl="0" algn="l">
              <a:spcBef>
                <a:spcPts val="1000"/>
              </a:spcBef>
              <a:spcAft>
                <a:spcPts val="0"/>
              </a:spcAft>
              <a:buNone/>
            </a:pPr>
            <a:r>
              <a:t/>
            </a:r>
            <a:endParaRPr/>
          </a:p>
        </p:txBody>
      </p:sp>
      <p:sp>
        <p:nvSpPr>
          <p:cNvPr id="213" name="Google Shape;213;g37fee00365c_0_72"/>
          <p:cNvSpPr txBox="1"/>
          <p:nvPr/>
        </p:nvSpPr>
        <p:spPr>
          <a:xfrm>
            <a:off x="6361050" y="3627775"/>
            <a:ext cx="57249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2800">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pic>
        <p:nvPicPr>
          <p:cNvPr id="218" name="Google Shape;218;p7"/>
          <p:cNvPicPr preferRelativeResize="0"/>
          <p:nvPr/>
        </p:nvPicPr>
        <p:blipFill rotWithShape="1">
          <a:blip r:embed="rId3">
            <a:alphaModFix/>
          </a:blip>
          <a:srcRect b="0" l="28978" r="12119" t="0"/>
          <a:stretch/>
        </p:blipFill>
        <p:spPr>
          <a:xfrm>
            <a:off x="0" y="0"/>
            <a:ext cx="5924550" cy="6858000"/>
          </a:xfrm>
          <a:prstGeom prst="rect">
            <a:avLst/>
          </a:prstGeom>
          <a:noFill/>
          <a:ln>
            <a:noFill/>
          </a:ln>
        </p:spPr>
      </p:pic>
      <p:sp>
        <p:nvSpPr>
          <p:cNvPr id="219" name="Google Shape;219;p7"/>
          <p:cNvSpPr txBox="1"/>
          <p:nvPr/>
        </p:nvSpPr>
        <p:spPr>
          <a:xfrm>
            <a:off x="6325025" y="628225"/>
            <a:ext cx="5091600" cy="5756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Jim Nightshade"/>
                <a:ea typeface="Jim Nightshade"/>
                <a:cs typeface="Jim Nightshade"/>
                <a:sym typeface="Jim Nightshade"/>
              </a:rPr>
              <a:t>E-Magine Curriculum</a:t>
            </a:r>
            <a:endParaRPr sz="2000">
              <a:solidFill>
                <a:schemeClr val="dk1"/>
              </a:solidFill>
              <a:latin typeface="Jim Nightshade"/>
              <a:ea typeface="Jim Nightshade"/>
              <a:cs typeface="Jim Nightshade"/>
              <a:sym typeface="Jim Nightshade"/>
            </a:endParaRPr>
          </a:p>
          <a:p>
            <a:pPr indent="-285750" lvl="0" marL="285750" marR="0" rtl="0" algn="l">
              <a:spcBef>
                <a:spcPts val="0"/>
              </a:spcBef>
              <a:spcAft>
                <a:spcPts val="0"/>
              </a:spcAft>
              <a:buClr>
                <a:schemeClr val="dk1"/>
              </a:buClr>
              <a:buSzPts val="2000"/>
              <a:buFont typeface="Arial"/>
              <a:buChar char="•"/>
            </a:pPr>
            <a:r>
              <a:rPr lang="en-US" sz="2000">
                <a:solidFill>
                  <a:schemeClr val="dk1"/>
                </a:solidFill>
                <a:latin typeface="Jim Nightshade"/>
                <a:ea typeface="Jim Nightshade"/>
                <a:cs typeface="Jim Nightshade"/>
                <a:sym typeface="Jim Nightshade"/>
              </a:rPr>
              <a:t>Generative AIs – Writings, Images, Pod-castings, Videos</a:t>
            </a:r>
            <a:endParaRPr sz="2000">
              <a:solidFill>
                <a:schemeClr val="dk1"/>
              </a:solidFill>
              <a:latin typeface="Jim Nightshade"/>
              <a:ea typeface="Jim Nightshade"/>
              <a:cs typeface="Jim Nightshade"/>
              <a:sym typeface="Jim Nightshade"/>
            </a:endParaRPr>
          </a:p>
          <a:p>
            <a:pPr indent="-285750" lvl="0" marL="285750" marR="0" rtl="0" algn="l">
              <a:spcBef>
                <a:spcPts val="0"/>
              </a:spcBef>
              <a:spcAft>
                <a:spcPts val="0"/>
              </a:spcAft>
              <a:buClr>
                <a:schemeClr val="dk1"/>
              </a:buClr>
              <a:buSzPts val="2000"/>
              <a:buFont typeface="Arial"/>
              <a:buChar char="•"/>
            </a:pPr>
            <a:r>
              <a:rPr lang="en-US" sz="2000">
                <a:solidFill>
                  <a:schemeClr val="dk1"/>
                </a:solidFill>
                <a:latin typeface="Jim Nightshade"/>
                <a:ea typeface="Jim Nightshade"/>
                <a:cs typeface="Jim Nightshade"/>
                <a:sym typeface="Jim Nightshade"/>
              </a:rPr>
              <a:t>Digital Marketing – Keyword Search, and Google Analytics</a:t>
            </a:r>
            <a:endParaRPr/>
          </a:p>
          <a:p>
            <a:pPr indent="-285750" lvl="0" marL="285750" marR="0" rtl="0" algn="l">
              <a:spcBef>
                <a:spcPts val="0"/>
              </a:spcBef>
              <a:spcAft>
                <a:spcPts val="0"/>
              </a:spcAft>
              <a:buClr>
                <a:schemeClr val="dk1"/>
              </a:buClr>
              <a:buSzPts val="2000"/>
              <a:buFont typeface="Arial"/>
              <a:buChar char="•"/>
            </a:pPr>
            <a:r>
              <a:rPr lang="en-US" sz="2000">
                <a:solidFill>
                  <a:schemeClr val="dk1"/>
                </a:solidFill>
                <a:latin typeface="Jim Nightshade"/>
                <a:ea typeface="Jim Nightshade"/>
                <a:cs typeface="Jim Nightshade"/>
                <a:sym typeface="Jim Nightshade"/>
              </a:rPr>
              <a:t>Wordpress Web Design</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b="1" lang="en-US" sz="1800">
                <a:solidFill>
                  <a:schemeClr val="dk1"/>
                </a:solidFill>
                <a:latin typeface="Calibri"/>
                <a:ea typeface="Calibri"/>
                <a:cs typeface="Calibri"/>
                <a:sym typeface="Calibri"/>
              </a:rPr>
              <a:t>AI platforms:</a:t>
            </a:r>
            <a:endParaRPr b="1"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https://creator.nightcafe.studio/</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u="sng">
                <a:solidFill>
                  <a:schemeClr val="hlink"/>
                </a:solidFill>
                <a:latin typeface="Calibri"/>
                <a:ea typeface="Calibri"/>
                <a:cs typeface="Calibri"/>
                <a:sym typeface="Calibri"/>
                <a:hlinkClick r:id="rId4"/>
              </a:rPr>
              <a:t>http://leonardo.ai</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b="1" lang="en-US" sz="1800">
                <a:solidFill>
                  <a:schemeClr val="dk1"/>
                </a:solidFill>
                <a:latin typeface="Calibri"/>
                <a:ea typeface="Calibri"/>
                <a:cs typeface="Calibri"/>
                <a:sym typeface="Calibri"/>
              </a:rPr>
              <a:t>OPEN AI</a:t>
            </a:r>
            <a:endParaRPr b="1" sz="18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US" sz="1800">
                <a:solidFill>
                  <a:schemeClr val="dk1"/>
                </a:solidFill>
                <a:latin typeface="Calibri"/>
                <a:ea typeface="Calibri"/>
                <a:cs typeface="Calibri"/>
                <a:sym typeface="Calibri"/>
              </a:rPr>
              <a:t>https://huggingface.colmstudio</a:t>
            </a:r>
            <a:endParaRPr sz="18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US" sz="1800">
                <a:solidFill>
                  <a:schemeClr val="dk1"/>
                </a:solidFill>
                <a:latin typeface="Calibri"/>
                <a:ea typeface="Calibri"/>
                <a:cs typeface="Calibri"/>
                <a:sym typeface="Calibri"/>
              </a:rPr>
              <a:t>https://lmstudio.ai</a:t>
            </a:r>
            <a:endParaRPr sz="18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8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b="1" lang="en-US" sz="1800">
                <a:solidFill>
                  <a:schemeClr val="dk1"/>
                </a:solidFill>
                <a:latin typeface="Calibri"/>
                <a:ea typeface="Calibri"/>
                <a:cs typeface="Calibri"/>
                <a:sym typeface="Calibri"/>
              </a:rPr>
              <a:t>CONTENT PUBLICATION</a:t>
            </a:r>
            <a:endParaRPr b="1" sz="18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US" sz="1800">
                <a:solidFill>
                  <a:schemeClr val="dk1"/>
                </a:solidFill>
                <a:latin typeface="Calibri"/>
                <a:ea typeface="Calibri"/>
                <a:cs typeface="Calibri"/>
                <a:sym typeface="Calibri"/>
              </a:rPr>
              <a:t>mailchimp.com</a:t>
            </a:r>
            <a:endParaRPr sz="18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US" sz="1800">
                <a:solidFill>
                  <a:schemeClr val="dk1"/>
                </a:solidFill>
                <a:latin typeface="Calibri"/>
                <a:ea typeface="Calibri"/>
                <a:cs typeface="Calibri"/>
                <a:sym typeface="Calibri"/>
              </a:rPr>
              <a:t>https://www.clearscope.io</a:t>
            </a:r>
            <a:endParaRPr sz="18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US" sz="1800">
                <a:solidFill>
                  <a:schemeClr val="dk1"/>
                </a:solidFill>
                <a:latin typeface="Calibri"/>
                <a:ea typeface="Calibri"/>
                <a:cs typeface="Calibri"/>
                <a:sym typeface="Calibri"/>
              </a:rPr>
              <a:t>https://deepmind.google</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5"/>
          <p:cNvSpPr/>
          <p:nvPr/>
        </p:nvSpPr>
        <p:spPr>
          <a:xfrm>
            <a:off x="0" y="6255657"/>
            <a:ext cx="12191999" cy="602343"/>
          </a:xfrm>
          <a:prstGeom prst="rect">
            <a:avLst/>
          </a:prstGeom>
          <a:solidFill>
            <a:srgbClr val="9966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a:solidFill>
                  <a:schemeClr val="lt1"/>
                </a:solidFill>
                <a:latin typeface="Calibri"/>
                <a:ea typeface="Calibri"/>
                <a:cs typeface="Calibri"/>
                <a:sym typeface="Calibri"/>
              </a:rPr>
              <a:t>                                                                      Weekly Lesson Plans</a:t>
            </a:r>
            <a:endParaRPr>
              <a:latin typeface="Calibri"/>
              <a:ea typeface="Calibri"/>
              <a:cs typeface="Calibri"/>
              <a:sym typeface="Calibri"/>
            </a:endParaRPr>
          </a:p>
        </p:txBody>
      </p:sp>
      <p:sp>
        <p:nvSpPr>
          <p:cNvPr id="225" name="Google Shape;225;p5"/>
          <p:cNvSpPr txBox="1"/>
          <p:nvPr/>
        </p:nvSpPr>
        <p:spPr>
          <a:xfrm>
            <a:off x="891575" y="987350"/>
            <a:ext cx="5113200" cy="4186800"/>
          </a:xfrm>
          <a:prstGeom prst="rect">
            <a:avLst/>
          </a:prstGeom>
          <a:noFill/>
          <a:ln>
            <a:noFill/>
          </a:ln>
        </p:spPr>
        <p:txBody>
          <a:bodyPr anchorCtr="0" anchor="t" bIns="45700" lIns="91425" spcFirstLastPara="1" rIns="91425" wrap="square" tIns="45700">
            <a:spAutoFit/>
          </a:bodyPr>
          <a:lstStyle/>
          <a:p>
            <a:pPr indent="-342900" lvl="0" marL="457200" marR="0" rtl="0" algn="l">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Getting Started</a:t>
            </a:r>
            <a:endParaRPr sz="1800">
              <a:solidFill>
                <a:schemeClr val="dk1"/>
              </a:solidFill>
              <a:latin typeface="Calibri"/>
              <a:ea typeface="Calibri"/>
              <a:cs typeface="Calibri"/>
              <a:sym typeface="Calibri"/>
            </a:endParaRPr>
          </a:p>
          <a:p>
            <a:pPr indent="-342900" lvl="0" marL="457200" marR="0" rtl="0" algn="l">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Financial </a:t>
            </a:r>
            <a:r>
              <a:rPr lang="en-US" sz="1800">
                <a:solidFill>
                  <a:schemeClr val="dk1"/>
                </a:solidFill>
                <a:latin typeface="Calibri"/>
                <a:ea typeface="Calibri"/>
                <a:cs typeface="Calibri"/>
                <a:sym typeface="Calibri"/>
              </a:rPr>
              <a:t>Literacy</a:t>
            </a:r>
            <a:endParaRPr sz="1800">
              <a:solidFill>
                <a:schemeClr val="dk1"/>
              </a:solidFill>
              <a:latin typeface="Calibri"/>
              <a:ea typeface="Calibri"/>
              <a:cs typeface="Calibri"/>
              <a:sym typeface="Calibri"/>
            </a:endParaRPr>
          </a:p>
          <a:p>
            <a:pPr indent="0" lvl="0" marL="457200" marR="0" rtl="0" algn="l">
              <a:spcBef>
                <a:spcPts val="0"/>
              </a:spcBef>
              <a:spcAft>
                <a:spcPts val="0"/>
              </a:spcAft>
              <a:buNone/>
            </a:pPr>
            <a:r>
              <a:t/>
            </a:r>
            <a:endParaRPr sz="1800">
              <a:solidFill>
                <a:schemeClr val="dk1"/>
              </a:solidFill>
              <a:latin typeface="Calibri"/>
              <a:ea typeface="Calibri"/>
              <a:cs typeface="Calibri"/>
              <a:sym typeface="Calibri"/>
            </a:endParaRPr>
          </a:p>
          <a:p>
            <a:pPr indent="-342900" lvl="0" marL="457200" marR="0" rtl="0" algn="l">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What is AI and Why it Matters</a:t>
            </a:r>
            <a:endParaRPr sz="1800">
              <a:solidFill>
                <a:schemeClr val="dk1"/>
              </a:solidFill>
              <a:latin typeface="Calibri"/>
              <a:ea typeface="Calibri"/>
              <a:cs typeface="Calibri"/>
              <a:sym typeface="Calibri"/>
            </a:endParaRPr>
          </a:p>
          <a:p>
            <a:pPr indent="-342900" lvl="0" marL="457200" marR="0" rtl="0" algn="l">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Writing with AI - ChatGPT basics</a:t>
            </a:r>
            <a:br>
              <a:rPr lang="en-US"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a:p>
            <a:pPr indent="-342900" lvl="0" marL="457200" marR="0" rtl="0" algn="l">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Making pictures with AI</a:t>
            </a:r>
            <a:endParaRPr sz="1800">
              <a:solidFill>
                <a:schemeClr val="dk1"/>
              </a:solidFill>
              <a:latin typeface="Calibri"/>
              <a:ea typeface="Calibri"/>
              <a:cs typeface="Calibri"/>
              <a:sym typeface="Calibri"/>
            </a:endParaRPr>
          </a:p>
          <a:p>
            <a:pPr indent="-342900" lvl="0" marL="457200" marR="0" rtl="0" algn="l">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Simple graphic design with Canva</a:t>
            </a:r>
            <a:br>
              <a:rPr lang="en-US"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a:p>
            <a:pPr indent="-342900" lvl="0" marL="457200" marR="0" rtl="0" algn="l">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Making Audio and Podcast</a:t>
            </a:r>
            <a:endParaRPr sz="1800">
              <a:solidFill>
                <a:schemeClr val="dk1"/>
              </a:solidFill>
              <a:latin typeface="Calibri"/>
              <a:ea typeface="Calibri"/>
              <a:cs typeface="Calibri"/>
              <a:sym typeface="Calibri"/>
            </a:endParaRPr>
          </a:p>
          <a:p>
            <a:pPr indent="-342900" lvl="0" marL="457200" marR="0" rtl="0" algn="l">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Making Simple Videos</a:t>
            </a:r>
            <a:br>
              <a:rPr lang="en-US"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a:p>
            <a:pPr indent="-342900" lvl="0" marL="457200" marR="0" rtl="0" algn="l">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Telling Stories with Multiple Tools</a:t>
            </a:r>
            <a:endParaRPr sz="1800">
              <a:solidFill>
                <a:schemeClr val="dk1"/>
              </a:solidFill>
              <a:latin typeface="Calibri"/>
              <a:ea typeface="Calibri"/>
              <a:cs typeface="Calibri"/>
              <a:sym typeface="Calibri"/>
            </a:endParaRPr>
          </a:p>
          <a:p>
            <a:pPr indent="-342900" lvl="0" marL="457200" marR="0" rtl="0" algn="l">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Learning From Real Professionals</a:t>
            </a:r>
            <a:endParaRPr sz="1800">
              <a:solidFill>
                <a:schemeClr val="dk1"/>
              </a:solidFill>
              <a:latin typeface="Calibri"/>
              <a:ea typeface="Calibri"/>
              <a:cs typeface="Calibri"/>
              <a:sym typeface="Calibri"/>
            </a:endParaRPr>
          </a:p>
          <a:p>
            <a:pPr indent="-317500" lvl="1" marL="914400" marR="0" rtl="0" algn="l">
              <a:spcBef>
                <a:spcPts val="0"/>
              </a:spcBef>
              <a:spcAft>
                <a:spcPts val="0"/>
              </a:spcAft>
              <a:buSzPts val="1400"/>
              <a:buFont typeface="Calibri"/>
              <a:buChar char="○"/>
            </a:pPr>
            <a:r>
              <a:t/>
            </a:r>
            <a:endParaRPr>
              <a:latin typeface="Calibri"/>
              <a:ea typeface="Calibri"/>
              <a:cs typeface="Calibri"/>
              <a:sym typeface="Calibri"/>
            </a:endParaRPr>
          </a:p>
        </p:txBody>
      </p:sp>
      <p:sp>
        <p:nvSpPr>
          <p:cNvPr id="226" name="Google Shape;226;p5"/>
          <p:cNvSpPr txBox="1"/>
          <p:nvPr/>
        </p:nvSpPr>
        <p:spPr>
          <a:xfrm>
            <a:off x="6619524" y="872232"/>
            <a:ext cx="5064000" cy="4125000"/>
          </a:xfrm>
          <a:prstGeom prst="rect">
            <a:avLst/>
          </a:prstGeom>
          <a:noFill/>
          <a:ln>
            <a:noFill/>
          </a:ln>
        </p:spPr>
        <p:txBody>
          <a:bodyPr anchorCtr="0" anchor="t" bIns="45700" lIns="91425" spcFirstLastPara="1" rIns="91425" wrap="square" tIns="45700">
            <a:spAutoFit/>
          </a:bodyPr>
          <a:lstStyle/>
          <a:p>
            <a:pPr indent="0" lvl="0" marL="457200" marR="0" rtl="0" algn="l">
              <a:spcBef>
                <a:spcPts val="0"/>
              </a:spcBef>
              <a:spcAft>
                <a:spcPts val="0"/>
              </a:spcAft>
              <a:buNone/>
            </a:pPr>
            <a:r>
              <a:t/>
            </a:r>
            <a:endParaRPr sz="1800">
              <a:solidFill>
                <a:schemeClr val="dk1"/>
              </a:solidFill>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Marketing Basics with AI Help</a:t>
            </a:r>
            <a:endParaRPr sz="1800">
              <a:solidFill>
                <a:schemeClr val="dk1"/>
              </a:solidFill>
              <a:latin typeface="Calibri"/>
              <a:ea typeface="Calibri"/>
              <a:cs typeface="Calibri"/>
              <a:sym typeface="Calibri"/>
            </a:endParaRPr>
          </a:p>
          <a:p>
            <a:pPr indent="-342900" lvl="0" marL="457200" marR="0" rtl="0" algn="l">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SEO Basics (Getting Found on Google)</a:t>
            </a:r>
            <a:br>
              <a:rPr lang="en-US" sz="1800">
                <a:solidFill>
                  <a:schemeClr val="dk1"/>
                </a:solidFill>
                <a:latin typeface="Calibri"/>
                <a:ea typeface="Calibri"/>
                <a:cs typeface="Calibri"/>
                <a:sym typeface="Calibri"/>
              </a:rPr>
            </a:br>
            <a:endParaRPr>
              <a:latin typeface="Calibri"/>
              <a:ea typeface="Calibri"/>
              <a:cs typeface="Calibri"/>
              <a:sym typeface="Calibri"/>
            </a:endParaRPr>
          </a:p>
          <a:p>
            <a:pPr indent="-342900" lvl="0" marL="457200" marR="0" rtl="0" algn="l">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Social Media Management Made Simple</a:t>
            </a:r>
            <a:endParaRPr>
              <a:latin typeface="Calibri"/>
              <a:ea typeface="Calibri"/>
              <a:cs typeface="Calibri"/>
              <a:sym typeface="Calibri"/>
            </a:endParaRPr>
          </a:p>
          <a:p>
            <a:pPr indent="-342900" lvl="0" marL="457200" marR="0" rtl="0" algn="l">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Google Analytics and Ads (Simplified)</a:t>
            </a:r>
            <a:br>
              <a:rPr lang="en-US" sz="1800">
                <a:solidFill>
                  <a:schemeClr val="dk1"/>
                </a:solidFill>
                <a:latin typeface="Calibri"/>
                <a:ea typeface="Calibri"/>
                <a:cs typeface="Calibri"/>
                <a:sym typeface="Calibri"/>
              </a:rPr>
            </a:br>
            <a:endParaRPr>
              <a:latin typeface="Calibri"/>
              <a:ea typeface="Calibri"/>
              <a:cs typeface="Calibri"/>
              <a:sym typeface="Calibri"/>
            </a:endParaRPr>
          </a:p>
          <a:p>
            <a:pPr indent="-342900" lvl="0" marL="457200" marR="0" rtl="0" algn="l">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Advanced Social Media Strategy</a:t>
            </a:r>
            <a:endParaRPr sz="1800">
              <a:solidFill>
                <a:schemeClr val="dk1"/>
              </a:solidFill>
              <a:latin typeface="Calibri"/>
              <a:ea typeface="Calibri"/>
              <a:cs typeface="Calibri"/>
              <a:sym typeface="Calibri"/>
            </a:endParaRPr>
          </a:p>
          <a:p>
            <a:pPr indent="-342900" lvl="0" marL="457200" marR="0" rtl="0" algn="l">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Website Basics for Beginners</a:t>
            </a:r>
            <a:br>
              <a:rPr lang="en-US"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a:p>
            <a:pPr indent="-342900" lvl="0" marL="457200" marR="0" rtl="0" algn="l">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WordPress for Beginners</a:t>
            </a:r>
            <a:endParaRPr sz="1800">
              <a:solidFill>
                <a:schemeClr val="dk1"/>
              </a:solidFill>
              <a:latin typeface="Calibri"/>
              <a:ea typeface="Calibri"/>
              <a:cs typeface="Calibri"/>
              <a:sym typeface="Calibri"/>
            </a:endParaRPr>
          </a:p>
          <a:p>
            <a:pPr indent="-342900" lvl="0" marL="457200" marR="0" rtl="0" algn="l">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WordPress Customization Made Easy</a:t>
            </a:r>
            <a:br>
              <a:rPr lang="en-US"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a:p>
            <a:pPr indent="-342900" lvl="0" marL="457200" marR="0" rtl="0" algn="l">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Simple Online Store Setup</a:t>
            </a:r>
            <a:endParaRPr sz="1800">
              <a:solidFill>
                <a:schemeClr val="dk1"/>
              </a:solidFill>
              <a:latin typeface="Calibri"/>
              <a:ea typeface="Calibri"/>
              <a:cs typeface="Calibri"/>
              <a:sym typeface="Calibri"/>
            </a:endParaRPr>
          </a:p>
          <a:p>
            <a:pPr indent="-342900" lvl="0" marL="457200" marR="0" rtl="0" algn="l">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Future of the Internet (Web3 Basics)</a:t>
            </a:r>
            <a:endParaRPr sz="1800">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g381ff5263f3_0_0"/>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Introductions to Computer Basics</a:t>
            </a:r>
            <a:endParaRPr/>
          </a:p>
        </p:txBody>
      </p:sp>
      <p:sp>
        <p:nvSpPr>
          <p:cNvPr id="233" name="Google Shape;233;g381ff5263f3_0_0"/>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1"/>
              </a:buClr>
              <a:buSzPts val="1100"/>
              <a:buFont typeface="Arial"/>
              <a:buNone/>
            </a:pPr>
            <a:r>
              <a:rPr b="1" lang="en-US"/>
              <a:t>Basic Computer Skills</a:t>
            </a:r>
            <a:endParaRPr/>
          </a:p>
          <a:p>
            <a:pPr indent="-406400" lvl="0" marL="457200" rtl="0" algn="l">
              <a:lnSpc>
                <a:spcPct val="100000"/>
              </a:lnSpc>
              <a:spcBef>
                <a:spcPts val="0"/>
              </a:spcBef>
              <a:spcAft>
                <a:spcPts val="0"/>
              </a:spcAft>
              <a:buSzPts val="2800"/>
              <a:buFont typeface="Calibri"/>
              <a:buChar char="●"/>
            </a:pPr>
            <a:r>
              <a:rPr lang="en-US"/>
              <a:t>File organization on your computer (30 mins)</a:t>
            </a:r>
            <a:endParaRPr/>
          </a:p>
          <a:p>
            <a:pPr indent="-406400" lvl="0" marL="457200" rtl="0" algn="l">
              <a:lnSpc>
                <a:spcPct val="100000"/>
              </a:lnSpc>
              <a:spcBef>
                <a:spcPts val="0"/>
              </a:spcBef>
              <a:spcAft>
                <a:spcPts val="0"/>
              </a:spcAft>
              <a:buSzPts val="2800"/>
              <a:buFont typeface="Calibri"/>
              <a:buChar char="●"/>
            </a:pPr>
            <a:r>
              <a:rPr lang="en-US"/>
              <a:t>Taking screenshots (15 mins)</a:t>
            </a:r>
            <a:endParaRPr/>
          </a:p>
          <a:p>
            <a:pPr indent="-406400" lvl="0" marL="457200" rtl="0" algn="l">
              <a:lnSpc>
                <a:spcPct val="100000"/>
              </a:lnSpc>
              <a:spcBef>
                <a:spcPts val="0"/>
              </a:spcBef>
              <a:spcAft>
                <a:spcPts val="0"/>
              </a:spcAft>
              <a:buSzPts val="2800"/>
              <a:buFont typeface="Calibri"/>
              <a:buChar char="●"/>
            </a:pPr>
            <a:r>
              <a:rPr lang="en-US"/>
              <a:t>Basic internet browsing tips (15 mins)</a:t>
            </a:r>
            <a:endParaRPr/>
          </a:p>
          <a:p>
            <a:pPr indent="0" lvl="0" marL="0" rtl="0" algn="l">
              <a:spcBef>
                <a:spcPts val="1000"/>
              </a:spcBef>
              <a:spcAft>
                <a:spcPts val="0"/>
              </a:spcAft>
              <a:buNone/>
            </a:pPr>
            <a:r>
              <a:rPr b="1" lang="en-US"/>
              <a:t>Google Drive</a:t>
            </a:r>
            <a:endParaRPr b="1"/>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pic>
        <p:nvPicPr>
          <p:cNvPr id="238" name="Google Shape;238;p20"/>
          <p:cNvPicPr preferRelativeResize="0"/>
          <p:nvPr/>
        </p:nvPicPr>
        <p:blipFill rotWithShape="1">
          <a:blip r:embed="rId3">
            <a:alphaModFix/>
          </a:blip>
          <a:srcRect b="13595" l="0" r="0" t="3693"/>
          <a:stretch/>
        </p:blipFill>
        <p:spPr>
          <a:xfrm rot="5400000">
            <a:off x="6760029" y="1426028"/>
            <a:ext cx="6858000" cy="4005945"/>
          </a:xfrm>
          <a:prstGeom prst="rect">
            <a:avLst/>
          </a:prstGeom>
          <a:noFill/>
          <a:ln>
            <a:noFill/>
          </a:ln>
        </p:spPr>
      </p:pic>
      <p:sp>
        <p:nvSpPr>
          <p:cNvPr id="239" name="Google Shape;239;p20"/>
          <p:cNvSpPr txBox="1"/>
          <p:nvPr/>
        </p:nvSpPr>
        <p:spPr>
          <a:xfrm>
            <a:off x="892629" y="511628"/>
            <a:ext cx="5706954" cy="458587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6600" u="sng">
                <a:solidFill>
                  <a:schemeClr val="dk1"/>
                </a:solidFill>
                <a:latin typeface="Calibri"/>
                <a:ea typeface="Calibri"/>
                <a:cs typeface="Calibri"/>
                <a:sym typeface="Calibri"/>
                <a:hlinkClick r:id="rId4">
                  <a:extLst>
                    <a:ext uri="{A12FA001-AC4F-418D-AE19-62706E023703}">
                      <ahyp:hlinkClr val="tx"/>
                    </a:ext>
                  </a:extLst>
                </a:hlinkClick>
              </a:rPr>
              <a:t>casemanager@amamedia.org</a:t>
            </a:r>
            <a:endParaRPr sz="66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6600">
              <a:solidFill>
                <a:schemeClr val="dk1"/>
              </a:solidFill>
              <a:latin typeface="Calibri"/>
              <a:ea typeface="Calibri"/>
              <a:cs typeface="Calibri"/>
              <a:sym typeface="Calibri"/>
            </a:endParaRPr>
          </a:p>
          <a:p>
            <a:pPr indent="0" lvl="0" marL="0" marR="0" rtl="0" algn="l">
              <a:spcBef>
                <a:spcPts val="0"/>
              </a:spcBef>
              <a:spcAft>
                <a:spcPts val="0"/>
              </a:spcAft>
              <a:buNone/>
            </a:pPr>
            <a:r>
              <a:rPr lang="en-US" sz="6600">
                <a:solidFill>
                  <a:schemeClr val="dk1"/>
                </a:solidFill>
                <a:latin typeface="Calibri"/>
                <a:ea typeface="Calibri"/>
                <a:cs typeface="Calibri"/>
                <a:sym typeface="Calibri"/>
              </a:rPr>
              <a:t>612-477-4682</a:t>
            </a:r>
            <a:endParaRPr/>
          </a:p>
          <a:p>
            <a:pPr indent="0" lvl="0" marL="0" marR="0" rtl="0" algn="l">
              <a:spcBef>
                <a:spcPts val="0"/>
              </a:spcBef>
              <a:spcAft>
                <a:spcPts val="0"/>
              </a:spcAft>
              <a:buNone/>
            </a:pPr>
            <a:r>
              <a:t/>
            </a:r>
            <a:endParaRPr sz="2800">
              <a:solidFill>
                <a:schemeClr val="dk1"/>
              </a:solidFill>
              <a:latin typeface="Jim Nightshade"/>
              <a:ea typeface="Jim Nightshade"/>
              <a:cs typeface="Jim Nightshade"/>
              <a:sym typeface="Jim Nightshade"/>
            </a:endParaRPr>
          </a:p>
        </p:txBody>
      </p:sp>
      <p:pic>
        <p:nvPicPr>
          <p:cNvPr id="240" name="Google Shape;240;p20"/>
          <p:cNvPicPr preferRelativeResize="0"/>
          <p:nvPr/>
        </p:nvPicPr>
        <p:blipFill rotWithShape="1">
          <a:blip r:embed="rId5">
            <a:alphaModFix/>
          </a:blip>
          <a:srcRect b="0" l="0" r="0" t="0"/>
          <a:stretch/>
        </p:blipFill>
        <p:spPr>
          <a:xfrm>
            <a:off x="5464629" y="4303263"/>
            <a:ext cx="1906813" cy="208091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g37fee00365c_0_81"/>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u="sng"/>
              <a:t>Today’s Schedule:</a:t>
            </a:r>
            <a:endParaRPr u="sng"/>
          </a:p>
        </p:txBody>
      </p:sp>
      <p:sp>
        <p:nvSpPr>
          <p:cNvPr id="117" name="Google Shape;117;g37fee00365c_0_81"/>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en-US"/>
              <a:t>5:30pm-6:30pm Introductions</a:t>
            </a:r>
            <a:br>
              <a:rPr lang="en-US"/>
            </a:br>
            <a:endParaRPr/>
          </a:p>
          <a:p>
            <a:pPr indent="0" lvl="0" marL="0" rtl="0" algn="l">
              <a:spcBef>
                <a:spcPts val="1000"/>
              </a:spcBef>
              <a:spcAft>
                <a:spcPts val="0"/>
              </a:spcAft>
              <a:buNone/>
            </a:pPr>
            <a:r>
              <a:rPr lang="en-US"/>
              <a:t>6:30pm-7:00pm Paperwork</a:t>
            </a:r>
            <a:br>
              <a:rPr lang="en-US"/>
            </a:br>
            <a:endParaRPr/>
          </a:p>
          <a:p>
            <a:pPr indent="0" lvl="0" marL="0" rtl="0" algn="l">
              <a:spcBef>
                <a:spcPts val="1000"/>
              </a:spcBef>
              <a:spcAft>
                <a:spcPts val="0"/>
              </a:spcAft>
              <a:buNone/>
            </a:pPr>
            <a:r>
              <a:rPr lang="en-US"/>
              <a:t>7:00pm-7:30pm Assessment</a:t>
            </a:r>
            <a:br>
              <a:rPr lang="en-US"/>
            </a:br>
            <a:endParaRPr/>
          </a:p>
          <a:p>
            <a:pPr indent="0" lvl="0" marL="0" rtl="0" algn="l">
              <a:spcBef>
                <a:spcPts val="1000"/>
              </a:spcBef>
              <a:spcAft>
                <a:spcPts val="0"/>
              </a:spcAft>
              <a:buNone/>
            </a:pPr>
            <a:r>
              <a:rPr lang="en-US"/>
              <a:t>7:30pm-7:45pm Break</a:t>
            </a:r>
            <a:br>
              <a:rPr lang="en-US"/>
            </a:br>
            <a:endParaRPr/>
          </a:p>
          <a:p>
            <a:pPr indent="0" lvl="0" marL="0" rtl="0" algn="l">
              <a:spcBef>
                <a:spcPts val="1000"/>
              </a:spcBef>
              <a:spcAft>
                <a:spcPts val="0"/>
              </a:spcAft>
              <a:buNone/>
            </a:pPr>
            <a:r>
              <a:rPr lang="en-US"/>
              <a:t>7</a:t>
            </a:r>
            <a:r>
              <a:rPr lang="en-US"/>
              <a:t>:</a:t>
            </a:r>
            <a:r>
              <a:rPr lang="en-US"/>
              <a:t>4</a:t>
            </a:r>
            <a:r>
              <a:rPr lang="en-US"/>
              <a:t>5pm-8:30pm Basic Computer Skills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g37fee00365c_0_29"/>
          <p:cNvSpPr txBox="1"/>
          <p:nvPr>
            <p:ph type="title"/>
          </p:nvPr>
        </p:nvSpPr>
        <p:spPr>
          <a:xfrm>
            <a:off x="491200" y="259275"/>
            <a:ext cx="8527800" cy="1143300"/>
          </a:xfrm>
          <a:prstGeom prst="rect">
            <a:avLst/>
          </a:prstGeom>
        </p:spPr>
        <p:txBody>
          <a:bodyPr anchorCtr="0" anchor="b" bIns="121875" lIns="121875" spcFirstLastPara="1" rIns="121875" wrap="square" tIns="121875">
            <a:normAutofit/>
          </a:bodyPr>
          <a:lstStyle/>
          <a:p>
            <a:pPr indent="0" lvl="0" marL="0" rtl="0" algn="l">
              <a:spcBef>
                <a:spcPts val="0"/>
              </a:spcBef>
              <a:spcAft>
                <a:spcPts val="0"/>
              </a:spcAft>
              <a:buNone/>
            </a:pPr>
            <a:r>
              <a:rPr lang="en-US"/>
              <a:t>Introduction of Asian Media Access</a:t>
            </a:r>
            <a:endParaRPr/>
          </a:p>
        </p:txBody>
      </p:sp>
      <p:sp>
        <p:nvSpPr>
          <p:cNvPr id="124" name="Google Shape;124;g37fee00365c_0_29"/>
          <p:cNvSpPr txBox="1"/>
          <p:nvPr>
            <p:ph idx="1" type="body"/>
          </p:nvPr>
        </p:nvSpPr>
        <p:spPr>
          <a:xfrm>
            <a:off x="653025" y="1471675"/>
            <a:ext cx="6777300" cy="2564100"/>
          </a:xfrm>
          <a:prstGeom prst="rect">
            <a:avLst/>
          </a:prstGeom>
        </p:spPr>
        <p:txBody>
          <a:bodyPr anchorCtr="0" anchor="t" bIns="121875" lIns="121875" spcFirstLastPara="1" rIns="121875" wrap="square" tIns="121875">
            <a:normAutofit fontScale="25000" lnSpcReduction="20000"/>
          </a:bodyPr>
          <a:lstStyle/>
          <a:p>
            <a:pPr indent="0" lvl="0" marL="0" rtl="0" algn="l">
              <a:lnSpc>
                <a:spcPct val="120000"/>
              </a:lnSpc>
              <a:spcBef>
                <a:spcPts val="0"/>
              </a:spcBef>
              <a:spcAft>
                <a:spcPts val="0"/>
              </a:spcAft>
              <a:buClr>
                <a:schemeClr val="dk1"/>
              </a:buClr>
              <a:buSzPts val="275"/>
              <a:buFont typeface="Arial"/>
              <a:buNone/>
            </a:pPr>
            <a:r>
              <a:rPr lang="en-US" sz="5515">
                <a:highlight>
                  <a:srgbClr val="FFFFFF"/>
                </a:highlight>
                <a:latin typeface="Arial"/>
                <a:ea typeface="Arial"/>
                <a:cs typeface="Arial"/>
                <a:sym typeface="Arial"/>
              </a:rPr>
              <a:t>How We Started</a:t>
            </a:r>
            <a:endParaRPr sz="5515">
              <a:highlight>
                <a:srgbClr val="FFFFFF"/>
              </a:highlight>
              <a:latin typeface="Arial"/>
              <a:ea typeface="Arial"/>
              <a:cs typeface="Arial"/>
              <a:sym typeface="Arial"/>
            </a:endParaRPr>
          </a:p>
          <a:p>
            <a:pPr indent="0" lvl="0" marL="0" rtl="0" algn="l">
              <a:lnSpc>
                <a:spcPct val="120000"/>
              </a:lnSpc>
              <a:spcBef>
                <a:spcPts val="0"/>
              </a:spcBef>
              <a:spcAft>
                <a:spcPts val="0"/>
              </a:spcAft>
              <a:buClr>
                <a:schemeClr val="dk1"/>
              </a:buClr>
              <a:buSzPts val="275"/>
              <a:buFont typeface="Arial"/>
              <a:buNone/>
            </a:pPr>
            <a:r>
              <a:rPr b="1" lang="en-US" sz="7215">
                <a:solidFill>
                  <a:srgbClr val="FFAB8E"/>
                </a:solidFill>
                <a:highlight>
                  <a:srgbClr val="FFFFFF"/>
                </a:highlight>
                <a:latin typeface="Arial"/>
                <a:ea typeface="Arial"/>
                <a:cs typeface="Arial"/>
                <a:sym typeface="Arial"/>
              </a:rPr>
              <a:t>History Of Us</a:t>
            </a:r>
            <a:endParaRPr b="1" sz="7215">
              <a:solidFill>
                <a:srgbClr val="FFAB8E"/>
              </a:solidFill>
              <a:highlight>
                <a:srgbClr val="FFFFFF"/>
              </a:highlight>
              <a:latin typeface="Arial"/>
              <a:ea typeface="Arial"/>
              <a:cs typeface="Arial"/>
              <a:sym typeface="Arial"/>
            </a:endParaRPr>
          </a:p>
          <a:p>
            <a:pPr indent="0" lvl="0" marL="0" rtl="0" algn="l">
              <a:lnSpc>
                <a:spcPct val="115000"/>
              </a:lnSpc>
              <a:spcBef>
                <a:spcPts val="0"/>
              </a:spcBef>
              <a:spcAft>
                <a:spcPts val="0"/>
              </a:spcAft>
              <a:buNone/>
            </a:pPr>
            <a:r>
              <a:rPr lang="en-US" sz="4615">
                <a:highlight>
                  <a:srgbClr val="FFFFFF"/>
                </a:highlight>
                <a:latin typeface="Arial"/>
                <a:ea typeface="Arial"/>
                <a:cs typeface="Arial"/>
                <a:sym typeface="Arial"/>
              </a:rPr>
              <a:t>August 1992, Asian Media Access, Inc. (AMA) is a comprehensive, multimedia-based, community advocacy agency.  AMA is dedicated to using multimedia arts and technology as tools for social betterment.  AMA recognizes that multimedia and technology are essential for advocacy, communication and education, in order to mobilize communities, and young people; to engage in understanding and communicating of Pan Asian issues; and to arrive at a participatory decision-making process for a safe, supportive environment for all. </a:t>
            </a:r>
            <a:endParaRPr sz="4615">
              <a:highlight>
                <a:srgbClr val="FFFFFF"/>
              </a:highlight>
              <a:latin typeface="Arial"/>
              <a:ea typeface="Arial"/>
              <a:cs typeface="Arial"/>
              <a:sym typeface="Arial"/>
            </a:endParaRPr>
          </a:p>
          <a:p>
            <a:pPr indent="0" lvl="0" marL="0" rtl="0" algn="l">
              <a:lnSpc>
                <a:spcPct val="120000"/>
              </a:lnSpc>
              <a:spcBef>
                <a:spcPts val="2200"/>
              </a:spcBef>
              <a:spcAft>
                <a:spcPts val="0"/>
              </a:spcAft>
              <a:buNone/>
            </a:pPr>
            <a:r>
              <a:rPr lang="en-US" sz="5515">
                <a:highlight>
                  <a:srgbClr val="FFFFFF"/>
                </a:highlight>
                <a:latin typeface="Arial"/>
                <a:ea typeface="Arial"/>
                <a:cs typeface="Arial"/>
                <a:sym typeface="Arial"/>
              </a:rPr>
              <a:t>Asian Media Access</a:t>
            </a:r>
            <a:endParaRPr sz="5515">
              <a:highlight>
                <a:srgbClr val="FFFFFF"/>
              </a:highlight>
              <a:latin typeface="Arial"/>
              <a:ea typeface="Arial"/>
              <a:cs typeface="Arial"/>
              <a:sym typeface="Arial"/>
            </a:endParaRPr>
          </a:p>
          <a:p>
            <a:pPr indent="0" lvl="0" marL="0" rtl="0" algn="l">
              <a:lnSpc>
                <a:spcPct val="120000"/>
              </a:lnSpc>
              <a:spcBef>
                <a:spcPts val="0"/>
              </a:spcBef>
              <a:spcAft>
                <a:spcPts val="0"/>
              </a:spcAft>
              <a:buNone/>
            </a:pPr>
            <a:r>
              <a:rPr b="1" lang="en-US" sz="7215">
                <a:solidFill>
                  <a:srgbClr val="FFAB8E"/>
                </a:solidFill>
                <a:highlight>
                  <a:srgbClr val="FFFFFF"/>
                </a:highlight>
                <a:latin typeface="Arial"/>
                <a:ea typeface="Arial"/>
                <a:cs typeface="Arial"/>
                <a:sym typeface="Arial"/>
              </a:rPr>
              <a:t>Who We Are</a:t>
            </a:r>
            <a:endParaRPr b="1" sz="7215">
              <a:solidFill>
                <a:srgbClr val="FFAB8E"/>
              </a:solidFill>
              <a:highlight>
                <a:srgbClr val="FFFFFF"/>
              </a:highlight>
              <a:latin typeface="Arial"/>
              <a:ea typeface="Arial"/>
              <a:cs typeface="Arial"/>
              <a:sym typeface="Arial"/>
            </a:endParaRPr>
          </a:p>
          <a:p>
            <a:pPr indent="0" lvl="0" marL="0" rtl="0" algn="l">
              <a:lnSpc>
                <a:spcPct val="115000"/>
              </a:lnSpc>
              <a:spcBef>
                <a:spcPts val="0"/>
              </a:spcBef>
              <a:spcAft>
                <a:spcPts val="0"/>
              </a:spcAft>
              <a:buNone/>
            </a:pPr>
            <a:r>
              <a:rPr lang="en-US" sz="4615">
                <a:solidFill>
                  <a:srgbClr val="3C4050"/>
                </a:solidFill>
                <a:highlight>
                  <a:srgbClr val="FFFFFF"/>
                </a:highlight>
                <a:latin typeface="Arial"/>
                <a:ea typeface="Arial"/>
                <a:cs typeface="Arial"/>
                <a:sym typeface="Arial"/>
              </a:rPr>
              <a:t>We believe the multimedia arts and information technology empower all of us with critical thinking and promote good citizenship—especially important as we prepare young people to be tomorrow’s leaders.  Our thought-provoking multimedia education, productions, exhibitions, stage performances, resourceful educational products and youth programs encourage deep reflection, challenge previous assumptions, provide solace, and allow participants to develop their own way of connection in timeless works of creation, communication and community building.</a:t>
            </a:r>
            <a:endParaRPr sz="4615">
              <a:solidFill>
                <a:srgbClr val="3C4050"/>
              </a:solidFill>
              <a:highlight>
                <a:srgbClr val="FFFFFF"/>
              </a:highlight>
              <a:latin typeface="Arial"/>
              <a:ea typeface="Arial"/>
              <a:cs typeface="Arial"/>
              <a:sym typeface="Arial"/>
            </a:endParaRPr>
          </a:p>
          <a:p>
            <a:pPr indent="0" lvl="0" marL="0" rtl="0" algn="l">
              <a:lnSpc>
                <a:spcPct val="115000"/>
              </a:lnSpc>
              <a:spcBef>
                <a:spcPts val="2200"/>
              </a:spcBef>
              <a:spcAft>
                <a:spcPts val="0"/>
              </a:spcAft>
              <a:buClr>
                <a:schemeClr val="dk1"/>
              </a:buClr>
              <a:buSzPct val="81481"/>
              <a:buFont typeface="Arial"/>
              <a:buNone/>
            </a:pPr>
            <a:r>
              <a:t/>
            </a:r>
            <a:endParaRPr sz="1350">
              <a:highlight>
                <a:srgbClr val="FFFFFF"/>
              </a:highlight>
              <a:latin typeface="Arial"/>
              <a:ea typeface="Arial"/>
              <a:cs typeface="Arial"/>
              <a:sym typeface="Arial"/>
            </a:endParaRPr>
          </a:p>
          <a:p>
            <a:pPr indent="0" lvl="0" marL="0" rtl="0" algn="l">
              <a:spcBef>
                <a:spcPts val="2200"/>
              </a:spcBef>
              <a:spcAft>
                <a:spcPts val="0"/>
              </a:spcAft>
              <a:buNone/>
            </a:pPr>
            <a:r>
              <a:t/>
            </a:r>
            <a:endParaRPr/>
          </a:p>
        </p:txBody>
      </p:sp>
      <p:sp>
        <p:nvSpPr>
          <p:cNvPr id="125" name="Google Shape;125;g37fee00365c_0_29"/>
          <p:cNvSpPr txBox="1"/>
          <p:nvPr>
            <p:ph idx="3" type="body"/>
          </p:nvPr>
        </p:nvSpPr>
        <p:spPr>
          <a:xfrm>
            <a:off x="606825" y="5125900"/>
            <a:ext cx="4741500" cy="1495200"/>
          </a:xfrm>
          <a:prstGeom prst="rect">
            <a:avLst/>
          </a:prstGeom>
        </p:spPr>
        <p:txBody>
          <a:bodyPr anchorCtr="0" anchor="t" bIns="121875" lIns="121875" spcFirstLastPara="1" rIns="121875" wrap="square" tIns="121875">
            <a:normAutofit/>
          </a:bodyPr>
          <a:lstStyle/>
          <a:p>
            <a:pPr indent="0" lvl="0" marL="0" rtl="0" algn="l">
              <a:spcBef>
                <a:spcPts val="0"/>
              </a:spcBef>
              <a:spcAft>
                <a:spcPts val="0"/>
              </a:spcAft>
              <a:buNone/>
            </a:pPr>
            <a:r>
              <a:rPr lang="en-US"/>
              <a:t>Subscribe to our </a:t>
            </a:r>
            <a:r>
              <a:rPr lang="en-US"/>
              <a:t>eNewsletter</a:t>
            </a:r>
            <a:r>
              <a:rPr lang="en-US"/>
              <a:t> and Ball e-magazine</a:t>
            </a:r>
            <a:endParaRPr/>
          </a:p>
          <a:p>
            <a:pPr indent="0" lvl="0" marL="0" rtl="0" algn="l">
              <a:spcBef>
                <a:spcPts val="0"/>
              </a:spcBef>
              <a:spcAft>
                <a:spcPts val="0"/>
              </a:spcAft>
              <a:buNone/>
            </a:pPr>
            <a:r>
              <a:t/>
            </a:r>
            <a:endParaRPr/>
          </a:p>
        </p:txBody>
      </p:sp>
      <p:pic>
        <p:nvPicPr>
          <p:cNvPr id="126" name="Google Shape;126;g37fee00365c_0_29"/>
          <p:cNvPicPr preferRelativeResize="0"/>
          <p:nvPr/>
        </p:nvPicPr>
        <p:blipFill>
          <a:blip r:embed="rId3">
            <a:alphaModFix/>
          </a:blip>
          <a:stretch>
            <a:fillRect/>
          </a:stretch>
        </p:blipFill>
        <p:spPr>
          <a:xfrm>
            <a:off x="5516000" y="4921925"/>
            <a:ext cx="1826825" cy="18206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g381ff5263f3_0_39"/>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Ice Breaker</a:t>
            </a:r>
            <a:endParaRPr/>
          </a:p>
        </p:txBody>
      </p:sp>
      <p:sp>
        <p:nvSpPr>
          <p:cNvPr id="133" name="Google Shape;133;g381ff5263f3_0_39"/>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pic>
        <p:nvPicPr>
          <p:cNvPr id="138" name="Google Shape;138;p2" title="20250915 e-magine.png"/>
          <p:cNvPicPr preferRelativeResize="0"/>
          <p:nvPr/>
        </p:nvPicPr>
        <p:blipFill>
          <a:blip r:embed="rId3">
            <a:alphaModFix/>
          </a:blip>
          <a:stretch>
            <a:fillRect/>
          </a:stretch>
        </p:blipFill>
        <p:spPr>
          <a:xfrm>
            <a:off x="152400" y="152400"/>
            <a:ext cx="6553200" cy="65532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g381ff5263f3_0_6"/>
          <p:cNvSpPr txBox="1"/>
          <p:nvPr>
            <p:ph type="title"/>
          </p:nvPr>
        </p:nvSpPr>
        <p:spPr>
          <a:xfrm>
            <a:off x="529150" y="250058"/>
            <a:ext cx="7348500" cy="1143300"/>
          </a:xfrm>
          <a:prstGeom prst="rect">
            <a:avLst/>
          </a:prstGeom>
        </p:spPr>
        <p:txBody>
          <a:bodyPr anchorCtr="0" anchor="b" bIns="121875" lIns="121875" spcFirstLastPara="1" rIns="121875" wrap="square" tIns="121875">
            <a:normAutofit/>
          </a:bodyPr>
          <a:lstStyle/>
          <a:p>
            <a:pPr indent="0" lvl="0" marL="0" rtl="0" algn="l">
              <a:lnSpc>
                <a:spcPct val="100000"/>
              </a:lnSpc>
              <a:spcBef>
                <a:spcPts val="0"/>
              </a:spcBef>
              <a:spcAft>
                <a:spcPts val="0"/>
              </a:spcAft>
              <a:buNone/>
            </a:pPr>
            <a:r>
              <a:rPr lang="en-US" sz="3000"/>
              <a:t>No Expensive Software Needed!</a:t>
            </a:r>
            <a:endParaRPr sz="3000"/>
          </a:p>
        </p:txBody>
      </p:sp>
      <p:sp>
        <p:nvSpPr>
          <p:cNvPr id="145" name="Google Shape;145;g381ff5263f3_0_6"/>
          <p:cNvSpPr txBox="1"/>
          <p:nvPr>
            <p:ph idx="1" type="body"/>
          </p:nvPr>
        </p:nvSpPr>
        <p:spPr>
          <a:xfrm>
            <a:off x="529150" y="1601625"/>
            <a:ext cx="6509700" cy="3517200"/>
          </a:xfrm>
          <a:prstGeom prst="rect">
            <a:avLst/>
          </a:prstGeom>
        </p:spPr>
        <p:txBody>
          <a:bodyPr anchorCtr="0" anchor="t" bIns="121875" lIns="121875" spcFirstLastPara="1" rIns="121875" wrap="square" tIns="121875">
            <a:noAutofit/>
          </a:bodyPr>
          <a:lstStyle/>
          <a:p>
            <a:pPr indent="0" lvl="0" marL="0" rtl="0" algn="l">
              <a:lnSpc>
                <a:spcPct val="100000"/>
              </a:lnSpc>
              <a:spcBef>
                <a:spcPts val="0"/>
              </a:spcBef>
              <a:spcAft>
                <a:spcPts val="0"/>
              </a:spcAft>
              <a:buClr>
                <a:schemeClr val="dk1"/>
              </a:buClr>
              <a:buSzPts val="1100"/>
              <a:buFont typeface="Arial"/>
              <a:buNone/>
            </a:pPr>
            <a:r>
              <a:rPr lang="en-US" sz="2800"/>
              <a:t>Free Tools You'll Use</a:t>
            </a:r>
            <a:endParaRPr sz="2800"/>
          </a:p>
          <a:p>
            <a:pPr indent="-406400" lvl="0" marL="457200" rtl="0" algn="l">
              <a:lnSpc>
                <a:spcPct val="100000"/>
              </a:lnSpc>
              <a:spcBef>
                <a:spcPts val="0"/>
              </a:spcBef>
              <a:spcAft>
                <a:spcPts val="0"/>
              </a:spcAft>
              <a:buSzPts val="2800"/>
              <a:buFont typeface="Calibri"/>
              <a:buChar char="●"/>
            </a:pPr>
            <a:r>
              <a:rPr lang="en-US" sz="2800"/>
              <a:t>ChatGPT (writing)</a:t>
            </a:r>
            <a:endParaRPr sz="2800"/>
          </a:p>
          <a:p>
            <a:pPr indent="-406400" lvl="0" marL="457200" rtl="0" algn="l">
              <a:lnSpc>
                <a:spcPct val="100000"/>
              </a:lnSpc>
              <a:spcBef>
                <a:spcPts val="0"/>
              </a:spcBef>
              <a:spcAft>
                <a:spcPts val="0"/>
              </a:spcAft>
              <a:buSzPts val="2800"/>
              <a:buFont typeface="Calibri"/>
              <a:buChar char="●"/>
            </a:pPr>
            <a:r>
              <a:rPr lang="en-US" sz="2800"/>
              <a:t>Canva (design)</a:t>
            </a:r>
            <a:endParaRPr sz="2800"/>
          </a:p>
          <a:p>
            <a:pPr indent="-406400" lvl="0" marL="457200" rtl="0" algn="l">
              <a:lnSpc>
                <a:spcPct val="100000"/>
              </a:lnSpc>
              <a:spcBef>
                <a:spcPts val="0"/>
              </a:spcBef>
              <a:spcAft>
                <a:spcPts val="0"/>
              </a:spcAft>
              <a:buSzPts val="2800"/>
              <a:buFont typeface="Calibri"/>
              <a:buChar char="●"/>
            </a:pPr>
            <a:r>
              <a:rPr lang="en-US" sz="2800"/>
              <a:t>WordPress (websites)</a:t>
            </a:r>
            <a:endParaRPr sz="2800"/>
          </a:p>
          <a:p>
            <a:pPr indent="-406400" lvl="0" marL="457200" rtl="0" algn="l">
              <a:lnSpc>
                <a:spcPct val="100000"/>
              </a:lnSpc>
              <a:spcBef>
                <a:spcPts val="0"/>
              </a:spcBef>
              <a:spcAft>
                <a:spcPts val="0"/>
              </a:spcAft>
              <a:buSzPts val="2800"/>
              <a:buFont typeface="Calibri"/>
              <a:buChar char="●"/>
            </a:pPr>
            <a:r>
              <a:rPr lang="en-US" sz="2800"/>
              <a:t>Your smartphone (video/audio)</a:t>
            </a:r>
            <a:endParaRPr sz="2800"/>
          </a:p>
          <a:p>
            <a:pPr indent="-406400" lvl="0" marL="457200" rtl="0" algn="l">
              <a:lnSpc>
                <a:spcPct val="100000"/>
              </a:lnSpc>
              <a:spcBef>
                <a:spcPts val="0"/>
              </a:spcBef>
              <a:spcAft>
                <a:spcPts val="0"/>
              </a:spcAft>
              <a:buSzPts val="2800"/>
              <a:buFont typeface="Calibri"/>
              <a:buChar char="●"/>
            </a:pPr>
            <a:r>
              <a:rPr lang="en-US" sz="2800"/>
              <a:t>Google Analytics (tracking)</a:t>
            </a:r>
            <a:endParaRPr sz="2800"/>
          </a:p>
          <a:p>
            <a:pPr indent="0" lvl="0" marL="0" rtl="0" algn="l">
              <a:lnSpc>
                <a:spcPct val="100000"/>
              </a:lnSpc>
              <a:spcBef>
                <a:spcPts val="0"/>
              </a:spcBef>
              <a:spcAft>
                <a:spcPts val="0"/>
              </a:spcAft>
              <a:buNone/>
            </a:pPr>
            <a:r>
              <a:t/>
            </a:r>
            <a:endParaRPr sz="2800"/>
          </a:p>
          <a:p>
            <a:pPr indent="0" lvl="0" marL="0" rtl="0" algn="l">
              <a:lnSpc>
                <a:spcPct val="100000"/>
              </a:lnSpc>
              <a:spcBef>
                <a:spcPts val="0"/>
              </a:spcBef>
              <a:spcAft>
                <a:spcPts val="0"/>
              </a:spcAft>
              <a:buNone/>
            </a:pPr>
            <a:r>
              <a:rPr lang="en-US" sz="2800"/>
              <a:t>Laptop login: E-Magine</a:t>
            </a:r>
            <a:endParaRPr sz="2800"/>
          </a:p>
          <a:p>
            <a:pPr indent="0" lvl="0" marL="0" rtl="0" algn="l">
              <a:lnSpc>
                <a:spcPct val="100000"/>
              </a:lnSpc>
              <a:spcBef>
                <a:spcPts val="0"/>
              </a:spcBef>
              <a:spcAft>
                <a:spcPts val="0"/>
              </a:spcAft>
              <a:buNone/>
            </a:pPr>
            <a:r>
              <a:rPr lang="en-US" sz="2800"/>
              <a:t>Password: em2025</a:t>
            </a:r>
            <a:endParaRPr sz="28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g37fee00365c_0_102"/>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dk1"/>
              </a:buClr>
              <a:buSzPts val="1100"/>
              <a:buFont typeface="Arial"/>
              <a:buNone/>
            </a:pPr>
            <a:r>
              <a:rPr b="1" lang="en-US" sz="4500"/>
              <a:t>What </a:t>
            </a:r>
            <a:r>
              <a:rPr b="1" lang="en-US" sz="4500"/>
              <a:t>Technical Skills you will gain:</a:t>
            </a:r>
            <a:endParaRPr sz="7700"/>
          </a:p>
        </p:txBody>
      </p:sp>
      <p:sp>
        <p:nvSpPr>
          <p:cNvPr id="152" name="Google Shape;152;g37fee00365c_0_102"/>
          <p:cNvSpPr txBox="1"/>
          <p:nvPr>
            <p:ph idx="1" type="body"/>
          </p:nvPr>
        </p:nvSpPr>
        <p:spPr>
          <a:xfrm>
            <a:off x="838200" y="1825625"/>
            <a:ext cx="10515600" cy="4351200"/>
          </a:xfrm>
          <a:prstGeom prst="rect">
            <a:avLst/>
          </a:prstGeom>
        </p:spPr>
        <p:txBody>
          <a:bodyPr anchorCtr="0" anchor="t" bIns="45700" lIns="91425" spcFirstLastPara="1" rIns="91425" wrap="square" tIns="45700">
            <a:noAutofit/>
          </a:bodyPr>
          <a:lstStyle/>
          <a:p>
            <a:pPr indent="-438150" lvl="0" marL="457200" rtl="0" algn="l">
              <a:lnSpc>
                <a:spcPct val="100000"/>
              </a:lnSpc>
              <a:spcBef>
                <a:spcPts val="0"/>
              </a:spcBef>
              <a:spcAft>
                <a:spcPts val="0"/>
              </a:spcAft>
              <a:buSzPts val="3300"/>
              <a:buFont typeface="Calibri"/>
              <a:buChar char="●"/>
            </a:pPr>
            <a:r>
              <a:rPr b="1" lang="en-US" sz="3300"/>
              <a:t>AI Content Creation</a:t>
            </a:r>
            <a:r>
              <a:rPr lang="en-US" sz="3300"/>
              <a:t>: ChatGPT, NightCafe, Leonardo AI</a:t>
            </a:r>
            <a:endParaRPr sz="3300"/>
          </a:p>
          <a:p>
            <a:pPr indent="-438150" lvl="0" marL="457200" rtl="0" algn="l">
              <a:lnSpc>
                <a:spcPct val="100000"/>
              </a:lnSpc>
              <a:spcBef>
                <a:spcPts val="0"/>
              </a:spcBef>
              <a:spcAft>
                <a:spcPts val="0"/>
              </a:spcAft>
              <a:buSzPts val="3300"/>
              <a:buFont typeface="Calibri"/>
              <a:buChar char="●"/>
            </a:pPr>
            <a:r>
              <a:rPr b="1" lang="en-US" sz="3300"/>
              <a:t>Design Mastery</a:t>
            </a:r>
            <a:r>
              <a:rPr lang="en-US" sz="3300"/>
              <a:t>: Canva for professional graphics</a:t>
            </a:r>
            <a:endParaRPr sz="3300"/>
          </a:p>
          <a:p>
            <a:pPr indent="-438150" lvl="0" marL="457200" rtl="0" algn="l">
              <a:lnSpc>
                <a:spcPct val="100000"/>
              </a:lnSpc>
              <a:spcBef>
                <a:spcPts val="0"/>
              </a:spcBef>
              <a:spcAft>
                <a:spcPts val="0"/>
              </a:spcAft>
              <a:buSzPts val="3300"/>
              <a:buFont typeface="Calibri"/>
              <a:buChar char="●"/>
            </a:pPr>
            <a:r>
              <a:rPr b="1" lang="en-US" sz="3300"/>
              <a:t>Web Development</a:t>
            </a:r>
            <a:r>
              <a:rPr lang="en-US" sz="3300"/>
              <a:t>: WordPress from basics to deployment</a:t>
            </a:r>
            <a:endParaRPr sz="3300"/>
          </a:p>
          <a:p>
            <a:pPr indent="-438150" lvl="0" marL="457200" rtl="0" algn="l">
              <a:lnSpc>
                <a:spcPct val="100000"/>
              </a:lnSpc>
              <a:spcBef>
                <a:spcPts val="0"/>
              </a:spcBef>
              <a:spcAft>
                <a:spcPts val="0"/>
              </a:spcAft>
              <a:buSzPts val="3300"/>
              <a:buFont typeface="Calibri"/>
              <a:buChar char="●"/>
            </a:pPr>
            <a:r>
              <a:rPr b="1" lang="en-US" sz="3300"/>
              <a:t>Multimedia Production</a:t>
            </a:r>
            <a:r>
              <a:rPr lang="en-US" sz="3300"/>
              <a:t>: Video, audio, and podcast creation with AIs</a:t>
            </a:r>
            <a:endParaRPr sz="3300"/>
          </a:p>
          <a:p>
            <a:pPr indent="-438150" lvl="0" marL="457200" rtl="0" algn="l">
              <a:lnSpc>
                <a:spcPct val="100000"/>
              </a:lnSpc>
              <a:spcBef>
                <a:spcPts val="0"/>
              </a:spcBef>
              <a:spcAft>
                <a:spcPts val="0"/>
              </a:spcAft>
              <a:buSzPts val="3300"/>
              <a:buFont typeface="Calibri"/>
              <a:buChar char="●"/>
            </a:pPr>
            <a:r>
              <a:rPr b="1" lang="en-US" sz="3300"/>
              <a:t>Digital Marketing</a:t>
            </a:r>
            <a:r>
              <a:rPr lang="en-US" sz="3300"/>
              <a:t>: Social media strategy and analytics</a:t>
            </a:r>
            <a:endParaRPr sz="3300"/>
          </a:p>
          <a:p>
            <a:pPr indent="0" lvl="0" marL="0" rtl="0" algn="l">
              <a:spcBef>
                <a:spcPts val="1000"/>
              </a:spcBef>
              <a:spcAft>
                <a:spcPts val="0"/>
              </a:spcAft>
              <a:buNone/>
            </a:pPr>
            <a:r>
              <a:t/>
            </a:r>
            <a:endParaRPr sz="33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g37fee00365c_0_87"/>
          <p:cNvSpPr txBox="1"/>
          <p:nvPr>
            <p:ph type="title"/>
          </p:nvPr>
        </p:nvSpPr>
        <p:spPr>
          <a:xfrm>
            <a:off x="609600" y="286850"/>
            <a:ext cx="3024900" cy="1143300"/>
          </a:xfrm>
          <a:prstGeom prst="rect">
            <a:avLst/>
          </a:prstGeom>
        </p:spPr>
        <p:txBody>
          <a:bodyPr anchorCtr="0" anchor="b" bIns="121875" lIns="121875" spcFirstLastPara="1" rIns="121875" wrap="square" tIns="121875">
            <a:normAutofit/>
          </a:bodyPr>
          <a:lstStyle/>
          <a:p>
            <a:pPr indent="0" lvl="0" marL="0" rtl="0" algn="l">
              <a:spcBef>
                <a:spcPts val="0"/>
              </a:spcBef>
              <a:spcAft>
                <a:spcPts val="0"/>
              </a:spcAft>
              <a:buNone/>
            </a:pPr>
            <a:r>
              <a:rPr b="1" lang="en-US"/>
              <a:t>Portfolio</a:t>
            </a:r>
            <a:endParaRPr b="1"/>
          </a:p>
        </p:txBody>
      </p:sp>
      <p:sp>
        <p:nvSpPr>
          <p:cNvPr id="159" name="Google Shape;159;g37fee00365c_0_87"/>
          <p:cNvSpPr txBox="1"/>
          <p:nvPr>
            <p:ph idx="1" type="body"/>
          </p:nvPr>
        </p:nvSpPr>
        <p:spPr>
          <a:xfrm>
            <a:off x="609600" y="1471725"/>
            <a:ext cx="7062900" cy="2238900"/>
          </a:xfrm>
          <a:prstGeom prst="rect">
            <a:avLst/>
          </a:prstGeom>
        </p:spPr>
        <p:txBody>
          <a:bodyPr anchorCtr="0" anchor="t" bIns="121875" lIns="121875" spcFirstLastPara="1" rIns="121875" wrap="square" tIns="121875">
            <a:normAutofit/>
          </a:bodyPr>
          <a:lstStyle/>
          <a:p>
            <a:pPr indent="-323850" lvl="0" marL="457200" rtl="0" algn="l">
              <a:lnSpc>
                <a:spcPct val="100000"/>
              </a:lnSpc>
              <a:spcBef>
                <a:spcPts val="0"/>
              </a:spcBef>
              <a:spcAft>
                <a:spcPts val="0"/>
              </a:spcAft>
              <a:buSzPts val="1500"/>
              <a:buFont typeface="Calibri"/>
              <a:buChar char="●"/>
            </a:pPr>
            <a:r>
              <a:rPr b="1" lang="en-US" sz="1700"/>
              <a:t>1 issue assigned by AMA</a:t>
            </a:r>
            <a:endParaRPr b="1" sz="1700"/>
          </a:p>
          <a:p>
            <a:pPr indent="-323850" lvl="1" marL="914400" rtl="0" algn="l">
              <a:lnSpc>
                <a:spcPct val="100000"/>
              </a:lnSpc>
              <a:spcBef>
                <a:spcPts val="0"/>
              </a:spcBef>
              <a:spcAft>
                <a:spcPts val="0"/>
              </a:spcAft>
              <a:buSzPts val="1500"/>
              <a:buFont typeface="Calibri"/>
              <a:buChar char="o"/>
            </a:pPr>
            <a:r>
              <a:rPr lang="en-US" sz="1700"/>
              <a:t>10 AI-generated images</a:t>
            </a:r>
            <a:endParaRPr sz="1700"/>
          </a:p>
          <a:p>
            <a:pPr indent="-323850" lvl="1" marL="914400" rtl="0" algn="l">
              <a:lnSpc>
                <a:spcPct val="100000"/>
              </a:lnSpc>
              <a:spcBef>
                <a:spcPts val="0"/>
              </a:spcBef>
              <a:spcAft>
                <a:spcPts val="0"/>
              </a:spcAft>
              <a:buSzPts val="1500"/>
              <a:buFont typeface="Calibri"/>
              <a:buChar char="o"/>
            </a:pPr>
            <a:r>
              <a:rPr lang="en-US" sz="1700"/>
              <a:t>8 design pieces (4 postcards + 4 infographics)</a:t>
            </a:r>
            <a:endParaRPr sz="1700"/>
          </a:p>
          <a:p>
            <a:pPr indent="-323850" lvl="1" marL="914400" rtl="0" algn="l">
              <a:lnSpc>
                <a:spcPct val="100000"/>
              </a:lnSpc>
              <a:spcBef>
                <a:spcPts val="0"/>
              </a:spcBef>
              <a:spcAft>
                <a:spcPts val="0"/>
              </a:spcAft>
              <a:buSzPts val="1500"/>
              <a:buFont typeface="Calibri"/>
              <a:buChar char="o"/>
            </a:pPr>
            <a:r>
              <a:rPr lang="en-US" sz="1700"/>
              <a:t>2 AI videos (including landing page intro)</a:t>
            </a:r>
            <a:endParaRPr sz="1700"/>
          </a:p>
          <a:p>
            <a:pPr indent="-323850" lvl="1" marL="914400" rtl="0" algn="l">
              <a:lnSpc>
                <a:spcPct val="100000"/>
              </a:lnSpc>
              <a:spcBef>
                <a:spcPts val="0"/>
              </a:spcBef>
              <a:spcAft>
                <a:spcPts val="0"/>
              </a:spcAft>
              <a:buSzPts val="1500"/>
              <a:buFont typeface="Calibri"/>
              <a:buChar char="o"/>
            </a:pPr>
            <a:r>
              <a:rPr lang="en-US" sz="1700"/>
              <a:t>2 AI podcasts for multimedia integration</a:t>
            </a:r>
            <a:endParaRPr sz="1700"/>
          </a:p>
          <a:p>
            <a:pPr indent="-323850" lvl="1" marL="914400" rtl="0" algn="l">
              <a:lnSpc>
                <a:spcPct val="100000"/>
              </a:lnSpc>
              <a:spcBef>
                <a:spcPts val="0"/>
              </a:spcBef>
              <a:spcAft>
                <a:spcPts val="0"/>
              </a:spcAft>
              <a:buSzPts val="1500"/>
              <a:buFont typeface="Calibri"/>
              <a:buChar char="o"/>
            </a:pPr>
            <a:r>
              <a:rPr lang="en-US" sz="1700"/>
              <a:t>2 original music compositions</a:t>
            </a:r>
            <a:endParaRPr sz="1700"/>
          </a:p>
          <a:p>
            <a:pPr indent="-323850" lvl="1" marL="914400" rtl="0" algn="l">
              <a:lnSpc>
                <a:spcPct val="100000"/>
              </a:lnSpc>
              <a:spcBef>
                <a:spcPts val="0"/>
              </a:spcBef>
              <a:spcAft>
                <a:spcPts val="0"/>
              </a:spcAft>
              <a:buSzPts val="1500"/>
              <a:buFont typeface="Calibri"/>
              <a:buChar char="o"/>
            </a:pPr>
            <a:r>
              <a:rPr lang="en-US" sz="1700"/>
              <a:t>Complete </a:t>
            </a:r>
            <a:r>
              <a:rPr lang="en-US" sz="1700"/>
              <a:t>e-Magazine</a:t>
            </a:r>
            <a:r>
              <a:rPr lang="en-US" sz="1700"/>
              <a:t> showcasing all work</a:t>
            </a:r>
            <a:endParaRPr sz="2600"/>
          </a:p>
        </p:txBody>
      </p:sp>
      <p:sp>
        <p:nvSpPr>
          <p:cNvPr id="160" name="Google Shape;160;g37fee00365c_0_87"/>
          <p:cNvSpPr txBox="1"/>
          <p:nvPr>
            <p:ph idx="2" type="body"/>
          </p:nvPr>
        </p:nvSpPr>
        <p:spPr>
          <a:xfrm>
            <a:off x="634075" y="4473150"/>
            <a:ext cx="5872500" cy="2112300"/>
          </a:xfrm>
          <a:prstGeom prst="rect">
            <a:avLst/>
          </a:prstGeom>
        </p:spPr>
        <p:txBody>
          <a:bodyPr anchorCtr="0" anchor="t" bIns="121875" lIns="121875" spcFirstLastPara="1" rIns="121875" wrap="square" tIns="121875">
            <a:normAutofit/>
          </a:bodyPr>
          <a:lstStyle/>
          <a:p>
            <a:pPr indent="-317500" lvl="0" marL="457200" rtl="0" algn="l">
              <a:lnSpc>
                <a:spcPct val="100000"/>
              </a:lnSpc>
              <a:spcBef>
                <a:spcPts val="0"/>
              </a:spcBef>
              <a:spcAft>
                <a:spcPts val="0"/>
              </a:spcAft>
              <a:buSzPts val="1400"/>
              <a:buFont typeface="Calibri"/>
              <a:buChar char="●"/>
            </a:pPr>
            <a:r>
              <a:rPr lang="en-US" sz="1600"/>
              <a:t>WordPress website with three pages:</a:t>
            </a:r>
            <a:endParaRPr sz="1600"/>
          </a:p>
          <a:p>
            <a:pPr indent="-317500" lvl="1" marL="914400" rtl="0" algn="l">
              <a:lnSpc>
                <a:spcPct val="100000"/>
              </a:lnSpc>
              <a:spcBef>
                <a:spcPts val="0"/>
              </a:spcBef>
              <a:spcAft>
                <a:spcPts val="0"/>
              </a:spcAft>
              <a:buSzPts val="1400"/>
              <a:buFont typeface="Calibri"/>
              <a:buChar char="o"/>
            </a:pPr>
            <a:r>
              <a:rPr lang="en-US" sz="1600"/>
              <a:t>Landing page with video/music intro</a:t>
            </a:r>
            <a:endParaRPr sz="1600"/>
          </a:p>
          <a:p>
            <a:pPr indent="-317500" lvl="1" marL="914400" rtl="0" algn="l">
              <a:lnSpc>
                <a:spcPct val="100000"/>
              </a:lnSpc>
              <a:spcBef>
                <a:spcPts val="0"/>
              </a:spcBef>
              <a:spcAft>
                <a:spcPts val="0"/>
              </a:spcAft>
              <a:buSzPts val="1400"/>
              <a:buFont typeface="Calibri"/>
              <a:buChar char="o"/>
            </a:pPr>
            <a:r>
              <a:rPr lang="en-US" sz="1600"/>
              <a:t>Image gallery showcase</a:t>
            </a:r>
            <a:endParaRPr sz="1600"/>
          </a:p>
          <a:p>
            <a:pPr indent="-317500" lvl="1" marL="914400" rtl="0" algn="l">
              <a:lnSpc>
                <a:spcPct val="100000"/>
              </a:lnSpc>
              <a:spcBef>
                <a:spcPts val="0"/>
              </a:spcBef>
              <a:spcAft>
                <a:spcPts val="0"/>
              </a:spcAft>
              <a:buSzPts val="1400"/>
              <a:buFont typeface="Calibri"/>
              <a:buChar char="o"/>
            </a:pPr>
            <a:r>
              <a:rPr lang="en-US" sz="1600"/>
              <a:t>Multimedia content hub</a:t>
            </a:r>
            <a:endParaRPr sz="1600"/>
          </a:p>
          <a:p>
            <a:pPr indent="-317500" lvl="0" marL="457200" rtl="0" algn="l">
              <a:lnSpc>
                <a:spcPct val="100000"/>
              </a:lnSpc>
              <a:spcBef>
                <a:spcPts val="0"/>
              </a:spcBef>
              <a:spcAft>
                <a:spcPts val="0"/>
              </a:spcAft>
              <a:buSzPts val="1400"/>
              <a:buFont typeface="Calibri"/>
              <a:buChar char="●"/>
            </a:pPr>
            <a:r>
              <a:rPr lang="en-US" sz="1600"/>
              <a:t>Social media marketing campaigns</a:t>
            </a:r>
            <a:endParaRPr sz="1600"/>
          </a:p>
          <a:p>
            <a:pPr indent="-317500" lvl="0" marL="457200" rtl="0" algn="l">
              <a:lnSpc>
                <a:spcPct val="100000"/>
              </a:lnSpc>
              <a:spcBef>
                <a:spcPts val="0"/>
              </a:spcBef>
              <a:spcAft>
                <a:spcPts val="0"/>
              </a:spcAft>
              <a:buSzPts val="1400"/>
              <a:buFont typeface="Calibri"/>
              <a:buChar char="●"/>
            </a:pPr>
            <a:r>
              <a:rPr lang="en-US" sz="1600"/>
              <a:t>Analytics tracking and optimization</a:t>
            </a:r>
            <a:endParaRPr sz="1600"/>
          </a:p>
          <a:p>
            <a:pPr indent="0" lvl="0" marL="0" rtl="0" algn="l">
              <a:spcBef>
                <a:spcPts val="0"/>
              </a:spcBef>
              <a:spcAft>
                <a:spcPts val="0"/>
              </a:spcAft>
              <a:buNone/>
            </a:pPr>
            <a:r>
              <a:t/>
            </a:r>
            <a:endParaRPr sz="2500"/>
          </a:p>
        </p:txBody>
      </p:sp>
      <p:sp>
        <p:nvSpPr>
          <p:cNvPr id="161" name="Google Shape;161;g37fee00365c_0_87"/>
          <p:cNvSpPr txBox="1"/>
          <p:nvPr>
            <p:ph type="title"/>
          </p:nvPr>
        </p:nvSpPr>
        <p:spPr>
          <a:xfrm>
            <a:off x="368275" y="3329850"/>
            <a:ext cx="6138300" cy="1143300"/>
          </a:xfrm>
          <a:prstGeom prst="rect">
            <a:avLst/>
          </a:prstGeom>
        </p:spPr>
        <p:txBody>
          <a:bodyPr anchorCtr="0" anchor="b" bIns="121875" lIns="121875" spcFirstLastPara="1" rIns="121875" wrap="square" tIns="121875">
            <a:normAutofit fontScale="90000"/>
          </a:bodyPr>
          <a:lstStyle/>
          <a:p>
            <a:pPr indent="0" lvl="0" marL="0" rtl="0" algn="l">
              <a:spcBef>
                <a:spcPts val="0"/>
              </a:spcBef>
              <a:spcAft>
                <a:spcPts val="0"/>
              </a:spcAft>
              <a:buNone/>
            </a:pPr>
            <a:r>
              <a:rPr b="1" lang="en-US"/>
              <a:t>Professional Web Presence</a:t>
            </a:r>
            <a:endParaRPr b="1"/>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966FF"/>
        </a:solidFill>
      </p:bgPr>
    </p:bg>
    <p:spTree>
      <p:nvGrpSpPr>
        <p:cNvPr id="165" name="Shape 165"/>
        <p:cNvGrpSpPr/>
        <p:nvPr/>
      </p:nvGrpSpPr>
      <p:grpSpPr>
        <a:xfrm>
          <a:off x="0" y="0"/>
          <a:ext cx="0" cy="0"/>
          <a:chOff x="0" y="0"/>
          <a:chExt cx="0" cy="0"/>
        </a:xfrm>
      </p:grpSpPr>
      <p:pic>
        <p:nvPicPr>
          <p:cNvPr id="166" name="Google Shape;166;p8"/>
          <p:cNvPicPr preferRelativeResize="0"/>
          <p:nvPr/>
        </p:nvPicPr>
        <p:blipFill rotWithShape="1">
          <a:blip r:embed="rId3">
            <a:alphaModFix/>
          </a:blip>
          <a:srcRect b="0" l="25380" r="23674" t="0"/>
          <a:stretch/>
        </p:blipFill>
        <p:spPr>
          <a:xfrm>
            <a:off x="6545943" y="0"/>
            <a:ext cx="5646057" cy="6858000"/>
          </a:xfrm>
          <a:prstGeom prst="rect">
            <a:avLst/>
          </a:prstGeom>
          <a:noFill/>
          <a:ln>
            <a:noFill/>
          </a:ln>
        </p:spPr>
      </p:pic>
      <p:pic>
        <p:nvPicPr>
          <p:cNvPr id="167" name="Google Shape;167;p8"/>
          <p:cNvPicPr preferRelativeResize="0"/>
          <p:nvPr/>
        </p:nvPicPr>
        <p:blipFill rotWithShape="1">
          <a:blip r:embed="rId4">
            <a:alphaModFix/>
          </a:blip>
          <a:srcRect b="0" l="0" r="0" t="0"/>
          <a:stretch/>
        </p:blipFill>
        <p:spPr>
          <a:xfrm>
            <a:off x="775077" y="457200"/>
            <a:ext cx="7772400" cy="6003712"/>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2017-08-22T11:49:33Z</dcterms:created>
  <dc:creator>Emma Ramsbottom</dc:creator>
</cp:coreProperties>
</file>