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3"/>
  </p:notesMasterIdLst>
  <p:sldIdLst>
    <p:sldId id="290" r:id="rId2"/>
    <p:sldId id="280" r:id="rId3"/>
    <p:sldId id="298" r:id="rId4"/>
    <p:sldId id="627" r:id="rId5"/>
    <p:sldId id="278" r:id="rId6"/>
    <p:sldId id="612" r:id="rId7"/>
    <p:sldId id="613" r:id="rId8"/>
    <p:sldId id="629" r:id="rId9"/>
    <p:sldId id="264" r:id="rId10"/>
    <p:sldId id="623" r:id="rId11"/>
    <p:sldId id="624" r:id="rId12"/>
    <p:sldId id="263" r:id="rId13"/>
    <p:sldId id="614" r:id="rId14"/>
    <p:sldId id="615" r:id="rId15"/>
    <p:sldId id="616" r:id="rId16"/>
    <p:sldId id="618" r:id="rId17"/>
    <p:sldId id="619" r:id="rId18"/>
    <p:sldId id="640" r:id="rId19"/>
    <p:sldId id="617" r:id="rId20"/>
    <p:sldId id="630" r:id="rId21"/>
    <p:sldId id="632" r:id="rId22"/>
    <p:sldId id="631" r:id="rId23"/>
    <p:sldId id="633" r:id="rId24"/>
    <p:sldId id="634" r:id="rId25"/>
    <p:sldId id="635" r:id="rId26"/>
    <p:sldId id="636" r:id="rId27"/>
    <p:sldId id="637" r:id="rId28"/>
    <p:sldId id="638" r:id="rId29"/>
    <p:sldId id="639" r:id="rId30"/>
    <p:sldId id="299" r:id="rId31"/>
    <p:sldId id="625" r:id="rId32"/>
  </p:sldIdLst>
  <p:sldSz cx="9144000" cy="5143500" type="screen16x9"/>
  <p:notesSz cx="6858000" cy="9144000"/>
  <p:embeddedFontLst>
    <p:embeddedFont>
      <p:font typeface="Bai Jamjuree" pitchFamily="2" charset="-34"/>
      <p:regular r:id="rId34"/>
      <p:bold r:id="rId35"/>
      <p:italic r:id="rId36"/>
      <p:boldItalic r:id="rId37"/>
    </p:embeddedFont>
    <p:embeddedFont>
      <p:font typeface="Karla" pitchFamily="2" charset="77"/>
      <p:regular r:id="rId38"/>
      <p:bold r:id="rId39"/>
      <p:italic r:id="rId40"/>
      <p:boldItalic r:id="rId41"/>
    </p:embeddedFont>
    <p:embeddedFont>
      <p:font typeface="Lato Light" panose="020F0302020204030204" pitchFamily="34" charset="0"/>
      <p:regular r:id="rId42"/>
      <p: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E77CC7-7006-4BEF-ABEB-0964329A9D21}">
  <a:tblStyle styleId="{2CE77CC7-7006-4BEF-ABEB-0964329A9D2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37" d="100"/>
          <a:sy n="137" d="100"/>
        </p:scale>
        <p:origin x="136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AC51B-88C3-4BE1-80B2-EC86A75C00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03DC4C-68B4-4A7A-B167-764AF74566FD}">
      <dgm:prSet>
        <dgm:style>
          <a:lnRef idx="2">
            <a:schemeClr val="dk1"/>
          </a:lnRef>
          <a:fillRef idx="1">
            <a:schemeClr val="lt1"/>
          </a:fillRef>
          <a:effectRef idx="0">
            <a:schemeClr val="dk1"/>
          </a:effectRef>
          <a:fontRef idx="minor">
            <a:schemeClr val="dk1"/>
          </a:fontRef>
        </dgm:style>
      </dgm:prSet>
      <dgm:spPr>
        <a:ln/>
      </dgm:spPr>
      <dgm:t>
        <a:bodyPr/>
        <a:lstStyle/>
        <a:p>
          <a:r>
            <a:rPr lang="en-US" dirty="0"/>
            <a:t>Level 1	Chatbots, AI with conversational language</a:t>
          </a:r>
        </a:p>
      </dgm:t>
    </dgm:pt>
    <dgm:pt modelId="{DC74881A-3663-40B0-9BFF-ED6FE12F3BF1}" type="parTrans" cxnId="{EA0DE4D7-E9F5-4A98-96EA-480637B2DAD7}">
      <dgm:prSet/>
      <dgm:spPr/>
      <dgm:t>
        <a:bodyPr/>
        <a:lstStyle/>
        <a:p>
          <a:endParaRPr lang="en-US"/>
        </a:p>
      </dgm:t>
    </dgm:pt>
    <dgm:pt modelId="{308683A7-F2CD-4691-9E55-A4E22E0B1D65}" type="sibTrans" cxnId="{EA0DE4D7-E9F5-4A98-96EA-480637B2DAD7}">
      <dgm:prSet/>
      <dgm:spPr/>
      <dgm:t>
        <a:bodyPr/>
        <a:lstStyle/>
        <a:p>
          <a:endParaRPr lang="en-US"/>
        </a:p>
      </dgm:t>
    </dgm:pt>
    <dgm:pt modelId="{9C808C5C-A8ED-440D-A233-7958650D5B51}">
      <dgm:prSet>
        <dgm:style>
          <a:lnRef idx="2">
            <a:schemeClr val="dk1"/>
          </a:lnRef>
          <a:fillRef idx="1">
            <a:schemeClr val="lt1"/>
          </a:fillRef>
          <a:effectRef idx="0">
            <a:schemeClr val="dk1"/>
          </a:effectRef>
          <a:fontRef idx="minor">
            <a:schemeClr val="dk1"/>
          </a:fontRef>
        </dgm:style>
      </dgm:prSet>
      <dgm:spPr/>
      <dgm:t>
        <a:bodyPr/>
        <a:lstStyle/>
        <a:p>
          <a:r>
            <a:rPr lang="en-US"/>
            <a:t>Level 2	Reasoners, human-level problem solving</a:t>
          </a:r>
        </a:p>
      </dgm:t>
    </dgm:pt>
    <dgm:pt modelId="{7D3E9DA8-9B35-4ECF-BB11-24F15BCABF20}" type="parTrans" cxnId="{5F257062-9F39-47DD-BBA1-098EAC87A2D8}">
      <dgm:prSet/>
      <dgm:spPr/>
      <dgm:t>
        <a:bodyPr/>
        <a:lstStyle/>
        <a:p>
          <a:endParaRPr lang="en-US"/>
        </a:p>
      </dgm:t>
    </dgm:pt>
    <dgm:pt modelId="{3D241873-4D92-4EF5-B459-00AD12BEC7D3}" type="sibTrans" cxnId="{5F257062-9F39-47DD-BBA1-098EAC87A2D8}">
      <dgm:prSet/>
      <dgm:spPr/>
      <dgm:t>
        <a:bodyPr/>
        <a:lstStyle/>
        <a:p>
          <a:endParaRPr lang="en-US"/>
        </a:p>
      </dgm:t>
    </dgm:pt>
    <dgm:pt modelId="{39056EB7-A612-432E-9234-22608F0EDD5F}">
      <dgm:prSet>
        <dgm:style>
          <a:lnRef idx="2">
            <a:schemeClr val="dk1"/>
          </a:lnRef>
          <a:fillRef idx="1">
            <a:schemeClr val="lt1"/>
          </a:fillRef>
          <a:effectRef idx="0">
            <a:schemeClr val="dk1"/>
          </a:effectRef>
          <a:fontRef idx="minor">
            <a:schemeClr val="dk1"/>
          </a:fontRef>
        </dgm:style>
      </dgm:prSet>
      <dgm:spPr/>
      <dgm:t>
        <a:bodyPr/>
        <a:lstStyle/>
        <a:p>
          <a:r>
            <a:rPr lang="en-US"/>
            <a:t>Level 3	Agents, systems that can take actions</a:t>
          </a:r>
        </a:p>
      </dgm:t>
    </dgm:pt>
    <dgm:pt modelId="{94414530-99BA-425F-B05A-DC09A200EA07}" type="parTrans" cxnId="{653AB9F2-220E-4B80-BA0D-4BB9F6DF1FED}">
      <dgm:prSet/>
      <dgm:spPr/>
      <dgm:t>
        <a:bodyPr/>
        <a:lstStyle/>
        <a:p>
          <a:endParaRPr lang="en-US"/>
        </a:p>
      </dgm:t>
    </dgm:pt>
    <dgm:pt modelId="{9E8A5CC2-CE6C-459D-A6B6-73D74D8E7394}" type="sibTrans" cxnId="{653AB9F2-220E-4B80-BA0D-4BB9F6DF1FED}">
      <dgm:prSet/>
      <dgm:spPr/>
      <dgm:t>
        <a:bodyPr/>
        <a:lstStyle/>
        <a:p>
          <a:endParaRPr lang="en-US"/>
        </a:p>
      </dgm:t>
    </dgm:pt>
    <dgm:pt modelId="{7CC59C7D-97B6-4201-A4BB-78E7607D018F}">
      <dgm:prSet>
        <dgm:style>
          <a:lnRef idx="2">
            <a:schemeClr val="dk1"/>
          </a:lnRef>
          <a:fillRef idx="1">
            <a:schemeClr val="lt1"/>
          </a:fillRef>
          <a:effectRef idx="0">
            <a:schemeClr val="dk1"/>
          </a:effectRef>
          <a:fontRef idx="minor">
            <a:schemeClr val="dk1"/>
          </a:fontRef>
        </dgm:style>
      </dgm:prSet>
      <dgm:spPr/>
      <dgm:t>
        <a:bodyPr/>
        <a:lstStyle/>
        <a:p>
          <a:r>
            <a:rPr lang="en-US" dirty="0"/>
            <a:t>Level 4	Innovators, AI that can aid in invention</a:t>
          </a:r>
        </a:p>
      </dgm:t>
    </dgm:pt>
    <dgm:pt modelId="{AE5B2162-9E8D-433D-B009-C153ADCEF794}" type="parTrans" cxnId="{7D9603CE-6204-46CA-9E03-D6453B05A800}">
      <dgm:prSet/>
      <dgm:spPr/>
      <dgm:t>
        <a:bodyPr/>
        <a:lstStyle/>
        <a:p>
          <a:endParaRPr lang="en-US"/>
        </a:p>
      </dgm:t>
    </dgm:pt>
    <dgm:pt modelId="{50D1AF01-707F-4A40-BA10-DB4EE0AA8809}" type="sibTrans" cxnId="{7D9603CE-6204-46CA-9E03-D6453B05A800}">
      <dgm:prSet/>
      <dgm:spPr/>
      <dgm:t>
        <a:bodyPr/>
        <a:lstStyle/>
        <a:p>
          <a:endParaRPr lang="en-US"/>
        </a:p>
      </dgm:t>
    </dgm:pt>
    <dgm:pt modelId="{8D74817D-BE99-4720-BA69-6DD7DF1199FB}">
      <dgm:prSet>
        <dgm:style>
          <a:lnRef idx="2">
            <a:schemeClr val="dk1"/>
          </a:lnRef>
          <a:fillRef idx="1">
            <a:schemeClr val="lt1"/>
          </a:fillRef>
          <a:effectRef idx="0">
            <a:schemeClr val="dk1"/>
          </a:effectRef>
          <a:fontRef idx="minor">
            <a:schemeClr val="dk1"/>
          </a:fontRef>
        </dgm:style>
      </dgm:prSet>
      <dgm:spPr/>
      <dgm:t>
        <a:bodyPr/>
        <a:lstStyle/>
        <a:p>
          <a:r>
            <a:rPr lang="en-US" dirty="0"/>
            <a:t>Level 5	Organizations, AI that can do the work of an organization</a:t>
          </a:r>
        </a:p>
      </dgm:t>
    </dgm:pt>
    <dgm:pt modelId="{6D022632-6DED-4DBE-A9D8-2DBFE6631444}" type="parTrans" cxnId="{36A3C409-B679-482B-93EA-9133482F183E}">
      <dgm:prSet/>
      <dgm:spPr/>
      <dgm:t>
        <a:bodyPr/>
        <a:lstStyle/>
        <a:p>
          <a:endParaRPr lang="en-US"/>
        </a:p>
      </dgm:t>
    </dgm:pt>
    <dgm:pt modelId="{047E7EDA-567E-4B88-911B-95C46B838611}" type="sibTrans" cxnId="{36A3C409-B679-482B-93EA-9133482F183E}">
      <dgm:prSet/>
      <dgm:spPr/>
      <dgm:t>
        <a:bodyPr/>
        <a:lstStyle/>
        <a:p>
          <a:endParaRPr lang="en-US"/>
        </a:p>
      </dgm:t>
    </dgm:pt>
    <dgm:pt modelId="{0C11E3EA-58F7-9145-BA99-9959C0A4A6B4}" type="pres">
      <dgm:prSet presAssocID="{913AC51B-88C3-4BE1-80B2-EC86A75C00F4}" presName="linear" presStyleCnt="0">
        <dgm:presLayoutVars>
          <dgm:animLvl val="lvl"/>
          <dgm:resizeHandles val="exact"/>
        </dgm:presLayoutVars>
      </dgm:prSet>
      <dgm:spPr/>
    </dgm:pt>
    <dgm:pt modelId="{3A8A7822-1296-8943-B6F2-4C9042081A3B}" type="pres">
      <dgm:prSet presAssocID="{0703DC4C-68B4-4A7A-B167-764AF74566FD}" presName="parentText" presStyleLbl="node1" presStyleIdx="0" presStyleCnt="5">
        <dgm:presLayoutVars>
          <dgm:chMax val="0"/>
          <dgm:bulletEnabled val="1"/>
        </dgm:presLayoutVars>
      </dgm:prSet>
      <dgm:spPr/>
    </dgm:pt>
    <dgm:pt modelId="{D73DC161-DB6C-FB46-AAF1-1723FA20269E}" type="pres">
      <dgm:prSet presAssocID="{308683A7-F2CD-4691-9E55-A4E22E0B1D65}" presName="spacer" presStyleCnt="0"/>
      <dgm:spPr/>
    </dgm:pt>
    <dgm:pt modelId="{BB275418-5C19-FA42-BD99-DEA3108B43E8}" type="pres">
      <dgm:prSet presAssocID="{9C808C5C-A8ED-440D-A233-7958650D5B51}" presName="parentText" presStyleLbl="node1" presStyleIdx="1" presStyleCnt="5">
        <dgm:presLayoutVars>
          <dgm:chMax val="0"/>
          <dgm:bulletEnabled val="1"/>
        </dgm:presLayoutVars>
      </dgm:prSet>
      <dgm:spPr/>
    </dgm:pt>
    <dgm:pt modelId="{4E01A778-2E55-4B49-97F1-F1C03A127DD4}" type="pres">
      <dgm:prSet presAssocID="{3D241873-4D92-4EF5-B459-00AD12BEC7D3}" presName="spacer" presStyleCnt="0"/>
      <dgm:spPr/>
    </dgm:pt>
    <dgm:pt modelId="{AF4FEABE-836E-324C-BD66-2E8D80BBF051}" type="pres">
      <dgm:prSet presAssocID="{39056EB7-A612-432E-9234-22608F0EDD5F}" presName="parentText" presStyleLbl="node1" presStyleIdx="2" presStyleCnt="5">
        <dgm:presLayoutVars>
          <dgm:chMax val="0"/>
          <dgm:bulletEnabled val="1"/>
        </dgm:presLayoutVars>
      </dgm:prSet>
      <dgm:spPr/>
    </dgm:pt>
    <dgm:pt modelId="{49DAD7F5-F62D-8748-A0DD-B8CB67CAFF86}" type="pres">
      <dgm:prSet presAssocID="{9E8A5CC2-CE6C-459D-A6B6-73D74D8E7394}" presName="spacer" presStyleCnt="0"/>
      <dgm:spPr/>
    </dgm:pt>
    <dgm:pt modelId="{B2915A43-4EC4-3F49-B32C-714CD17515DB}" type="pres">
      <dgm:prSet presAssocID="{7CC59C7D-97B6-4201-A4BB-78E7607D018F}" presName="parentText" presStyleLbl="node1" presStyleIdx="3" presStyleCnt="5">
        <dgm:presLayoutVars>
          <dgm:chMax val="0"/>
          <dgm:bulletEnabled val="1"/>
        </dgm:presLayoutVars>
      </dgm:prSet>
      <dgm:spPr/>
    </dgm:pt>
    <dgm:pt modelId="{5974BF04-6830-984E-B182-F29A8F42B3AF}" type="pres">
      <dgm:prSet presAssocID="{50D1AF01-707F-4A40-BA10-DB4EE0AA8809}" presName="spacer" presStyleCnt="0"/>
      <dgm:spPr/>
    </dgm:pt>
    <dgm:pt modelId="{58CDFC16-DED8-3B48-82A1-3AC591F34327}" type="pres">
      <dgm:prSet presAssocID="{8D74817D-BE99-4720-BA69-6DD7DF1199FB}" presName="parentText" presStyleLbl="node1" presStyleIdx="4" presStyleCnt="5">
        <dgm:presLayoutVars>
          <dgm:chMax val="0"/>
          <dgm:bulletEnabled val="1"/>
        </dgm:presLayoutVars>
      </dgm:prSet>
      <dgm:spPr/>
    </dgm:pt>
  </dgm:ptLst>
  <dgm:cxnLst>
    <dgm:cxn modelId="{F4610A05-9165-CF49-9549-FD487DC3108E}" type="presOf" srcId="{913AC51B-88C3-4BE1-80B2-EC86A75C00F4}" destId="{0C11E3EA-58F7-9145-BA99-9959C0A4A6B4}" srcOrd="0" destOrd="0" presId="urn:microsoft.com/office/officeart/2005/8/layout/vList2"/>
    <dgm:cxn modelId="{36A3C409-B679-482B-93EA-9133482F183E}" srcId="{913AC51B-88C3-4BE1-80B2-EC86A75C00F4}" destId="{8D74817D-BE99-4720-BA69-6DD7DF1199FB}" srcOrd="4" destOrd="0" parTransId="{6D022632-6DED-4DBE-A9D8-2DBFE6631444}" sibTransId="{047E7EDA-567E-4B88-911B-95C46B838611}"/>
    <dgm:cxn modelId="{7B4ACD11-170D-B446-9754-44DEBA1F3296}" type="presOf" srcId="{0703DC4C-68B4-4A7A-B167-764AF74566FD}" destId="{3A8A7822-1296-8943-B6F2-4C9042081A3B}" srcOrd="0" destOrd="0" presId="urn:microsoft.com/office/officeart/2005/8/layout/vList2"/>
    <dgm:cxn modelId="{5F257062-9F39-47DD-BBA1-098EAC87A2D8}" srcId="{913AC51B-88C3-4BE1-80B2-EC86A75C00F4}" destId="{9C808C5C-A8ED-440D-A233-7958650D5B51}" srcOrd="1" destOrd="0" parTransId="{7D3E9DA8-9B35-4ECF-BB11-24F15BCABF20}" sibTransId="{3D241873-4D92-4EF5-B459-00AD12BEC7D3}"/>
    <dgm:cxn modelId="{BB64416F-2488-8D4E-8B8E-90FD225498C8}" type="presOf" srcId="{9C808C5C-A8ED-440D-A233-7958650D5B51}" destId="{BB275418-5C19-FA42-BD99-DEA3108B43E8}" srcOrd="0" destOrd="0" presId="urn:microsoft.com/office/officeart/2005/8/layout/vList2"/>
    <dgm:cxn modelId="{4C8DF6A7-F830-4841-8CA7-EA32C79B32ED}" type="presOf" srcId="{8D74817D-BE99-4720-BA69-6DD7DF1199FB}" destId="{58CDFC16-DED8-3B48-82A1-3AC591F34327}" srcOrd="0" destOrd="0" presId="urn:microsoft.com/office/officeart/2005/8/layout/vList2"/>
    <dgm:cxn modelId="{97D35AC8-0327-8743-B97E-FF9185548B17}" type="presOf" srcId="{39056EB7-A612-432E-9234-22608F0EDD5F}" destId="{AF4FEABE-836E-324C-BD66-2E8D80BBF051}" srcOrd="0" destOrd="0" presId="urn:microsoft.com/office/officeart/2005/8/layout/vList2"/>
    <dgm:cxn modelId="{7D9603CE-6204-46CA-9E03-D6453B05A800}" srcId="{913AC51B-88C3-4BE1-80B2-EC86A75C00F4}" destId="{7CC59C7D-97B6-4201-A4BB-78E7607D018F}" srcOrd="3" destOrd="0" parTransId="{AE5B2162-9E8D-433D-B009-C153ADCEF794}" sibTransId="{50D1AF01-707F-4A40-BA10-DB4EE0AA8809}"/>
    <dgm:cxn modelId="{EA0DE4D7-E9F5-4A98-96EA-480637B2DAD7}" srcId="{913AC51B-88C3-4BE1-80B2-EC86A75C00F4}" destId="{0703DC4C-68B4-4A7A-B167-764AF74566FD}" srcOrd="0" destOrd="0" parTransId="{DC74881A-3663-40B0-9BFF-ED6FE12F3BF1}" sibTransId="{308683A7-F2CD-4691-9E55-A4E22E0B1D65}"/>
    <dgm:cxn modelId="{18B9DBE3-3D6A-D542-9C57-D807A5BC440F}" type="presOf" srcId="{7CC59C7D-97B6-4201-A4BB-78E7607D018F}" destId="{B2915A43-4EC4-3F49-B32C-714CD17515DB}" srcOrd="0" destOrd="0" presId="urn:microsoft.com/office/officeart/2005/8/layout/vList2"/>
    <dgm:cxn modelId="{653AB9F2-220E-4B80-BA0D-4BB9F6DF1FED}" srcId="{913AC51B-88C3-4BE1-80B2-EC86A75C00F4}" destId="{39056EB7-A612-432E-9234-22608F0EDD5F}" srcOrd="2" destOrd="0" parTransId="{94414530-99BA-425F-B05A-DC09A200EA07}" sibTransId="{9E8A5CC2-CE6C-459D-A6B6-73D74D8E7394}"/>
    <dgm:cxn modelId="{0687CE47-D333-754A-8CE1-591DF49F257C}" type="presParOf" srcId="{0C11E3EA-58F7-9145-BA99-9959C0A4A6B4}" destId="{3A8A7822-1296-8943-B6F2-4C9042081A3B}" srcOrd="0" destOrd="0" presId="urn:microsoft.com/office/officeart/2005/8/layout/vList2"/>
    <dgm:cxn modelId="{5ED9BFB0-D621-3147-9260-A87225148946}" type="presParOf" srcId="{0C11E3EA-58F7-9145-BA99-9959C0A4A6B4}" destId="{D73DC161-DB6C-FB46-AAF1-1723FA20269E}" srcOrd="1" destOrd="0" presId="urn:microsoft.com/office/officeart/2005/8/layout/vList2"/>
    <dgm:cxn modelId="{6C26DC35-A5E6-D144-8CCF-2159AE07EDF6}" type="presParOf" srcId="{0C11E3EA-58F7-9145-BA99-9959C0A4A6B4}" destId="{BB275418-5C19-FA42-BD99-DEA3108B43E8}" srcOrd="2" destOrd="0" presId="urn:microsoft.com/office/officeart/2005/8/layout/vList2"/>
    <dgm:cxn modelId="{7CC4AA46-306A-274C-A0FD-05518DE9750A}" type="presParOf" srcId="{0C11E3EA-58F7-9145-BA99-9959C0A4A6B4}" destId="{4E01A778-2E55-4B49-97F1-F1C03A127DD4}" srcOrd="3" destOrd="0" presId="urn:microsoft.com/office/officeart/2005/8/layout/vList2"/>
    <dgm:cxn modelId="{235E9AB4-B321-E04B-AAB7-348F266C3231}" type="presParOf" srcId="{0C11E3EA-58F7-9145-BA99-9959C0A4A6B4}" destId="{AF4FEABE-836E-324C-BD66-2E8D80BBF051}" srcOrd="4" destOrd="0" presId="urn:microsoft.com/office/officeart/2005/8/layout/vList2"/>
    <dgm:cxn modelId="{1B19B375-48D8-204A-92BF-B7B0340A87BC}" type="presParOf" srcId="{0C11E3EA-58F7-9145-BA99-9959C0A4A6B4}" destId="{49DAD7F5-F62D-8748-A0DD-B8CB67CAFF86}" srcOrd="5" destOrd="0" presId="urn:microsoft.com/office/officeart/2005/8/layout/vList2"/>
    <dgm:cxn modelId="{35BF5E47-8F1F-0C4F-B7D5-1441115E8ACD}" type="presParOf" srcId="{0C11E3EA-58F7-9145-BA99-9959C0A4A6B4}" destId="{B2915A43-4EC4-3F49-B32C-714CD17515DB}" srcOrd="6" destOrd="0" presId="urn:microsoft.com/office/officeart/2005/8/layout/vList2"/>
    <dgm:cxn modelId="{2F14183E-E36D-D848-ADEF-4B58C348F504}" type="presParOf" srcId="{0C11E3EA-58F7-9145-BA99-9959C0A4A6B4}" destId="{5974BF04-6830-984E-B182-F29A8F42B3AF}" srcOrd="7" destOrd="0" presId="urn:microsoft.com/office/officeart/2005/8/layout/vList2"/>
    <dgm:cxn modelId="{E217FD2F-4839-6240-9EA8-24A51064A506}" type="presParOf" srcId="{0C11E3EA-58F7-9145-BA99-9959C0A4A6B4}" destId="{58CDFC16-DED8-3B48-82A1-3AC591F3432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BB017-2C1E-4136-9548-704ACCA45D4A}"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17A029F5-69B6-48AF-AC5F-317412DE3756}">
      <dgm:prSet/>
      <dgm:spPr/>
      <dgm:t>
        <a:bodyPr/>
        <a:lstStyle/>
        <a:p>
          <a:r>
            <a:rPr lang="en-US" b="0" i="0"/>
            <a:t>Different modes</a:t>
          </a:r>
          <a:endParaRPr lang="en-US"/>
        </a:p>
      </dgm:t>
    </dgm:pt>
    <dgm:pt modelId="{8AE7A895-B8B5-4951-BFBB-DD2587D9901B}" type="parTrans" cxnId="{EC2066FD-B879-4423-AB32-F41294097AF8}">
      <dgm:prSet/>
      <dgm:spPr/>
      <dgm:t>
        <a:bodyPr/>
        <a:lstStyle/>
        <a:p>
          <a:endParaRPr lang="en-US"/>
        </a:p>
      </dgm:t>
    </dgm:pt>
    <dgm:pt modelId="{D671685D-DD1D-4098-A431-6118FFD5BE09}" type="sibTrans" cxnId="{EC2066FD-B879-4423-AB32-F41294097AF8}">
      <dgm:prSet/>
      <dgm:spPr/>
      <dgm:t>
        <a:bodyPr/>
        <a:lstStyle/>
        <a:p>
          <a:endParaRPr lang="en-US"/>
        </a:p>
      </dgm:t>
    </dgm:pt>
    <dgm:pt modelId="{6BB1B811-685D-4E78-BFB6-3CF6C2DB6A19}">
      <dgm:prSet/>
      <dgm:spPr/>
      <dgm:t>
        <a:bodyPr/>
        <a:lstStyle/>
        <a:p>
          <a:r>
            <a:rPr lang="en-US" b="0" i="0"/>
            <a:t>Deep research</a:t>
          </a:r>
          <a:endParaRPr lang="en-US"/>
        </a:p>
      </dgm:t>
    </dgm:pt>
    <dgm:pt modelId="{24DFFA5B-9E66-45BC-BE22-8CA354DC4AF0}" type="parTrans" cxnId="{D4C3F46A-8395-41E7-9976-0AB8047D4BCA}">
      <dgm:prSet/>
      <dgm:spPr/>
      <dgm:t>
        <a:bodyPr/>
        <a:lstStyle/>
        <a:p>
          <a:endParaRPr lang="en-US"/>
        </a:p>
      </dgm:t>
    </dgm:pt>
    <dgm:pt modelId="{D0D37149-1020-4296-8F41-0753F5FE7479}" type="sibTrans" cxnId="{D4C3F46A-8395-41E7-9976-0AB8047D4BCA}">
      <dgm:prSet/>
      <dgm:spPr/>
      <dgm:t>
        <a:bodyPr/>
        <a:lstStyle/>
        <a:p>
          <a:endParaRPr lang="en-US"/>
        </a:p>
      </dgm:t>
    </dgm:pt>
    <dgm:pt modelId="{74C7916F-AD95-4DF7-8E88-FDB2C4544596}">
      <dgm:prSet/>
      <dgm:spPr/>
      <dgm:t>
        <a:bodyPr/>
        <a:lstStyle/>
        <a:p>
          <a:r>
            <a:rPr lang="en-US" b="0" i="0"/>
            <a:t>GPTs - JobsGPT</a:t>
          </a:r>
          <a:endParaRPr lang="en-US"/>
        </a:p>
      </dgm:t>
    </dgm:pt>
    <dgm:pt modelId="{86FC8532-7755-4F58-BE1B-F673166F738B}" type="parTrans" cxnId="{6104CC86-FA48-47E4-9E11-4D0330D1BF98}">
      <dgm:prSet/>
      <dgm:spPr/>
      <dgm:t>
        <a:bodyPr/>
        <a:lstStyle/>
        <a:p>
          <a:endParaRPr lang="en-US"/>
        </a:p>
      </dgm:t>
    </dgm:pt>
    <dgm:pt modelId="{5AC64C17-7DC5-4081-A78D-0B8D45F03623}" type="sibTrans" cxnId="{6104CC86-FA48-47E4-9E11-4D0330D1BF98}">
      <dgm:prSet/>
      <dgm:spPr/>
      <dgm:t>
        <a:bodyPr/>
        <a:lstStyle/>
        <a:p>
          <a:endParaRPr lang="en-US"/>
        </a:p>
      </dgm:t>
    </dgm:pt>
    <dgm:pt modelId="{591D6CF3-BF2C-3D40-8A5A-63644FEEBA28}" type="pres">
      <dgm:prSet presAssocID="{AA9BB017-2C1E-4136-9548-704ACCA45D4A}" presName="linear" presStyleCnt="0">
        <dgm:presLayoutVars>
          <dgm:dir/>
          <dgm:animLvl val="lvl"/>
          <dgm:resizeHandles val="exact"/>
        </dgm:presLayoutVars>
      </dgm:prSet>
      <dgm:spPr/>
    </dgm:pt>
    <dgm:pt modelId="{4A761DA8-3F81-D044-9DC5-0932A909FEEB}" type="pres">
      <dgm:prSet presAssocID="{17A029F5-69B6-48AF-AC5F-317412DE3756}" presName="parentLin" presStyleCnt="0"/>
      <dgm:spPr/>
    </dgm:pt>
    <dgm:pt modelId="{7F9D68A7-A56C-9D4D-9799-EA471DE900DA}" type="pres">
      <dgm:prSet presAssocID="{17A029F5-69B6-48AF-AC5F-317412DE3756}" presName="parentLeftMargin" presStyleLbl="node1" presStyleIdx="0" presStyleCnt="3"/>
      <dgm:spPr/>
    </dgm:pt>
    <dgm:pt modelId="{FEED2FC8-0717-D14E-B7D2-0C511B656709}" type="pres">
      <dgm:prSet presAssocID="{17A029F5-69B6-48AF-AC5F-317412DE3756}" presName="parentText" presStyleLbl="node1" presStyleIdx="0" presStyleCnt="3">
        <dgm:presLayoutVars>
          <dgm:chMax val="0"/>
          <dgm:bulletEnabled val="1"/>
        </dgm:presLayoutVars>
      </dgm:prSet>
      <dgm:spPr/>
    </dgm:pt>
    <dgm:pt modelId="{06FA0D12-9148-2D49-8B20-3EDC30C1169D}" type="pres">
      <dgm:prSet presAssocID="{17A029F5-69B6-48AF-AC5F-317412DE3756}" presName="negativeSpace" presStyleCnt="0"/>
      <dgm:spPr/>
    </dgm:pt>
    <dgm:pt modelId="{96268B4F-411F-6B41-82A4-910B9094EC46}" type="pres">
      <dgm:prSet presAssocID="{17A029F5-69B6-48AF-AC5F-317412DE3756}" presName="childText" presStyleLbl="conFgAcc1" presStyleIdx="0" presStyleCnt="3">
        <dgm:presLayoutVars>
          <dgm:bulletEnabled val="1"/>
        </dgm:presLayoutVars>
      </dgm:prSet>
      <dgm:spPr/>
    </dgm:pt>
    <dgm:pt modelId="{76B0A34F-1408-7143-8A0E-37097409499B}" type="pres">
      <dgm:prSet presAssocID="{D671685D-DD1D-4098-A431-6118FFD5BE09}" presName="spaceBetweenRectangles" presStyleCnt="0"/>
      <dgm:spPr/>
    </dgm:pt>
    <dgm:pt modelId="{58D581D0-9B52-D54A-8E2F-88A0B39BD784}" type="pres">
      <dgm:prSet presAssocID="{6BB1B811-685D-4E78-BFB6-3CF6C2DB6A19}" presName="parentLin" presStyleCnt="0"/>
      <dgm:spPr/>
    </dgm:pt>
    <dgm:pt modelId="{6C1D3D0D-43F9-0643-8510-1FD9104C406D}" type="pres">
      <dgm:prSet presAssocID="{6BB1B811-685D-4E78-BFB6-3CF6C2DB6A19}" presName="parentLeftMargin" presStyleLbl="node1" presStyleIdx="0" presStyleCnt="3"/>
      <dgm:spPr/>
    </dgm:pt>
    <dgm:pt modelId="{E6F7D901-893C-494E-807E-E7FCAC25679F}" type="pres">
      <dgm:prSet presAssocID="{6BB1B811-685D-4E78-BFB6-3CF6C2DB6A19}" presName="parentText" presStyleLbl="node1" presStyleIdx="1" presStyleCnt="3">
        <dgm:presLayoutVars>
          <dgm:chMax val="0"/>
          <dgm:bulletEnabled val="1"/>
        </dgm:presLayoutVars>
      </dgm:prSet>
      <dgm:spPr/>
    </dgm:pt>
    <dgm:pt modelId="{4DEBCCFC-F6F1-F64D-85CB-0C0478E9F90C}" type="pres">
      <dgm:prSet presAssocID="{6BB1B811-685D-4E78-BFB6-3CF6C2DB6A19}" presName="negativeSpace" presStyleCnt="0"/>
      <dgm:spPr/>
    </dgm:pt>
    <dgm:pt modelId="{63BF6EC5-EC23-1A48-BE44-C82CDCE3A523}" type="pres">
      <dgm:prSet presAssocID="{6BB1B811-685D-4E78-BFB6-3CF6C2DB6A19}" presName="childText" presStyleLbl="conFgAcc1" presStyleIdx="1" presStyleCnt="3">
        <dgm:presLayoutVars>
          <dgm:bulletEnabled val="1"/>
        </dgm:presLayoutVars>
      </dgm:prSet>
      <dgm:spPr/>
    </dgm:pt>
    <dgm:pt modelId="{EE0368A8-FDAC-2D4B-B9C9-671081F77C75}" type="pres">
      <dgm:prSet presAssocID="{D0D37149-1020-4296-8F41-0753F5FE7479}" presName="spaceBetweenRectangles" presStyleCnt="0"/>
      <dgm:spPr/>
    </dgm:pt>
    <dgm:pt modelId="{3F26D349-219E-8C4D-ACC0-CE46814D75A6}" type="pres">
      <dgm:prSet presAssocID="{74C7916F-AD95-4DF7-8E88-FDB2C4544596}" presName="parentLin" presStyleCnt="0"/>
      <dgm:spPr/>
    </dgm:pt>
    <dgm:pt modelId="{F9892C71-DE0F-E14B-8A0D-984971A2306D}" type="pres">
      <dgm:prSet presAssocID="{74C7916F-AD95-4DF7-8E88-FDB2C4544596}" presName="parentLeftMargin" presStyleLbl="node1" presStyleIdx="1" presStyleCnt="3"/>
      <dgm:spPr/>
    </dgm:pt>
    <dgm:pt modelId="{FA7EE91A-7B9A-AE43-8976-CF1A56E6AACB}" type="pres">
      <dgm:prSet presAssocID="{74C7916F-AD95-4DF7-8E88-FDB2C4544596}" presName="parentText" presStyleLbl="node1" presStyleIdx="2" presStyleCnt="3">
        <dgm:presLayoutVars>
          <dgm:chMax val="0"/>
          <dgm:bulletEnabled val="1"/>
        </dgm:presLayoutVars>
      </dgm:prSet>
      <dgm:spPr/>
    </dgm:pt>
    <dgm:pt modelId="{7DCCCBA3-87EE-1744-A18F-738FA5744C30}" type="pres">
      <dgm:prSet presAssocID="{74C7916F-AD95-4DF7-8E88-FDB2C4544596}" presName="negativeSpace" presStyleCnt="0"/>
      <dgm:spPr/>
    </dgm:pt>
    <dgm:pt modelId="{9307815F-F67E-614D-B227-D047C7DAFF26}" type="pres">
      <dgm:prSet presAssocID="{74C7916F-AD95-4DF7-8E88-FDB2C4544596}" presName="childText" presStyleLbl="conFgAcc1" presStyleIdx="2" presStyleCnt="3">
        <dgm:presLayoutVars>
          <dgm:bulletEnabled val="1"/>
        </dgm:presLayoutVars>
      </dgm:prSet>
      <dgm:spPr/>
    </dgm:pt>
  </dgm:ptLst>
  <dgm:cxnLst>
    <dgm:cxn modelId="{65FB6501-6A3F-3042-8C5E-9D918878D3E0}" type="presOf" srcId="{17A029F5-69B6-48AF-AC5F-317412DE3756}" destId="{7F9D68A7-A56C-9D4D-9799-EA471DE900DA}" srcOrd="0" destOrd="0" presId="urn:microsoft.com/office/officeart/2005/8/layout/list1"/>
    <dgm:cxn modelId="{75467A2A-A369-474F-8DD4-A6E29A18EB09}" type="presOf" srcId="{6BB1B811-685D-4E78-BFB6-3CF6C2DB6A19}" destId="{6C1D3D0D-43F9-0643-8510-1FD9104C406D}" srcOrd="0" destOrd="0" presId="urn:microsoft.com/office/officeart/2005/8/layout/list1"/>
    <dgm:cxn modelId="{D4C3F46A-8395-41E7-9976-0AB8047D4BCA}" srcId="{AA9BB017-2C1E-4136-9548-704ACCA45D4A}" destId="{6BB1B811-685D-4E78-BFB6-3CF6C2DB6A19}" srcOrd="1" destOrd="0" parTransId="{24DFFA5B-9E66-45BC-BE22-8CA354DC4AF0}" sibTransId="{D0D37149-1020-4296-8F41-0753F5FE7479}"/>
    <dgm:cxn modelId="{6104CC86-FA48-47E4-9E11-4D0330D1BF98}" srcId="{AA9BB017-2C1E-4136-9548-704ACCA45D4A}" destId="{74C7916F-AD95-4DF7-8E88-FDB2C4544596}" srcOrd="2" destOrd="0" parTransId="{86FC8532-7755-4F58-BE1B-F673166F738B}" sibTransId="{5AC64C17-7DC5-4081-A78D-0B8D45F03623}"/>
    <dgm:cxn modelId="{FB118B9E-D1F7-F147-9CDD-07979AC5EE0E}" type="presOf" srcId="{AA9BB017-2C1E-4136-9548-704ACCA45D4A}" destId="{591D6CF3-BF2C-3D40-8A5A-63644FEEBA28}" srcOrd="0" destOrd="0" presId="urn:microsoft.com/office/officeart/2005/8/layout/list1"/>
    <dgm:cxn modelId="{9CB123A7-66A5-3C4F-AFF5-4D11CE5784F0}" type="presOf" srcId="{6BB1B811-685D-4E78-BFB6-3CF6C2DB6A19}" destId="{E6F7D901-893C-494E-807E-E7FCAC25679F}" srcOrd="1" destOrd="0" presId="urn:microsoft.com/office/officeart/2005/8/layout/list1"/>
    <dgm:cxn modelId="{FD21C3C4-AE52-8346-8874-BB340F95E9B2}" type="presOf" srcId="{74C7916F-AD95-4DF7-8E88-FDB2C4544596}" destId="{F9892C71-DE0F-E14B-8A0D-984971A2306D}" srcOrd="0" destOrd="0" presId="urn:microsoft.com/office/officeart/2005/8/layout/list1"/>
    <dgm:cxn modelId="{B146D6D7-601D-5047-B5A1-485D70781247}" type="presOf" srcId="{74C7916F-AD95-4DF7-8E88-FDB2C4544596}" destId="{FA7EE91A-7B9A-AE43-8976-CF1A56E6AACB}" srcOrd="1" destOrd="0" presId="urn:microsoft.com/office/officeart/2005/8/layout/list1"/>
    <dgm:cxn modelId="{9A04EBF5-04F1-4E4D-A959-7B1E0D19E516}" type="presOf" srcId="{17A029F5-69B6-48AF-AC5F-317412DE3756}" destId="{FEED2FC8-0717-D14E-B7D2-0C511B656709}" srcOrd="1" destOrd="0" presId="urn:microsoft.com/office/officeart/2005/8/layout/list1"/>
    <dgm:cxn modelId="{EC2066FD-B879-4423-AB32-F41294097AF8}" srcId="{AA9BB017-2C1E-4136-9548-704ACCA45D4A}" destId="{17A029F5-69B6-48AF-AC5F-317412DE3756}" srcOrd="0" destOrd="0" parTransId="{8AE7A895-B8B5-4951-BFBB-DD2587D9901B}" sibTransId="{D671685D-DD1D-4098-A431-6118FFD5BE09}"/>
    <dgm:cxn modelId="{5B1FF9F1-C487-504F-816E-FB2A4D634982}" type="presParOf" srcId="{591D6CF3-BF2C-3D40-8A5A-63644FEEBA28}" destId="{4A761DA8-3F81-D044-9DC5-0932A909FEEB}" srcOrd="0" destOrd="0" presId="urn:microsoft.com/office/officeart/2005/8/layout/list1"/>
    <dgm:cxn modelId="{EE272498-8D26-B040-A3B1-64DC8BD5EDB8}" type="presParOf" srcId="{4A761DA8-3F81-D044-9DC5-0932A909FEEB}" destId="{7F9D68A7-A56C-9D4D-9799-EA471DE900DA}" srcOrd="0" destOrd="0" presId="urn:microsoft.com/office/officeart/2005/8/layout/list1"/>
    <dgm:cxn modelId="{4EE47DBD-EE14-7B43-9055-5DF80D3FF7D8}" type="presParOf" srcId="{4A761DA8-3F81-D044-9DC5-0932A909FEEB}" destId="{FEED2FC8-0717-D14E-B7D2-0C511B656709}" srcOrd="1" destOrd="0" presId="urn:microsoft.com/office/officeart/2005/8/layout/list1"/>
    <dgm:cxn modelId="{F3C3D45D-E015-6140-9260-59DD4D68B52E}" type="presParOf" srcId="{591D6CF3-BF2C-3D40-8A5A-63644FEEBA28}" destId="{06FA0D12-9148-2D49-8B20-3EDC30C1169D}" srcOrd="1" destOrd="0" presId="urn:microsoft.com/office/officeart/2005/8/layout/list1"/>
    <dgm:cxn modelId="{6F483FD4-0B90-7544-B9B3-AC8C46316F0D}" type="presParOf" srcId="{591D6CF3-BF2C-3D40-8A5A-63644FEEBA28}" destId="{96268B4F-411F-6B41-82A4-910B9094EC46}" srcOrd="2" destOrd="0" presId="urn:microsoft.com/office/officeart/2005/8/layout/list1"/>
    <dgm:cxn modelId="{5E82BA9A-E3A3-664A-BC4F-D6932182B196}" type="presParOf" srcId="{591D6CF3-BF2C-3D40-8A5A-63644FEEBA28}" destId="{76B0A34F-1408-7143-8A0E-37097409499B}" srcOrd="3" destOrd="0" presId="urn:microsoft.com/office/officeart/2005/8/layout/list1"/>
    <dgm:cxn modelId="{2439B3C2-124F-8C4F-B909-3D47EBB16261}" type="presParOf" srcId="{591D6CF3-BF2C-3D40-8A5A-63644FEEBA28}" destId="{58D581D0-9B52-D54A-8E2F-88A0B39BD784}" srcOrd="4" destOrd="0" presId="urn:microsoft.com/office/officeart/2005/8/layout/list1"/>
    <dgm:cxn modelId="{B14023BF-C83A-994C-83FB-895EA695175C}" type="presParOf" srcId="{58D581D0-9B52-D54A-8E2F-88A0B39BD784}" destId="{6C1D3D0D-43F9-0643-8510-1FD9104C406D}" srcOrd="0" destOrd="0" presId="urn:microsoft.com/office/officeart/2005/8/layout/list1"/>
    <dgm:cxn modelId="{EB0999AC-D0F5-D84A-ADA2-A83F00987B1E}" type="presParOf" srcId="{58D581D0-9B52-D54A-8E2F-88A0B39BD784}" destId="{E6F7D901-893C-494E-807E-E7FCAC25679F}" srcOrd="1" destOrd="0" presId="urn:microsoft.com/office/officeart/2005/8/layout/list1"/>
    <dgm:cxn modelId="{6CB6275F-64E5-5F4B-9B50-A5360C459B20}" type="presParOf" srcId="{591D6CF3-BF2C-3D40-8A5A-63644FEEBA28}" destId="{4DEBCCFC-F6F1-F64D-85CB-0C0478E9F90C}" srcOrd="5" destOrd="0" presId="urn:microsoft.com/office/officeart/2005/8/layout/list1"/>
    <dgm:cxn modelId="{1961C7A9-BB4D-0648-AB01-A49CFCA6FA64}" type="presParOf" srcId="{591D6CF3-BF2C-3D40-8A5A-63644FEEBA28}" destId="{63BF6EC5-EC23-1A48-BE44-C82CDCE3A523}" srcOrd="6" destOrd="0" presId="urn:microsoft.com/office/officeart/2005/8/layout/list1"/>
    <dgm:cxn modelId="{1EAE969A-2035-714C-9146-3F8D02D5ECDB}" type="presParOf" srcId="{591D6CF3-BF2C-3D40-8A5A-63644FEEBA28}" destId="{EE0368A8-FDAC-2D4B-B9C9-671081F77C75}" srcOrd="7" destOrd="0" presId="urn:microsoft.com/office/officeart/2005/8/layout/list1"/>
    <dgm:cxn modelId="{20E7D7E7-78D2-E646-AC21-36F9BCD63534}" type="presParOf" srcId="{591D6CF3-BF2C-3D40-8A5A-63644FEEBA28}" destId="{3F26D349-219E-8C4D-ACC0-CE46814D75A6}" srcOrd="8" destOrd="0" presId="urn:microsoft.com/office/officeart/2005/8/layout/list1"/>
    <dgm:cxn modelId="{B3B712F4-8073-BC4F-9A6E-F1E8BA2ABABA}" type="presParOf" srcId="{3F26D349-219E-8C4D-ACC0-CE46814D75A6}" destId="{F9892C71-DE0F-E14B-8A0D-984971A2306D}" srcOrd="0" destOrd="0" presId="urn:microsoft.com/office/officeart/2005/8/layout/list1"/>
    <dgm:cxn modelId="{9AEA333D-9D26-D54C-8D3A-3BCD8788CF1F}" type="presParOf" srcId="{3F26D349-219E-8C4D-ACC0-CE46814D75A6}" destId="{FA7EE91A-7B9A-AE43-8976-CF1A56E6AACB}" srcOrd="1" destOrd="0" presId="urn:microsoft.com/office/officeart/2005/8/layout/list1"/>
    <dgm:cxn modelId="{394C93B5-5785-C340-9654-76A9D0D89A7F}" type="presParOf" srcId="{591D6CF3-BF2C-3D40-8A5A-63644FEEBA28}" destId="{7DCCCBA3-87EE-1744-A18F-738FA5744C30}" srcOrd="9" destOrd="0" presId="urn:microsoft.com/office/officeart/2005/8/layout/list1"/>
    <dgm:cxn modelId="{137DC663-18C8-8F4E-9586-3E4C67183588}" type="presParOf" srcId="{591D6CF3-BF2C-3D40-8A5A-63644FEEBA28}" destId="{9307815F-F67E-614D-B227-D047C7DAFF2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A7822-1296-8943-B6F2-4C9042081A3B}">
      <dsp:nvSpPr>
        <dsp:cNvPr id="0" name=""/>
        <dsp:cNvSpPr/>
      </dsp:nvSpPr>
      <dsp:spPr>
        <a:xfrm>
          <a:off x="0" y="282292"/>
          <a:ext cx="7886700" cy="491399"/>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Level 1	Chatbots, AI with conversational language</a:t>
          </a:r>
        </a:p>
      </dsp:txBody>
      <dsp:txXfrm>
        <a:off x="23988" y="306280"/>
        <a:ext cx="7838724" cy="443423"/>
      </dsp:txXfrm>
    </dsp:sp>
    <dsp:sp modelId="{BB275418-5C19-FA42-BD99-DEA3108B43E8}">
      <dsp:nvSpPr>
        <dsp:cNvPr id="0" name=""/>
        <dsp:cNvSpPr/>
      </dsp:nvSpPr>
      <dsp:spPr>
        <a:xfrm>
          <a:off x="0" y="834172"/>
          <a:ext cx="7886700" cy="491399"/>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Level 2	Reasoners, human-level problem solving</a:t>
          </a:r>
        </a:p>
      </dsp:txBody>
      <dsp:txXfrm>
        <a:off x="23988" y="858160"/>
        <a:ext cx="7838724" cy="443423"/>
      </dsp:txXfrm>
    </dsp:sp>
    <dsp:sp modelId="{AF4FEABE-836E-324C-BD66-2E8D80BBF051}">
      <dsp:nvSpPr>
        <dsp:cNvPr id="0" name=""/>
        <dsp:cNvSpPr/>
      </dsp:nvSpPr>
      <dsp:spPr>
        <a:xfrm>
          <a:off x="0" y="1386052"/>
          <a:ext cx="7886700" cy="491399"/>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Level 3	Agents, systems that can take actions</a:t>
          </a:r>
        </a:p>
      </dsp:txBody>
      <dsp:txXfrm>
        <a:off x="23988" y="1410040"/>
        <a:ext cx="7838724" cy="443423"/>
      </dsp:txXfrm>
    </dsp:sp>
    <dsp:sp modelId="{B2915A43-4EC4-3F49-B32C-714CD17515DB}">
      <dsp:nvSpPr>
        <dsp:cNvPr id="0" name=""/>
        <dsp:cNvSpPr/>
      </dsp:nvSpPr>
      <dsp:spPr>
        <a:xfrm>
          <a:off x="0" y="1937932"/>
          <a:ext cx="7886700" cy="491399"/>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Level 4	Innovators, AI that can aid in invention</a:t>
          </a:r>
        </a:p>
      </dsp:txBody>
      <dsp:txXfrm>
        <a:off x="23988" y="1961920"/>
        <a:ext cx="7838724" cy="443423"/>
      </dsp:txXfrm>
    </dsp:sp>
    <dsp:sp modelId="{58CDFC16-DED8-3B48-82A1-3AC591F34327}">
      <dsp:nvSpPr>
        <dsp:cNvPr id="0" name=""/>
        <dsp:cNvSpPr/>
      </dsp:nvSpPr>
      <dsp:spPr>
        <a:xfrm>
          <a:off x="0" y="2489812"/>
          <a:ext cx="7886700" cy="491399"/>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Level 5	Organizations, AI that can do the work of an organization</a:t>
          </a:r>
        </a:p>
      </dsp:txBody>
      <dsp:txXfrm>
        <a:off x="23988" y="2513800"/>
        <a:ext cx="7838724"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8B4F-411F-6B41-82A4-910B9094EC46}">
      <dsp:nvSpPr>
        <dsp:cNvPr id="0" name=""/>
        <dsp:cNvSpPr/>
      </dsp:nvSpPr>
      <dsp:spPr>
        <a:xfrm>
          <a:off x="0" y="393119"/>
          <a:ext cx="7717500"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ED2FC8-0717-D14E-B7D2-0C511B656709}">
      <dsp:nvSpPr>
        <dsp:cNvPr id="0" name=""/>
        <dsp:cNvSpPr/>
      </dsp:nvSpPr>
      <dsp:spPr>
        <a:xfrm>
          <a:off x="385875" y="9359"/>
          <a:ext cx="5402250" cy="76752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4192" tIns="0" rIns="204192" bIns="0" numCol="1" spcCol="1270" anchor="ctr" anchorCtr="0">
          <a:noAutofit/>
        </a:bodyPr>
        <a:lstStyle/>
        <a:p>
          <a:pPr marL="0" lvl="0" indent="0" algn="l" defTabSz="1155700">
            <a:lnSpc>
              <a:spcPct val="90000"/>
            </a:lnSpc>
            <a:spcBef>
              <a:spcPct val="0"/>
            </a:spcBef>
            <a:spcAft>
              <a:spcPct val="35000"/>
            </a:spcAft>
            <a:buNone/>
          </a:pPr>
          <a:r>
            <a:rPr lang="en-US" sz="2600" b="0" i="0" kern="1200"/>
            <a:t>Different modes</a:t>
          </a:r>
          <a:endParaRPr lang="en-US" sz="2600" kern="1200"/>
        </a:p>
      </dsp:txBody>
      <dsp:txXfrm>
        <a:off x="423342" y="46826"/>
        <a:ext cx="5327316" cy="692586"/>
      </dsp:txXfrm>
    </dsp:sp>
    <dsp:sp modelId="{63BF6EC5-EC23-1A48-BE44-C82CDCE3A523}">
      <dsp:nvSpPr>
        <dsp:cNvPr id="0" name=""/>
        <dsp:cNvSpPr/>
      </dsp:nvSpPr>
      <dsp:spPr>
        <a:xfrm>
          <a:off x="0" y="1572480"/>
          <a:ext cx="7717500"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F7D901-893C-494E-807E-E7FCAC25679F}">
      <dsp:nvSpPr>
        <dsp:cNvPr id="0" name=""/>
        <dsp:cNvSpPr/>
      </dsp:nvSpPr>
      <dsp:spPr>
        <a:xfrm>
          <a:off x="385875" y="1188719"/>
          <a:ext cx="5402250" cy="76752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4192" tIns="0" rIns="204192" bIns="0" numCol="1" spcCol="1270" anchor="ctr" anchorCtr="0">
          <a:noAutofit/>
        </a:bodyPr>
        <a:lstStyle/>
        <a:p>
          <a:pPr marL="0" lvl="0" indent="0" algn="l" defTabSz="1155700">
            <a:lnSpc>
              <a:spcPct val="90000"/>
            </a:lnSpc>
            <a:spcBef>
              <a:spcPct val="0"/>
            </a:spcBef>
            <a:spcAft>
              <a:spcPct val="35000"/>
            </a:spcAft>
            <a:buNone/>
          </a:pPr>
          <a:r>
            <a:rPr lang="en-US" sz="2600" b="0" i="0" kern="1200"/>
            <a:t>Deep research</a:t>
          </a:r>
          <a:endParaRPr lang="en-US" sz="2600" kern="1200"/>
        </a:p>
      </dsp:txBody>
      <dsp:txXfrm>
        <a:off x="423342" y="1226186"/>
        <a:ext cx="5327316" cy="692586"/>
      </dsp:txXfrm>
    </dsp:sp>
    <dsp:sp modelId="{9307815F-F67E-614D-B227-D047C7DAFF26}">
      <dsp:nvSpPr>
        <dsp:cNvPr id="0" name=""/>
        <dsp:cNvSpPr/>
      </dsp:nvSpPr>
      <dsp:spPr>
        <a:xfrm>
          <a:off x="0" y="2751840"/>
          <a:ext cx="7717500"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7EE91A-7B9A-AE43-8976-CF1A56E6AACB}">
      <dsp:nvSpPr>
        <dsp:cNvPr id="0" name=""/>
        <dsp:cNvSpPr/>
      </dsp:nvSpPr>
      <dsp:spPr>
        <a:xfrm>
          <a:off x="385875" y="2368080"/>
          <a:ext cx="5402250" cy="76752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4192" tIns="0" rIns="204192" bIns="0" numCol="1" spcCol="1270" anchor="ctr" anchorCtr="0">
          <a:noAutofit/>
        </a:bodyPr>
        <a:lstStyle/>
        <a:p>
          <a:pPr marL="0" lvl="0" indent="0" algn="l" defTabSz="1155700">
            <a:lnSpc>
              <a:spcPct val="90000"/>
            </a:lnSpc>
            <a:spcBef>
              <a:spcPct val="0"/>
            </a:spcBef>
            <a:spcAft>
              <a:spcPct val="35000"/>
            </a:spcAft>
            <a:buNone/>
          </a:pPr>
          <a:r>
            <a:rPr lang="en-US" sz="2600" b="0" i="0" kern="1200"/>
            <a:t>GPTs - JobsGPT</a:t>
          </a:r>
          <a:endParaRPr lang="en-US" sz="2600" kern="1200"/>
        </a:p>
      </dsp:txBody>
      <dsp:txXfrm>
        <a:off x="423342" y="2405547"/>
        <a:ext cx="532731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b="1"/>
              <a:t>Entered text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Make the slides very easy for entrpenuers to understand, use a lot of vizulization and analogies</a:t>
            </a:r>
            <a:endParaRPr sz="1200"/>
          </a:p>
          <a:p>
            <a:pPr marL="0" lvl="0" indent="0" algn="l" rtl="0">
              <a:lnSpc>
                <a:spcPct val="100000"/>
              </a:lnSpc>
              <a:spcBef>
                <a:spcPts val="0"/>
              </a:spcBef>
              <a:spcAft>
                <a:spcPts val="0"/>
              </a:spcAft>
              <a:buSzPts val="1100"/>
              <a:buNone/>
            </a:pPr>
            <a:r>
              <a:rPr lang="en" sz="1200"/>
              <a:t>Generative AI Overview (10 minutes): Give a high-level overview of generative AI, including its potential and its limitations. Discuss how it's being used in digital marketing, with examples of tasks it can automate or enhance, such as content creation, customer segmentation, ad targeting, and campaign optimization.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"What is Generative AI?"</a:t>
            </a:r>
            <a:endParaRPr sz="1200"/>
          </a:p>
          <a:p>
            <a:pPr marL="0" lvl="0" indent="0" algn="l" rtl="0">
              <a:lnSpc>
                <a:spcPct val="100000"/>
              </a:lnSpc>
              <a:spcBef>
                <a:spcPts val="0"/>
              </a:spcBef>
              <a:spcAft>
                <a:spcPts val="0"/>
              </a:spcAft>
              <a:buSzPts val="1100"/>
              <a:buNone/>
            </a:pPr>
            <a:r>
              <a:rPr lang="en" sz="1200"/>
              <a:t>Content: Definition of generative AI, brief explanation of how it works.</a:t>
            </a:r>
            <a:endParaRPr sz="1200"/>
          </a:p>
          <a:p>
            <a:pPr marL="0" lvl="0" indent="0" algn="l" rtl="0">
              <a:lnSpc>
                <a:spcPct val="100000"/>
              </a:lnSpc>
              <a:spcBef>
                <a:spcPts val="0"/>
              </a:spcBef>
              <a:spcAft>
                <a:spcPts val="0"/>
              </a:spcAft>
              <a:buSzPts val="1100"/>
              <a:buNone/>
            </a:pPr>
            <a:r>
              <a:rPr lang="en" sz="1200"/>
              <a:t>Visualization: A simple diagram showing the input and output of a generative AI model.</a:t>
            </a:r>
            <a:endParaRPr sz="1200"/>
          </a:p>
          <a:p>
            <a:pPr marL="0" lvl="0" indent="0" algn="l" rtl="0">
              <a:lnSpc>
                <a:spcPct val="100000"/>
              </a:lnSpc>
              <a:spcBef>
                <a:spcPts val="0"/>
              </a:spcBef>
              <a:spcAft>
                <a:spcPts val="0"/>
              </a:spcAft>
              <a:buSzPts val="1100"/>
              <a:buNone/>
            </a:pPr>
            <a:r>
              <a:rPr lang="en" sz="1200"/>
              <a:t>Transcript: "Generative AI is a type of artificial intelligence that can create new content. It's like a digital artist that can paint a picture, write a story, or compose a song. But instead of paintbrushes and pens, it uses data and algorithms."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"The Potential of Generative AI"</a:t>
            </a:r>
            <a:endParaRPr sz="1200"/>
          </a:p>
          <a:p>
            <a:pPr marL="0" lvl="0" indent="0" algn="l" rtl="0">
              <a:lnSpc>
                <a:spcPct val="100000"/>
              </a:lnSpc>
              <a:spcBef>
                <a:spcPts val="0"/>
              </a:spcBef>
              <a:spcAft>
                <a:spcPts val="0"/>
              </a:spcAft>
              <a:buSzPts val="1100"/>
              <a:buNone/>
            </a:pPr>
            <a:r>
              <a:rPr lang="en" sz="1200"/>
              <a:t>Content: Explanation of the potential of generative AI, including its ability to automate tasks, enhance creativity, and personalize content.</a:t>
            </a:r>
            <a:endParaRPr sz="1200"/>
          </a:p>
          <a:p>
            <a:pPr marL="0" lvl="0" indent="0" algn="l" rtl="0">
              <a:lnSpc>
                <a:spcPct val="100000"/>
              </a:lnSpc>
              <a:spcBef>
                <a:spcPts val="0"/>
              </a:spcBef>
              <a:spcAft>
                <a:spcPts val="0"/>
              </a:spcAft>
              <a:buSzPts val="1100"/>
              <a:buNone/>
            </a:pPr>
            <a:r>
              <a:rPr lang="en" sz="1200"/>
              <a:t>Visualization: A list or mind map of the potential benefits of generative AI.</a:t>
            </a:r>
            <a:endParaRPr sz="1200"/>
          </a:p>
          <a:p>
            <a:pPr marL="0" lvl="0" indent="0" algn="l" rtl="0">
              <a:lnSpc>
                <a:spcPct val="100000"/>
              </a:lnSpc>
              <a:spcBef>
                <a:spcPts val="0"/>
              </a:spcBef>
              <a:spcAft>
                <a:spcPts val="0"/>
              </a:spcAft>
              <a:buSzPts val="1100"/>
              <a:buNone/>
            </a:pPr>
            <a:r>
              <a:rPr lang="en" sz="1200"/>
              <a:t>Transcript: "Imagine having a personal assistant that can write your emails, create your social media posts, and even design your website. That's the potential of generative AI. It can automate mundane tasks, enhance our creativity by providing new ideas, and personalize content to individual users."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"Generative AI in Digital Marketing"</a:t>
            </a:r>
            <a:endParaRPr sz="1200"/>
          </a:p>
          <a:p>
            <a:pPr marL="0" lvl="0" indent="0" algn="l" rtl="0">
              <a:lnSpc>
                <a:spcPct val="100000"/>
              </a:lnSpc>
              <a:spcBef>
                <a:spcPts val="0"/>
              </a:spcBef>
              <a:spcAft>
                <a:spcPts val="0"/>
              </a:spcAft>
              <a:buSzPts val="1100"/>
              <a:buNone/>
            </a:pPr>
            <a:r>
              <a:rPr lang="en" sz="1200"/>
              <a:t>Content: Explanation of how generative AI is used in digital marketing, with examples of tasks it can automate or enhance.</a:t>
            </a:r>
            <a:endParaRPr sz="1200"/>
          </a:p>
          <a:p>
            <a:pPr marL="0" lvl="0" indent="0" algn="l" rtl="0">
              <a:lnSpc>
                <a:spcPct val="100000"/>
              </a:lnSpc>
              <a:spcBef>
                <a:spcPts val="0"/>
              </a:spcBef>
              <a:spcAft>
                <a:spcPts val="0"/>
              </a:spcAft>
              <a:buSzPts val="1100"/>
              <a:buNone/>
            </a:pPr>
            <a:r>
              <a:rPr lang="en" sz="1200"/>
              <a:t>Visualization: A flowchart showing how generative AI can be used in different stages of a digital marketing campaign.</a:t>
            </a:r>
            <a:endParaRPr sz="1200"/>
          </a:p>
          <a:p>
            <a:pPr marL="0" lvl="0" indent="0" algn="l" rtl="0">
              <a:lnSpc>
                <a:spcPct val="100000"/>
              </a:lnSpc>
              <a:spcBef>
                <a:spcPts val="0"/>
              </a:spcBef>
              <a:spcAft>
                <a:spcPts val="0"/>
              </a:spcAft>
              <a:buSzPts val="1100"/>
              <a:buNone/>
            </a:pPr>
            <a:r>
              <a:rPr lang="en" sz="1200"/>
              <a:t>Transcript: "In digital marketing, generative AI is like a Swiss Army knife. It can write engaging ad copy, segment customers based on their behavior, target ads to the right audience, and optimize marketing campaigns for better results. It's like having a team of expert marketers working 24/7 to help your business grow."</a:t>
            </a:r>
            <a:endParaRPr sz="1200"/>
          </a:p>
          <a:p>
            <a:pPr marL="0" lvl="0" indent="0" algn="l" rtl="0">
              <a:lnSpc>
                <a:spcPct val="100000"/>
              </a:lnSpc>
              <a:spcBef>
                <a:spcPts val="0"/>
              </a:spcBef>
              <a:spcAft>
                <a:spcPts val="0"/>
              </a:spcAft>
              <a:buSzPts val="1100"/>
              <a:buNone/>
            </a:pPr>
            <a:r>
              <a:rPr lang="en" sz="1200"/>
              <a:t>Slide : Limitations of Generative AI</a:t>
            </a:r>
            <a:endParaRPr sz="1200"/>
          </a:p>
          <a:p>
            <a:pPr marL="0" lvl="0" indent="0" algn="l" rtl="0">
              <a:lnSpc>
                <a:spcPct val="100000"/>
              </a:lnSpc>
              <a:spcBef>
                <a:spcPts val="0"/>
              </a:spcBef>
              <a:spcAft>
                <a:spcPts val="0"/>
              </a:spcAft>
              <a:buSzPts val="1100"/>
              <a:buNone/>
            </a:pPr>
            <a:r>
              <a:rPr lang="en" sz="1200"/>
              <a:t>Title: "The Limitations of Generative AI"</a:t>
            </a:r>
            <a:endParaRPr sz="1200"/>
          </a:p>
          <a:p>
            <a:pPr marL="0" lvl="0" indent="0" algn="l" rtl="0">
              <a:lnSpc>
                <a:spcPct val="100000"/>
              </a:lnSpc>
              <a:spcBef>
                <a:spcPts val="0"/>
              </a:spcBef>
              <a:spcAft>
                <a:spcPts val="0"/>
              </a:spcAft>
              <a:buSzPts val="1100"/>
              <a:buNone/>
            </a:pPr>
            <a:r>
              <a:rPr lang="en" sz="1200"/>
              <a:t>Content: Discussion of the limitations of generative AI, including its reliance on training data and the risk of bias.</a:t>
            </a:r>
            <a:endParaRPr sz="1200"/>
          </a:p>
          <a:p>
            <a:pPr marL="0" lvl="0" indent="0" algn="l" rtl="0">
              <a:lnSpc>
                <a:spcPct val="100000"/>
              </a:lnSpc>
              <a:spcBef>
                <a:spcPts val="0"/>
              </a:spcBef>
              <a:spcAft>
                <a:spcPts val="0"/>
              </a:spcAft>
              <a:buSzPts val="1100"/>
              <a:buNone/>
            </a:pPr>
            <a:r>
              <a:rPr lang="en" sz="1200"/>
              <a:t>Visualization: A list or mind map of the limitations of generative AI.</a:t>
            </a:r>
            <a:endParaRPr sz="1200"/>
          </a:p>
          <a:p>
            <a:pPr marL="0" lvl="0" indent="0" algn="l" rtl="0">
              <a:lnSpc>
                <a:spcPct val="100000"/>
              </a:lnSpc>
              <a:spcBef>
                <a:spcPts val="0"/>
              </a:spcBef>
              <a:spcAft>
                <a:spcPts val="0"/>
              </a:spcAft>
              <a:buSzPts val="1100"/>
              <a:buNone/>
            </a:pPr>
            <a:r>
              <a:rPr lang="en" sz="1200"/>
              <a:t>Transcript: "But generative AI is not a magic wand. It's only as good as the data it's trained on. If the data is biased, the AI will be biased too. And while it can generate new content, it doesn't understand the content in the same way a human does. It's like a parrot that can mimic human speech but doesn't understand the meaning of the words."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Deep Dive into GPT, BARD, and CLAUDE (10 minutes): Discuss these three systems in detail. Explain what they are, how they work, and their unique features. Use visuals and simple language to make it easy for your audience to understand.</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GPT"</a:t>
            </a:r>
            <a:endParaRPr sz="1200"/>
          </a:p>
          <a:p>
            <a:pPr marL="0" lvl="0" indent="0" algn="l" rtl="0">
              <a:lnSpc>
                <a:spcPct val="100000"/>
              </a:lnSpc>
              <a:spcBef>
                <a:spcPts val="0"/>
              </a:spcBef>
              <a:spcAft>
                <a:spcPts val="0"/>
              </a:spcAft>
              <a:buSzPts val="1100"/>
              <a:buNone/>
            </a:pPr>
            <a:r>
              <a:rPr lang="en" sz="1200"/>
              <a:t>Content: List of pros and cons of using GPT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"GPT has many strengths, such as its ability to generate human-like text and its versatility in handling different types of content. However, it also has some limitations. For example, it can sometimes generate text that is nonsensical or inappropriate, and it requires a large amount of data to train."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BARD"</a:t>
            </a:r>
            <a:endParaRPr sz="1200"/>
          </a:p>
          <a:p>
            <a:pPr marL="0" lvl="0" indent="0" algn="l" rtl="0">
              <a:lnSpc>
                <a:spcPct val="100000"/>
              </a:lnSpc>
              <a:spcBef>
                <a:spcPts val="0"/>
              </a:spcBef>
              <a:spcAft>
                <a:spcPts val="0"/>
              </a:spcAft>
              <a:buSzPts val="1100"/>
              <a:buNone/>
            </a:pPr>
            <a:r>
              <a:rPr lang="en" sz="1200"/>
              <a:t>Content: List of pros and cons of using BARD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"BARD excels at evaluating and ranking arguments, which can be useful in applications like automated fact-checking or content moderation. However, its ability to generate creative content is limited, and it may not be as effective in contexts where creativity and novelty are important."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CLAUDE"</a:t>
            </a:r>
            <a:endParaRPr sz="1200"/>
          </a:p>
          <a:p>
            <a:pPr marL="0" lvl="0" indent="0" algn="l" rtl="0">
              <a:lnSpc>
                <a:spcPct val="100000"/>
              </a:lnSpc>
              <a:spcBef>
                <a:spcPts val="0"/>
              </a:spcBef>
              <a:spcAft>
                <a:spcPts val="0"/>
              </a:spcAft>
              <a:buSzPts val="1100"/>
              <a:buNone/>
            </a:pPr>
            <a:r>
              <a:rPr lang="en" sz="1200"/>
              <a:t>Content: List of pros and cons of using CLAUDE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"CLAUDE is great for generating creative content, which can be a big advantage in fields like advertising or entertainment. However, its output can be unpredictable, and it may require more oversight and editing than other systems."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"Pricing Models for GPT, BARD, and CLAUDE"</a:t>
            </a:r>
            <a:endParaRPr sz="1200"/>
          </a:p>
          <a:p>
            <a:pPr marL="0" lvl="0" indent="0" algn="l" rtl="0">
              <a:lnSpc>
                <a:spcPct val="100000"/>
              </a:lnSpc>
              <a:spcBef>
                <a:spcPts val="0"/>
              </a:spcBef>
              <a:spcAft>
                <a:spcPts val="0"/>
              </a:spcAft>
              <a:buSzPts val="1100"/>
              <a:buNone/>
            </a:pPr>
            <a:r>
              <a:rPr lang="en" sz="1200"/>
              <a:t>Content: Overview of the pricing models for GPT, BARD, and CLAUDE.</a:t>
            </a:r>
            <a:endParaRPr sz="1200"/>
          </a:p>
          <a:p>
            <a:pPr marL="0" lvl="0" indent="0" algn="l" rtl="0">
              <a:lnSpc>
                <a:spcPct val="100000"/>
              </a:lnSpc>
              <a:spcBef>
                <a:spcPts val="0"/>
              </a:spcBef>
              <a:spcAft>
                <a:spcPts val="0"/>
              </a:spcAft>
              <a:buSzPts val="1100"/>
              <a:buNone/>
            </a:pPr>
            <a:r>
              <a:rPr lang="en" sz="1200"/>
              <a:t>Visualization: A simple table or infographic showing the pricing models.</a:t>
            </a:r>
            <a:endParaRPr sz="1200"/>
          </a:p>
          <a:p>
            <a:pPr marL="0" lvl="0" indent="0" algn="l" rtl="0">
              <a:lnSpc>
                <a:spcPct val="100000"/>
              </a:lnSpc>
              <a:spcBef>
                <a:spcPts val="0"/>
              </a:spcBef>
              <a:spcAft>
                <a:spcPts val="0"/>
              </a:spcAft>
              <a:buSzPts val="1100"/>
              <a:buNone/>
            </a:pPr>
            <a:r>
              <a:rPr lang="en" sz="1200"/>
              <a:t>Transcript: "The pricing models for GPT, BARD, and CLAUDE vary. Some charge based on the amount of text generated, while others charge based on the number of API calls. It's important to understand the pricing model before you start using these systems, to ensure that they fit within your budget."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"Understanding Parameters in Generative AI"</a:t>
            </a:r>
            <a:endParaRPr sz="1200"/>
          </a:p>
          <a:p>
            <a:pPr marL="0" lvl="0" indent="0" algn="l" rtl="0">
              <a:lnSpc>
                <a:spcPct val="100000"/>
              </a:lnSpc>
              <a:spcBef>
                <a:spcPts val="0"/>
              </a:spcBef>
              <a:spcAft>
                <a:spcPts val="0"/>
              </a:spcAft>
              <a:buSzPts val="1100"/>
              <a:buNone/>
            </a:pPr>
            <a:r>
              <a:rPr lang="en" sz="1200"/>
              <a:t>Content: Explanation of what parameters are and how they affect the output of generative AI systems.</a:t>
            </a:r>
            <a:endParaRPr sz="1200"/>
          </a:p>
          <a:p>
            <a:pPr marL="0" lvl="0" indent="0" algn="l" rtl="0">
              <a:lnSpc>
                <a:spcPct val="100000"/>
              </a:lnSpc>
              <a:spcBef>
                <a:spcPts val="0"/>
              </a:spcBef>
              <a:spcAft>
                <a:spcPts val="0"/>
              </a:spcAft>
              <a:buSzPts val="1100"/>
              <a:buNone/>
            </a:pPr>
            <a:r>
              <a:rPr lang="en" sz="1200"/>
              <a:t>Visualization: A simple diagram or infographic showing how changing parameters can change the output.</a:t>
            </a:r>
            <a:endParaRPr sz="1200"/>
          </a:p>
          <a:p>
            <a:pPr marL="0" lvl="0" indent="0" algn="l" rtl="0">
              <a:lnSpc>
                <a:spcPct val="100000"/>
              </a:lnSpc>
              <a:spcBef>
                <a:spcPts val="0"/>
              </a:spcBef>
              <a:spcAft>
                <a:spcPts val="0"/>
              </a:spcAft>
              <a:buSzPts val="1100"/>
              <a:buNone/>
            </a:pPr>
            <a:r>
              <a:rPr lang="en" sz="1200"/>
              <a:t>Transcript: "Parameters in generative AI are like the knobs and dials on a sound mixer. They control how the AI generates content. For example, you can adjust the 'temperature' parameter to make the output more or less random, or the 'max tokens' parameter to control the length of the output. Understanding these parameters can help you get the most out of these systems."</a:t>
            </a:r>
            <a:endParaRPr sz="1200"/>
          </a:p>
          <a:p>
            <a:pPr marL="0" lvl="0" indent="0" algn="l" rtl="0">
              <a:lnSpc>
                <a:spcPct val="100000"/>
              </a:lnSpc>
              <a:spcBef>
                <a:spcPts val="0"/>
              </a:spcBef>
              <a:spcAft>
                <a:spcPts val="0"/>
              </a:spcAft>
              <a:buSzPts val="1100"/>
              <a:buNone/>
            </a:pPr>
            <a:r>
              <a:rPr lang="en" sz="1200"/>
              <a:t>Remember, the key to a great presentation is to make complex concepts easy to understand. Use simple language, analogies, and visuals to help your audience understand these concepts.</a:t>
            </a:r>
            <a:endParaRPr sz="1800" b="1"/>
          </a:p>
          <a:p>
            <a:pPr marL="0" lvl="0" indent="0" algn="l" rtl="0">
              <a:lnSpc>
                <a:spcPct val="100000"/>
              </a:lnSpc>
              <a:spcBef>
                <a:spcPts val="0"/>
              </a:spcBef>
              <a:spcAft>
                <a:spcPts val="0"/>
              </a:spcAft>
              <a:buSzPts val="1100"/>
              <a:buNone/>
            </a:pPr>
            <a:endParaRPr sz="1800" b="1"/>
          </a:p>
          <a:p>
            <a:pPr marL="0" lvl="0" indent="0" algn="l" rtl="0">
              <a:lnSpc>
                <a:spcPct val="100000"/>
              </a:lnSpc>
              <a:spcBef>
                <a:spcPts val="0"/>
              </a:spcBef>
              <a:spcAft>
                <a:spcPts val="0"/>
              </a:spcAft>
              <a:buSzPts val="1100"/>
              <a:buNone/>
            </a:pPr>
            <a:r>
              <a:rPr lang="en" sz="1800" b="1"/>
              <a:t>Entered text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Generative AI Overview (10 minutes): Give a high-level overview of generative AI, including its potential and its limitations. Discuss how it's being used in digital marketing, with examples of tasks it can automate or enhance, such as content creation, customer segmentation, ad targeting, and campaign optimization.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"What is Generative AI?"</a:t>
            </a:r>
            <a:endParaRPr sz="1200"/>
          </a:p>
          <a:p>
            <a:pPr marL="0" lvl="0" indent="0" algn="l" rtl="0">
              <a:lnSpc>
                <a:spcPct val="100000"/>
              </a:lnSpc>
              <a:spcBef>
                <a:spcPts val="0"/>
              </a:spcBef>
              <a:spcAft>
                <a:spcPts val="0"/>
              </a:spcAft>
              <a:buSzPts val="1100"/>
              <a:buNone/>
            </a:pPr>
            <a:r>
              <a:rPr lang="en" sz="1200"/>
              <a:t>Content: Definition of generative AI, brief explanation of how it works.</a:t>
            </a:r>
            <a:endParaRPr sz="1200"/>
          </a:p>
          <a:p>
            <a:pPr marL="0" lvl="0" indent="0" algn="l" rtl="0">
              <a:lnSpc>
                <a:spcPct val="100000"/>
              </a:lnSpc>
              <a:spcBef>
                <a:spcPts val="0"/>
              </a:spcBef>
              <a:spcAft>
                <a:spcPts val="0"/>
              </a:spcAft>
              <a:buSzPts val="1100"/>
              <a:buNone/>
            </a:pPr>
            <a:r>
              <a:rPr lang="en" sz="1200"/>
              <a:t>Visualization: A simple diagram showing the input and output of a generative AI model.</a:t>
            </a:r>
            <a:endParaRPr sz="1200"/>
          </a:p>
          <a:p>
            <a:pPr marL="0" lvl="0" indent="0" algn="l" rtl="0">
              <a:lnSpc>
                <a:spcPct val="100000"/>
              </a:lnSpc>
              <a:spcBef>
                <a:spcPts val="0"/>
              </a:spcBef>
              <a:spcAft>
                <a:spcPts val="0"/>
              </a:spcAft>
              <a:buSzPts val="1100"/>
              <a:buNone/>
            </a:pPr>
            <a:r>
              <a:rPr lang="en" sz="1200"/>
              <a:t>Transcript: "Generative AI is a type of artificial intelligence that can create new content. It's like a digital artist that can paint a picture, write a story, or compose a song. But instead of paintbrushes and pens, it uses data and algorithms."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"The Potential of Generative AI"</a:t>
            </a:r>
            <a:endParaRPr sz="1200"/>
          </a:p>
          <a:p>
            <a:pPr marL="0" lvl="0" indent="0" algn="l" rtl="0">
              <a:lnSpc>
                <a:spcPct val="100000"/>
              </a:lnSpc>
              <a:spcBef>
                <a:spcPts val="0"/>
              </a:spcBef>
              <a:spcAft>
                <a:spcPts val="0"/>
              </a:spcAft>
              <a:buSzPts val="1100"/>
              <a:buNone/>
            </a:pPr>
            <a:r>
              <a:rPr lang="en" sz="1200"/>
              <a:t>Content: Explanation of the potential of generative AI, including its ability to automate tasks, enhance creativity, and personalize content.</a:t>
            </a:r>
            <a:endParaRPr sz="1200"/>
          </a:p>
          <a:p>
            <a:pPr marL="0" lvl="0" indent="0" algn="l" rtl="0">
              <a:lnSpc>
                <a:spcPct val="100000"/>
              </a:lnSpc>
              <a:spcBef>
                <a:spcPts val="0"/>
              </a:spcBef>
              <a:spcAft>
                <a:spcPts val="0"/>
              </a:spcAft>
              <a:buSzPts val="1100"/>
              <a:buNone/>
            </a:pPr>
            <a:r>
              <a:rPr lang="en" sz="1200"/>
              <a:t>Visualization: A list or mind map of the potential benefits of generative AI.</a:t>
            </a:r>
            <a:endParaRPr sz="1200"/>
          </a:p>
          <a:p>
            <a:pPr marL="0" lvl="0" indent="0" algn="l" rtl="0">
              <a:lnSpc>
                <a:spcPct val="100000"/>
              </a:lnSpc>
              <a:spcBef>
                <a:spcPts val="0"/>
              </a:spcBef>
              <a:spcAft>
                <a:spcPts val="0"/>
              </a:spcAft>
              <a:buSzPts val="1100"/>
              <a:buNone/>
            </a:pPr>
            <a:r>
              <a:rPr lang="en" sz="1200"/>
              <a:t>Transcript: "Imagine having a personal assistant that can write your emails, create your social media posts, and even design your website. That's the potential of generative AI. It can automate mundane tasks, enhance our creativity by providing new ideas, and personalize content to individual users."</a:t>
            </a:r>
            <a:endParaRPr sz="1200"/>
          </a:p>
          <a:p>
            <a:pPr marL="0" lvl="0" indent="0" algn="l" rtl="0">
              <a:lnSpc>
                <a:spcPct val="100000"/>
              </a:lnSpc>
              <a:spcBef>
                <a:spcPts val="0"/>
              </a:spcBef>
              <a:spcAft>
                <a:spcPts val="0"/>
              </a:spcAft>
              <a:buSzPts val="1100"/>
              <a:buNone/>
            </a:pPr>
            <a:r>
              <a:rPr lang="en" sz="1200"/>
              <a:t>Slide 3: Generative AI in Digital Marketing</a:t>
            </a:r>
            <a:endParaRPr sz="1200"/>
          </a:p>
          <a:p>
            <a:pPr marL="0" lvl="0" indent="0" algn="l" rtl="0">
              <a:lnSpc>
                <a:spcPct val="100000"/>
              </a:lnSpc>
              <a:spcBef>
                <a:spcPts val="0"/>
              </a:spcBef>
              <a:spcAft>
                <a:spcPts val="0"/>
              </a:spcAft>
              <a:buSzPts val="1100"/>
              <a:buNone/>
            </a:pPr>
            <a:r>
              <a:rPr lang="en" sz="1200"/>
              <a:t>Title: "Generative AI in Digital Marketing"</a:t>
            </a:r>
            <a:endParaRPr sz="1200"/>
          </a:p>
          <a:p>
            <a:pPr marL="0" lvl="0" indent="0" algn="l" rtl="0">
              <a:lnSpc>
                <a:spcPct val="100000"/>
              </a:lnSpc>
              <a:spcBef>
                <a:spcPts val="0"/>
              </a:spcBef>
              <a:spcAft>
                <a:spcPts val="0"/>
              </a:spcAft>
              <a:buSzPts val="1100"/>
              <a:buNone/>
            </a:pPr>
            <a:r>
              <a:rPr lang="en" sz="1200"/>
              <a:t>Content: Explanation of how generative AI is used in digital marketing, with examples of tasks it can automate or enhance.</a:t>
            </a:r>
            <a:endParaRPr sz="1200"/>
          </a:p>
          <a:p>
            <a:pPr marL="0" lvl="0" indent="0" algn="l" rtl="0">
              <a:lnSpc>
                <a:spcPct val="100000"/>
              </a:lnSpc>
              <a:spcBef>
                <a:spcPts val="0"/>
              </a:spcBef>
              <a:spcAft>
                <a:spcPts val="0"/>
              </a:spcAft>
              <a:buSzPts val="1100"/>
              <a:buNone/>
            </a:pPr>
            <a:r>
              <a:rPr lang="en" sz="1200"/>
              <a:t>Visualization: A flowchart showing how generative AI can be used in different stages of a digital marketing campaign.</a:t>
            </a:r>
            <a:endParaRPr sz="1200"/>
          </a:p>
          <a:p>
            <a:pPr marL="0" lvl="0" indent="0" algn="l" rtl="0">
              <a:lnSpc>
                <a:spcPct val="100000"/>
              </a:lnSpc>
              <a:spcBef>
                <a:spcPts val="0"/>
              </a:spcBef>
              <a:spcAft>
                <a:spcPts val="0"/>
              </a:spcAft>
              <a:buSzPts val="1100"/>
              <a:buNone/>
            </a:pPr>
            <a:r>
              <a:rPr lang="en" sz="1200"/>
              <a:t>Transcript: "In digital marketing, generative AI is like a Swiss Army knife. It can write engaging ad copy, segment customers based on their behavior, target ads to the right audience, and optimize marketing campaigns for better results. It's like having a team of expert marketers working 24/7 to help your business grow."</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"The Limitations of Generative AI"</a:t>
            </a:r>
            <a:endParaRPr sz="1200"/>
          </a:p>
          <a:p>
            <a:pPr marL="0" lvl="0" indent="0" algn="l" rtl="0">
              <a:lnSpc>
                <a:spcPct val="100000"/>
              </a:lnSpc>
              <a:spcBef>
                <a:spcPts val="0"/>
              </a:spcBef>
              <a:spcAft>
                <a:spcPts val="0"/>
              </a:spcAft>
              <a:buSzPts val="1100"/>
              <a:buNone/>
            </a:pPr>
            <a:r>
              <a:rPr lang="en" sz="1200"/>
              <a:t>Content: Discussion of the limitations of generative AI, including its reliance on training data and the risk of bias.</a:t>
            </a:r>
            <a:endParaRPr sz="1200"/>
          </a:p>
          <a:p>
            <a:pPr marL="0" lvl="0" indent="0" algn="l" rtl="0">
              <a:lnSpc>
                <a:spcPct val="100000"/>
              </a:lnSpc>
              <a:spcBef>
                <a:spcPts val="0"/>
              </a:spcBef>
              <a:spcAft>
                <a:spcPts val="0"/>
              </a:spcAft>
              <a:buSzPts val="1100"/>
              <a:buNone/>
            </a:pPr>
            <a:r>
              <a:rPr lang="en" sz="1200"/>
              <a:t>Visualization: A list or mind map of the limitations of generative AI.</a:t>
            </a:r>
            <a:endParaRPr sz="1200"/>
          </a:p>
          <a:p>
            <a:pPr marL="0" lvl="0" indent="0" algn="l" rtl="0">
              <a:lnSpc>
                <a:spcPct val="100000"/>
              </a:lnSpc>
              <a:spcBef>
                <a:spcPts val="0"/>
              </a:spcBef>
              <a:spcAft>
                <a:spcPts val="0"/>
              </a:spcAft>
              <a:buSzPts val="1100"/>
              <a:buNone/>
            </a:pPr>
            <a:r>
              <a:rPr lang="en" sz="1200"/>
              <a:t>Transcript: "But generative AI is not a magic wand. It's only as good as the data it's trained on. If the data is biased, the AI will be biased too. And while it can generate new content, it doesn't understand the content in the same way a human does. It's like a parrot that can mimic human speech but doesn't understand the meaning of the words."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Deep Dive into GPT, BARD, and CLAUDE (10 minutes): Discuss these three systems in detail. Explain what they are, how they work, and their unique features. Use visuals and simple language to make it easy for your audience to understand.</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GPT"</a:t>
            </a:r>
            <a:endParaRPr sz="1200"/>
          </a:p>
          <a:p>
            <a:pPr marL="0" lvl="0" indent="0" algn="l" rtl="0">
              <a:lnSpc>
                <a:spcPct val="100000"/>
              </a:lnSpc>
              <a:spcBef>
                <a:spcPts val="0"/>
              </a:spcBef>
              <a:spcAft>
                <a:spcPts val="0"/>
              </a:spcAft>
              <a:buSzPts val="1100"/>
              <a:buNone/>
            </a:pPr>
            <a:r>
              <a:rPr lang="en" sz="1200"/>
              <a:t>Content: List of pros and cons of using GPT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"GPT has many strengths, such as its ability to generate human-like text and its versatility in handling different types of content. However, it also has some limitations. For example, it can sometimes generate text that is nonsensical or inappropriate, and it requires a large amount of data to train."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BARD"</a:t>
            </a:r>
            <a:endParaRPr sz="1200"/>
          </a:p>
          <a:p>
            <a:pPr marL="0" lvl="0" indent="0" algn="l" rtl="0">
              <a:lnSpc>
                <a:spcPct val="100000"/>
              </a:lnSpc>
              <a:spcBef>
                <a:spcPts val="0"/>
              </a:spcBef>
              <a:spcAft>
                <a:spcPts val="0"/>
              </a:spcAft>
              <a:buSzPts val="1100"/>
              <a:buNone/>
            </a:pPr>
            <a:r>
              <a:rPr lang="en" sz="1200"/>
              <a:t>Content: List of pros and cons of using BARD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"BARD excels at evaluating and ranking arguments, which can be useful in applications like automated fact-checking or content moderation. However, its ability to generate creative content is limited, and it may not be as effective in contexts where creativity and novelty are important."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CLAUDE"</a:t>
            </a:r>
            <a:endParaRPr sz="1200"/>
          </a:p>
          <a:p>
            <a:pPr marL="0" lvl="0" indent="0" algn="l" rtl="0">
              <a:lnSpc>
                <a:spcPct val="100000"/>
              </a:lnSpc>
              <a:spcBef>
                <a:spcPts val="0"/>
              </a:spcBef>
              <a:spcAft>
                <a:spcPts val="0"/>
              </a:spcAft>
              <a:buSzPts val="1100"/>
              <a:buNone/>
            </a:pPr>
            <a:r>
              <a:rPr lang="en" sz="1200"/>
              <a:t>Content: List of pros and cons of using CLAUDE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"CLAUDE is great for generating creative content, which can be a big advantage in fields like advertising or entertainment. However, its output can be unpredictable, and it may require more oversight and editing than other systems."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"Pricing Models for GPT, BARD, and CLAUDE"</a:t>
            </a:r>
            <a:endParaRPr sz="1200"/>
          </a:p>
          <a:p>
            <a:pPr marL="0" lvl="0" indent="0" algn="l" rtl="0">
              <a:lnSpc>
                <a:spcPct val="100000"/>
              </a:lnSpc>
              <a:spcBef>
                <a:spcPts val="0"/>
              </a:spcBef>
              <a:spcAft>
                <a:spcPts val="0"/>
              </a:spcAft>
              <a:buSzPts val="1100"/>
              <a:buNone/>
            </a:pPr>
            <a:r>
              <a:rPr lang="en" sz="1200"/>
              <a:t>Content: Overview of the pricing models for GPT, BARD, and CLAUDE.</a:t>
            </a:r>
            <a:endParaRPr sz="1200"/>
          </a:p>
          <a:p>
            <a:pPr marL="0" lvl="0" indent="0" algn="l" rtl="0">
              <a:lnSpc>
                <a:spcPct val="100000"/>
              </a:lnSpc>
              <a:spcBef>
                <a:spcPts val="0"/>
              </a:spcBef>
              <a:spcAft>
                <a:spcPts val="0"/>
              </a:spcAft>
              <a:buSzPts val="1100"/>
              <a:buNone/>
            </a:pPr>
            <a:r>
              <a:rPr lang="en" sz="1200"/>
              <a:t>Visualization: A simple table or infographic showing the pricing models.</a:t>
            </a:r>
            <a:endParaRPr sz="1200"/>
          </a:p>
          <a:p>
            <a:pPr marL="0" lvl="0" indent="0" algn="l" rtl="0">
              <a:lnSpc>
                <a:spcPct val="100000"/>
              </a:lnSpc>
              <a:spcBef>
                <a:spcPts val="0"/>
              </a:spcBef>
              <a:spcAft>
                <a:spcPts val="0"/>
              </a:spcAft>
              <a:buSzPts val="1100"/>
              <a:buNone/>
            </a:pPr>
            <a:r>
              <a:rPr lang="en" sz="1200"/>
              <a:t>Transcript: "The pricing models for GPT, BARD, and CLAUDE vary. Some charge based on the amount of text generated, while others charge based on the number of API calls. It's important to understand the pricing model before you start using these systems, to ensure that they fit within your budget."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"Understanding Parameters in Generative AI"</a:t>
            </a:r>
            <a:endParaRPr sz="1200"/>
          </a:p>
          <a:p>
            <a:pPr marL="0" lvl="0" indent="0" algn="l" rtl="0">
              <a:lnSpc>
                <a:spcPct val="100000"/>
              </a:lnSpc>
              <a:spcBef>
                <a:spcPts val="0"/>
              </a:spcBef>
              <a:spcAft>
                <a:spcPts val="0"/>
              </a:spcAft>
              <a:buSzPts val="1100"/>
              <a:buNone/>
            </a:pPr>
            <a:r>
              <a:rPr lang="en" sz="1200"/>
              <a:t>Content: Explanation of what parameters are and how they affect the output of generative AI systems.</a:t>
            </a:r>
            <a:endParaRPr sz="1200"/>
          </a:p>
          <a:p>
            <a:pPr marL="0" lvl="0" indent="0" algn="l" rtl="0">
              <a:lnSpc>
                <a:spcPct val="100000"/>
              </a:lnSpc>
              <a:spcBef>
                <a:spcPts val="0"/>
              </a:spcBef>
              <a:spcAft>
                <a:spcPts val="0"/>
              </a:spcAft>
              <a:buSzPts val="1100"/>
              <a:buNone/>
            </a:pPr>
            <a:r>
              <a:rPr lang="en" sz="1200"/>
              <a:t>Visualization: A simple diagram or infographic showing how changing parameters can change the output.</a:t>
            </a:r>
            <a:endParaRPr sz="1200"/>
          </a:p>
          <a:p>
            <a:pPr marL="0" lvl="0" indent="0" algn="l" rtl="0">
              <a:lnSpc>
                <a:spcPct val="100000"/>
              </a:lnSpc>
              <a:spcBef>
                <a:spcPts val="0"/>
              </a:spcBef>
              <a:spcAft>
                <a:spcPts val="0"/>
              </a:spcAft>
              <a:buSzPts val="1100"/>
              <a:buNone/>
            </a:pPr>
            <a:r>
              <a:rPr lang="en" sz="1200"/>
              <a:t>Transcript: "Parameters in generative AI are like the knobs and dials on a sound mixer. They control how the AI generates content. For example, you can adjust the 'temperature' parameter to make the output more or less random, or the 'max tokens' parameter to control the length of the output. Understanding these parameters can help you get the most out of these systems."</a:t>
            </a:r>
            <a:endParaRPr sz="1200"/>
          </a:p>
          <a:p>
            <a:pPr marL="0" lvl="0" indent="0" algn="l" rtl="0">
              <a:lnSpc>
                <a:spcPct val="100000"/>
              </a:lnSpc>
              <a:spcBef>
                <a:spcPts val="0"/>
              </a:spcBef>
              <a:spcAft>
                <a:spcPts val="0"/>
              </a:spcAft>
              <a:buSzPts val="1100"/>
              <a:buNone/>
            </a:pPr>
            <a:r>
              <a:rPr lang="en" sz="1200"/>
              <a:t>Remember, the key to a great presentation is to make complex concepts easy to understand. Use simple language, analogies, and visuals to help your audience understand these concepts.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fit key details in slides and organize it in a way that seems logical. Make the vizulizations easy to read, last time I used SlidesAI.io it wasnt easy to understand so please fix this</a:t>
            </a:r>
            <a:endParaRPr sz="1200"/>
          </a:p>
        </p:txBody>
      </p:sp>
    </p:spTree>
    <p:extLst>
      <p:ext uri="{BB962C8B-B14F-4D97-AF65-F5344CB8AC3E}">
        <p14:creationId xmlns:p14="http://schemas.microsoft.com/office/powerpoint/2010/main" val="131265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162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have an MBA in global business and have lived and worked on 4 continents. I am also a certified coach through ICF and a certified SCRUM master. I’ve been in business for over 8 years now and love working with passionate leaders across industries who want to lead from a more humanistic point-of-view. My ideal client is a leader who has stepped up into a leadership role either for the first time or at the manager-of-manager level who has a growth mindset and knows they have some blind spots and what to build skills so they can be a better leader where their team will follow them anywhere. </a:t>
            </a:r>
          </a:p>
          <a:p>
            <a:endParaRPr lang="en-US" dirty="0"/>
          </a:p>
          <a:p>
            <a:r>
              <a:rPr lang="en-US" dirty="0"/>
              <a:t>One of my clients describe me as a “leadership sherpa” which I love the analogy because [well, my book </a:t>
            </a:r>
            <a:r>
              <a:rPr lang="en-US" dirty="0" err="1"/>
              <a:t>ToM</a:t>
            </a:r>
            <a:r>
              <a:rPr lang="en-US" dirty="0"/>
              <a:t> Leadership] but also that leadership is a journey and too many times we treat it like an event. But let’s face it, there are boulders and canons we need to navigate along the way and we won’t get it right all the time. So my mission to help guide you along your journey to expediate your learning curve and not make as many mistakes as I did along the way.</a:t>
            </a:r>
          </a:p>
          <a:p>
            <a:endParaRPr lang="en-US" dirty="0"/>
          </a:p>
          <a:p>
            <a:r>
              <a:rPr lang="en-US" dirty="0"/>
              <a:t>There is only so much I can cover in the time we have together today but I will provide you with additional resources at the end of the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1E02D-F972-45EE-830C-6CF91ECAC9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00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959A3C-D65F-F449-A076-B5C6C9770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93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959A3C-D65F-F449-A076-B5C6C9770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37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95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FB9DCD9-51EA-DF31-C5C8-546811DCE6E2}"/>
            </a:ext>
          </a:extLst>
        </p:cNvPr>
        <p:cNvGrpSpPr/>
        <p:nvPr/>
      </p:nvGrpSpPr>
      <p:grpSpPr>
        <a:xfrm>
          <a:off x="0" y="0"/>
          <a:ext cx="0" cy="0"/>
          <a:chOff x="0" y="0"/>
          <a:chExt cx="0" cy="0"/>
        </a:xfrm>
      </p:grpSpPr>
      <p:sp>
        <p:nvSpPr>
          <p:cNvPr id="57" name="Shape 57">
            <a:extLst>
              <a:ext uri="{FF2B5EF4-FFF2-40B4-BE49-F238E27FC236}">
                <a16:creationId xmlns:a16="http://schemas.microsoft.com/office/drawing/2014/main" id="{D42417DA-DCE1-60ED-3543-9FC7CA78ED15}"/>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a:extLst>
              <a:ext uri="{FF2B5EF4-FFF2-40B4-BE49-F238E27FC236}">
                <a16:creationId xmlns:a16="http://schemas.microsoft.com/office/drawing/2014/main" id="{7D08F50C-DBDE-CCCF-8A53-2E15456E955D}"/>
              </a:ext>
            </a:extLst>
          </p:cNvPr>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505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959A3C-D65F-F449-A076-B5C6C9770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29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69925" y="-68575"/>
            <a:ext cx="9223450" cy="5256776"/>
          </a:xfrm>
          <a:prstGeom prst="rect">
            <a:avLst/>
          </a:prstGeom>
          <a:noFill/>
          <a:ln>
            <a:noFill/>
          </a:ln>
        </p:spPr>
      </p:pic>
      <p:sp>
        <p:nvSpPr>
          <p:cNvPr id="10" name="Google Shape;10;p2"/>
          <p:cNvSpPr txBox="1">
            <a:spLocks noGrp="1"/>
          </p:cNvSpPr>
          <p:nvPr>
            <p:ph type="ctrTitle"/>
          </p:nvPr>
        </p:nvSpPr>
        <p:spPr>
          <a:xfrm>
            <a:off x="830850" y="1329701"/>
            <a:ext cx="7599900" cy="180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Font typeface="Bai Jamjuree"/>
              <a:buNone/>
              <a:defRPr sz="4500">
                <a:latin typeface="Bai Jamjuree"/>
                <a:ea typeface="Bai Jamjuree"/>
                <a:cs typeface="Bai Jamjuree"/>
                <a:sym typeface="Bai Jamjure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830850" y="3507771"/>
            <a:ext cx="4528800" cy="475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2055403" y="-504636"/>
            <a:ext cx="3503117" cy="3033228"/>
            <a:chOff x="4076700" y="1680209"/>
            <a:chExt cx="4040504" cy="3498533"/>
          </a:xfrm>
        </p:grpSpPr>
        <p:sp>
          <p:nvSpPr>
            <p:cNvPr id="13" name="Google Shape;13;p2"/>
            <p:cNvSpPr/>
            <p:nvPr/>
          </p:nvSpPr>
          <p:spPr>
            <a:xfrm>
              <a:off x="5160645" y="4950142"/>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2"/>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2"/>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 name="Google Shape;51;p2"/>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5" name="Google Shape;55;p2"/>
          <p:cNvGrpSpPr/>
          <p:nvPr/>
        </p:nvGrpSpPr>
        <p:grpSpPr>
          <a:xfrm>
            <a:off x="7736840" y="2162410"/>
            <a:ext cx="3503117" cy="3033228"/>
            <a:chOff x="4076700" y="1680209"/>
            <a:chExt cx="4040504" cy="3498533"/>
          </a:xfrm>
        </p:grpSpPr>
        <p:sp>
          <p:nvSpPr>
            <p:cNvPr id="56" name="Google Shape;56;p2"/>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2"/>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2"/>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2"/>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2"/>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2"/>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2"/>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2"/>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2"/>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2"/>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2"/>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2"/>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2"/>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2"/>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2"/>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2"/>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2"/>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2"/>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2"/>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2"/>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2"/>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2"/>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2"/>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2"/>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2"/>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2"/>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2"/>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2"/>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 name="Google Shape;92;p2"/>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2"/>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2"/>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2"/>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 name="Google Shape;96;p2"/>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 name="Google Shape;97;p2"/>
          <p:cNvGrpSpPr/>
          <p:nvPr/>
        </p:nvGrpSpPr>
        <p:grpSpPr>
          <a:xfrm rot="10800000">
            <a:off x="3670607" y="-2332462"/>
            <a:ext cx="6348884" cy="3457697"/>
            <a:chOff x="2433637" y="1433512"/>
            <a:chExt cx="7322819" cy="3988117"/>
          </a:xfrm>
        </p:grpSpPr>
        <p:sp>
          <p:nvSpPr>
            <p:cNvPr id="98" name="Google Shape;98;p2"/>
            <p:cNvSpPr/>
            <p:nvPr/>
          </p:nvSpPr>
          <p:spPr>
            <a:xfrm>
              <a:off x="5944552" y="1433512"/>
              <a:ext cx="584834" cy="598169"/>
            </a:xfrm>
            <a:custGeom>
              <a:avLst/>
              <a:gdLst/>
              <a:ahLst/>
              <a:cxnLst/>
              <a:rect l="l" t="t" r="r" b="b"/>
              <a:pathLst>
                <a:path w="584834" h="598169" extrusionOk="0">
                  <a:moveTo>
                    <a:pt x="225742" y="598170"/>
                  </a:moveTo>
                  <a:lnTo>
                    <a:pt x="0" y="390525"/>
                  </a:lnTo>
                  <a:lnTo>
                    <a:pt x="66675" y="91440"/>
                  </a:lnTo>
                  <a:lnTo>
                    <a:pt x="360045" y="0"/>
                  </a:lnTo>
                  <a:lnTo>
                    <a:pt x="584835" y="207645"/>
                  </a:lnTo>
                  <a:lnTo>
                    <a:pt x="518160" y="506730"/>
                  </a:lnTo>
                  <a:lnTo>
                    <a:pt x="225742" y="598170"/>
                  </a:lnTo>
                  <a:close/>
                  <a:moveTo>
                    <a:pt x="6667" y="388620"/>
                  </a:moveTo>
                  <a:lnTo>
                    <a:pt x="226695" y="590550"/>
                  </a:lnTo>
                  <a:lnTo>
                    <a:pt x="512445" y="501015"/>
                  </a:lnTo>
                  <a:lnTo>
                    <a:pt x="578167" y="208598"/>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 name="Google Shape;99;p2"/>
            <p:cNvSpPr/>
            <p:nvPr/>
          </p:nvSpPr>
          <p:spPr>
            <a:xfrm>
              <a:off x="6456044" y="1547812"/>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8" y="591503"/>
                  </a:lnTo>
                  <a:lnTo>
                    <a:pt x="513398" y="501967"/>
                  </a:lnTo>
                  <a:lnTo>
                    <a:pt x="579120" y="209550"/>
                  </a:lnTo>
                  <a:lnTo>
                    <a:pt x="359093" y="6667"/>
                  </a:lnTo>
                  <a:lnTo>
                    <a:pt x="73343"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2"/>
            <p:cNvSpPr/>
            <p:nvPr/>
          </p:nvSpPr>
          <p:spPr>
            <a:xfrm>
              <a:off x="8502967" y="200786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7"/>
                  </a:lnTo>
                  <a:lnTo>
                    <a:pt x="359093" y="6668"/>
                  </a:lnTo>
                  <a:lnTo>
                    <a:pt x="73343" y="96203"/>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9015412" y="212216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2"/>
            <p:cNvSpPr/>
            <p:nvPr/>
          </p:nvSpPr>
          <p:spPr>
            <a:xfrm>
              <a:off x="6100762" y="1934526"/>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8"/>
                  </a:lnTo>
                  <a:lnTo>
                    <a:pt x="359093" y="5715"/>
                  </a:lnTo>
                  <a:lnTo>
                    <a:pt x="73343"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2"/>
            <p:cNvSpPr/>
            <p:nvPr/>
          </p:nvSpPr>
          <p:spPr>
            <a:xfrm>
              <a:off x="6612254" y="2048826"/>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8"/>
                  </a:lnTo>
                  <a:lnTo>
                    <a:pt x="579120" y="209550"/>
                  </a:lnTo>
                  <a:lnTo>
                    <a:pt x="359092" y="6668"/>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2"/>
            <p:cNvSpPr/>
            <p:nvPr/>
          </p:nvSpPr>
          <p:spPr>
            <a:xfrm>
              <a:off x="8148637" y="2393632"/>
              <a:ext cx="584835" cy="598170"/>
            </a:xfrm>
            <a:custGeom>
              <a:avLst/>
              <a:gdLst/>
              <a:ahLst/>
              <a:cxnLst/>
              <a:rect l="l" t="t" r="r" b="b"/>
              <a:pathLst>
                <a:path w="584835" h="598170" extrusionOk="0">
                  <a:moveTo>
                    <a:pt x="224790" y="598170"/>
                  </a:moveTo>
                  <a:lnTo>
                    <a:pt x="0" y="390525"/>
                  </a:lnTo>
                  <a:lnTo>
                    <a:pt x="66675" y="91440"/>
                  </a:lnTo>
                  <a:lnTo>
                    <a:pt x="359093" y="0"/>
                  </a:lnTo>
                  <a:lnTo>
                    <a:pt x="584835" y="207645"/>
                  </a:lnTo>
                  <a:lnTo>
                    <a:pt x="518160" y="506730"/>
                  </a:lnTo>
                  <a:lnTo>
                    <a:pt x="224790" y="598170"/>
                  </a:lnTo>
                  <a:close/>
                  <a:moveTo>
                    <a:pt x="6668" y="387667"/>
                  </a:moveTo>
                  <a:lnTo>
                    <a:pt x="226695" y="590550"/>
                  </a:lnTo>
                  <a:lnTo>
                    <a:pt x="512445" y="501015"/>
                  </a:lnTo>
                  <a:lnTo>
                    <a:pt x="578168" y="208597"/>
                  </a:lnTo>
                  <a:lnTo>
                    <a:pt x="358140" y="5715"/>
                  </a:lnTo>
                  <a:lnTo>
                    <a:pt x="72390" y="95250"/>
                  </a:lnTo>
                  <a:lnTo>
                    <a:pt x="6668"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2"/>
            <p:cNvSpPr/>
            <p:nvPr/>
          </p:nvSpPr>
          <p:spPr>
            <a:xfrm>
              <a:off x="8660129" y="2507932"/>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2"/>
            <p:cNvSpPr/>
            <p:nvPr/>
          </p:nvSpPr>
          <p:spPr>
            <a:xfrm>
              <a:off x="9171622" y="2623184"/>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8140" y="6667"/>
                  </a:lnTo>
                  <a:lnTo>
                    <a:pt x="72390" y="96202"/>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2"/>
            <p:cNvSpPr/>
            <p:nvPr/>
          </p:nvSpPr>
          <p:spPr>
            <a:xfrm>
              <a:off x="4722494" y="2090737"/>
              <a:ext cx="584835" cy="598170"/>
            </a:xfrm>
            <a:custGeom>
              <a:avLst/>
              <a:gdLst/>
              <a:ahLst/>
              <a:cxnLst/>
              <a:rect l="l" t="t" r="r" b="b"/>
              <a:pathLst>
                <a:path w="584835"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9550"/>
                  </a:lnTo>
                  <a:lnTo>
                    <a:pt x="358140" y="6667"/>
                  </a:lnTo>
                  <a:lnTo>
                    <a:pt x="72390" y="96202"/>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2"/>
            <p:cNvSpPr/>
            <p:nvPr/>
          </p:nvSpPr>
          <p:spPr>
            <a:xfrm>
              <a:off x="5233987" y="2205037"/>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3"/>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2"/>
            <p:cNvSpPr/>
            <p:nvPr/>
          </p:nvSpPr>
          <p:spPr>
            <a:xfrm>
              <a:off x="5745479" y="2320289"/>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9092" y="5715"/>
                  </a:lnTo>
                  <a:lnTo>
                    <a:pt x="73342"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2"/>
            <p:cNvSpPr/>
            <p:nvPr/>
          </p:nvSpPr>
          <p:spPr>
            <a:xfrm>
              <a:off x="6256971" y="243458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7" y="591503"/>
                  </a:lnTo>
                  <a:lnTo>
                    <a:pt x="513397" y="501968"/>
                  </a:lnTo>
                  <a:lnTo>
                    <a:pt x="579120" y="209550"/>
                  </a:lnTo>
                  <a:lnTo>
                    <a:pt x="359093" y="6668"/>
                  </a:lnTo>
                  <a:lnTo>
                    <a:pt x="73343"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2"/>
            <p:cNvSpPr/>
            <p:nvPr/>
          </p:nvSpPr>
          <p:spPr>
            <a:xfrm>
              <a:off x="6769417" y="25498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2"/>
            <p:cNvSpPr/>
            <p:nvPr/>
          </p:nvSpPr>
          <p:spPr>
            <a:xfrm>
              <a:off x="7280909" y="26641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7"/>
                  </a:lnTo>
                  <a:lnTo>
                    <a:pt x="579120" y="209550"/>
                  </a:lnTo>
                  <a:lnTo>
                    <a:pt x="358140" y="7620"/>
                  </a:lnTo>
                  <a:lnTo>
                    <a:pt x="72390" y="97155"/>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2"/>
            <p:cNvSpPr/>
            <p:nvPr/>
          </p:nvSpPr>
          <p:spPr>
            <a:xfrm>
              <a:off x="7792401" y="2779394"/>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8" y="590550"/>
                  </a:lnTo>
                  <a:lnTo>
                    <a:pt x="513398" y="501015"/>
                  </a:lnTo>
                  <a:lnTo>
                    <a:pt x="579120" y="208597"/>
                  </a:lnTo>
                  <a:lnTo>
                    <a:pt x="359093" y="6667"/>
                  </a:lnTo>
                  <a:lnTo>
                    <a:pt x="73343"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2"/>
            <p:cNvSpPr/>
            <p:nvPr/>
          </p:nvSpPr>
          <p:spPr>
            <a:xfrm>
              <a:off x="8305799" y="289369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224790" y="598170"/>
                  </a:lnTo>
                  <a:close/>
                  <a:moveTo>
                    <a:pt x="5715" y="388620"/>
                  </a:moveTo>
                  <a:lnTo>
                    <a:pt x="225743" y="591502"/>
                  </a:lnTo>
                  <a:lnTo>
                    <a:pt x="511493" y="501967"/>
                  </a:lnTo>
                  <a:lnTo>
                    <a:pt x="577215" y="209550"/>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2"/>
            <p:cNvSpPr/>
            <p:nvPr/>
          </p:nvSpPr>
          <p:spPr>
            <a:xfrm>
              <a:off x="8817292" y="3008946"/>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2"/>
            <p:cNvSpPr/>
            <p:nvPr/>
          </p:nvSpPr>
          <p:spPr>
            <a:xfrm>
              <a:off x="3343274" y="2246947"/>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2"/>
            <p:cNvSpPr/>
            <p:nvPr/>
          </p:nvSpPr>
          <p:spPr>
            <a:xfrm>
              <a:off x="3854766" y="2361247"/>
              <a:ext cx="584835" cy="598169"/>
            </a:xfrm>
            <a:custGeom>
              <a:avLst/>
              <a:gdLst/>
              <a:ahLst/>
              <a:cxnLst/>
              <a:rect l="l" t="t" r="r" b="b"/>
              <a:pathLst>
                <a:path w="584835"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8" y="591503"/>
                  </a:lnTo>
                  <a:lnTo>
                    <a:pt x="513398" y="501968"/>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2"/>
            <p:cNvSpPr/>
            <p:nvPr/>
          </p:nvSpPr>
          <p:spPr>
            <a:xfrm>
              <a:off x="4367212" y="2476499"/>
              <a:ext cx="584834" cy="598170"/>
            </a:xfrm>
            <a:custGeom>
              <a:avLst/>
              <a:gdLst/>
              <a:ahLst/>
              <a:cxnLst/>
              <a:rect l="l" t="t" r="r" b="b"/>
              <a:pathLst>
                <a:path w="584834"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2"/>
            <p:cNvSpPr/>
            <p:nvPr/>
          </p:nvSpPr>
          <p:spPr>
            <a:xfrm>
              <a:off x="4878704" y="2590799"/>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8620"/>
                  </a:moveTo>
                  <a:lnTo>
                    <a:pt x="226695" y="591503"/>
                  </a:lnTo>
                  <a:lnTo>
                    <a:pt x="512445" y="501967"/>
                  </a:lnTo>
                  <a:lnTo>
                    <a:pt x="578167"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5390196" y="2706052"/>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7" y="590550"/>
                  </a:lnTo>
                  <a:lnTo>
                    <a:pt x="513397" y="501015"/>
                  </a:lnTo>
                  <a:lnTo>
                    <a:pt x="579120" y="208597"/>
                  </a:lnTo>
                  <a:lnTo>
                    <a:pt x="358140" y="6667"/>
                  </a:lnTo>
                  <a:lnTo>
                    <a:pt x="72390"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2"/>
            <p:cNvSpPr/>
            <p:nvPr/>
          </p:nvSpPr>
          <p:spPr>
            <a:xfrm>
              <a:off x="5901689" y="2820352"/>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2"/>
                  </a:lnTo>
                  <a:lnTo>
                    <a:pt x="513397" y="501967"/>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2"/>
            <p:cNvSpPr/>
            <p:nvPr/>
          </p:nvSpPr>
          <p:spPr>
            <a:xfrm>
              <a:off x="6415087" y="2935604"/>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3"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2"/>
            <p:cNvSpPr/>
            <p:nvPr/>
          </p:nvSpPr>
          <p:spPr>
            <a:xfrm>
              <a:off x="6926579" y="3049904"/>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2"/>
            <p:cNvSpPr/>
            <p:nvPr/>
          </p:nvSpPr>
          <p:spPr>
            <a:xfrm>
              <a:off x="7438072" y="3165157"/>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2"/>
                  </a:lnTo>
                  <a:lnTo>
                    <a:pt x="512445" y="501967"/>
                  </a:lnTo>
                  <a:lnTo>
                    <a:pt x="578167" y="209550"/>
                  </a:lnTo>
                  <a:lnTo>
                    <a:pt x="358140" y="6667"/>
                  </a:lnTo>
                  <a:lnTo>
                    <a:pt x="72390"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2"/>
            <p:cNvSpPr/>
            <p:nvPr/>
          </p:nvSpPr>
          <p:spPr>
            <a:xfrm>
              <a:off x="3499484" y="274700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7" y="388620"/>
                  </a:moveTo>
                  <a:lnTo>
                    <a:pt x="226695" y="591503"/>
                  </a:lnTo>
                  <a:lnTo>
                    <a:pt x="512445" y="501968"/>
                  </a:lnTo>
                  <a:lnTo>
                    <a:pt x="578168" y="209550"/>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2"/>
            <p:cNvSpPr/>
            <p:nvPr/>
          </p:nvSpPr>
          <p:spPr>
            <a:xfrm>
              <a:off x="4011929" y="2862262"/>
              <a:ext cx="584835" cy="598170"/>
            </a:xfrm>
            <a:custGeom>
              <a:avLst/>
              <a:gdLst/>
              <a:ahLst/>
              <a:cxnLst/>
              <a:rect l="l" t="t" r="r" b="b"/>
              <a:pathLst>
                <a:path w="584835" h="598170" extrusionOk="0">
                  <a:moveTo>
                    <a:pt x="224790" y="598170"/>
                  </a:moveTo>
                  <a:lnTo>
                    <a:pt x="223838" y="597218"/>
                  </a:lnTo>
                  <a:lnTo>
                    <a:pt x="0" y="390525"/>
                  </a:lnTo>
                  <a:lnTo>
                    <a:pt x="66675" y="91440"/>
                  </a:lnTo>
                  <a:lnTo>
                    <a:pt x="359092" y="0"/>
                  </a:lnTo>
                  <a:lnTo>
                    <a:pt x="584835" y="207645"/>
                  </a:lnTo>
                  <a:lnTo>
                    <a:pt x="518160" y="506730"/>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2"/>
            <p:cNvSpPr/>
            <p:nvPr/>
          </p:nvSpPr>
          <p:spPr>
            <a:xfrm>
              <a:off x="4523421" y="2976562"/>
              <a:ext cx="584834" cy="598170"/>
            </a:xfrm>
            <a:custGeom>
              <a:avLst/>
              <a:gdLst/>
              <a:ahLst/>
              <a:cxnLst/>
              <a:rect l="l" t="t" r="r" b="b"/>
              <a:pathLst>
                <a:path w="584834" h="598170" extrusionOk="0">
                  <a:moveTo>
                    <a:pt x="225743" y="598170"/>
                  </a:moveTo>
                  <a:lnTo>
                    <a:pt x="224790" y="597218"/>
                  </a:lnTo>
                  <a:lnTo>
                    <a:pt x="0" y="390525"/>
                  </a:lnTo>
                  <a:lnTo>
                    <a:pt x="66675" y="91440"/>
                  </a:lnTo>
                  <a:lnTo>
                    <a:pt x="359093" y="0"/>
                  </a:lnTo>
                  <a:lnTo>
                    <a:pt x="584835" y="207645"/>
                  </a:lnTo>
                  <a:lnTo>
                    <a:pt x="518160" y="506730"/>
                  </a:lnTo>
                  <a:lnTo>
                    <a:pt x="516255" y="507683"/>
                  </a:lnTo>
                  <a:lnTo>
                    <a:pt x="225743" y="598170"/>
                  </a:lnTo>
                  <a:close/>
                  <a:moveTo>
                    <a:pt x="6668" y="388620"/>
                  </a:moveTo>
                  <a:lnTo>
                    <a:pt x="226695" y="591503"/>
                  </a:lnTo>
                  <a:lnTo>
                    <a:pt x="512445" y="501967"/>
                  </a:lnTo>
                  <a:lnTo>
                    <a:pt x="578168" y="209550"/>
                  </a:lnTo>
                  <a:lnTo>
                    <a:pt x="358140" y="7620"/>
                  </a:lnTo>
                  <a:lnTo>
                    <a:pt x="72390"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2"/>
            <p:cNvSpPr/>
            <p:nvPr/>
          </p:nvSpPr>
          <p:spPr>
            <a:xfrm>
              <a:off x="5035867" y="3091814"/>
              <a:ext cx="584834" cy="598169"/>
            </a:xfrm>
            <a:custGeom>
              <a:avLst/>
              <a:gdLst/>
              <a:ahLst/>
              <a:cxnLst/>
              <a:rect l="l" t="t" r="r" b="b"/>
              <a:pathLst>
                <a:path w="584834" h="598169" extrusionOk="0">
                  <a:moveTo>
                    <a:pt x="224790" y="598170"/>
                  </a:moveTo>
                  <a:lnTo>
                    <a:pt x="223838" y="597218"/>
                  </a:lnTo>
                  <a:lnTo>
                    <a:pt x="0" y="390525"/>
                  </a:lnTo>
                  <a:lnTo>
                    <a:pt x="66675" y="91440"/>
                  </a:lnTo>
                  <a:lnTo>
                    <a:pt x="359092" y="0"/>
                  </a:lnTo>
                  <a:lnTo>
                    <a:pt x="584835" y="207645"/>
                  </a:lnTo>
                  <a:lnTo>
                    <a:pt x="518160" y="506730"/>
                  </a:lnTo>
                  <a:lnTo>
                    <a:pt x="516255" y="507682"/>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2"/>
            <p:cNvSpPr/>
            <p:nvPr/>
          </p:nvSpPr>
          <p:spPr>
            <a:xfrm>
              <a:off x="5547359" y="3206114"/>
              <a:ext cx="584834" cy="598169"/>
            </a:xfrm>
            <a:custGeom>
              <a:avLst/>
              <a:gdLst/>
              <a:ahLst/>
              <a:cxnLst/>
              <a:rect l="l" t="t" r="r" b="b"/>
              <a:pathLst>
                <a:path w="584834" h="598169" extrusionOk="0">
                  <a:moveTo>
                    <a:pt x="224790" y="598170"/>
                  </a:moveTo>
                  <a:lnTo>
                    <a:pt x="223838" y="597218"/>
                  </a:lnTo>
                  <a:lnTo>
                    <a:pt x="0" y="390525"/>
                  </a:lnTo>
                  <a:lnTo>
                    <a:pt x="66675" y="91440"/>
                  </a:lnTo>
                  <a:lnTo>
                    <a:pt x="359093" y="0"/>
                  </a:lnTo>
                  <a:lnTo>
                    <a:pt x="584835" y="207645"/>
                  </a:lnTo>
                  <a:lnTo>
                    <a:pt x="518160" y="506730"/>
                  </a:lnTo>
                  <a:lnTo>
                    <a:pt x="516255" y="507682"/>
                  </a:lnTo>
                  <a:lnTo>
                    <a:pt x="224790"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2"/>
            <p:cNvSpPr/>
            <p:nvPr/>
          </p:nvSpPr>
          <p:spPr>
            <a:xfrm>
              <a:off x="6059804" y="3321366"/>
              <a:ext cx="583882" cy="598170"/>
            </a:xfrm>
            <a:custGeom>
              <a:avLst/>
              <a:gdLst/>
              <a:ahLst/>
              <a:cxnLst/>
              <a:rect l="l" t="t" r="r" b="b"/>
              <a:pathLst>
                <a:path w="583882" h="598170" extrusionOk="0">
                  <a:moveTo>
                    <a:pt x="224790" y="598170"/>
                  </a:moveTo>
                  <a:lnTo>
                    <a:pt x="223838" y="597218"/>
                  </a:lnTo>
                  <a:lnTo>
                    <a:pt x="0" y="390525"/>
                  </a:lnTo>
                  <a:lnTo>
                    <a:pt x="66675" y="91440"/>
                  </a:lnTo>
                  <a:lnTo>
                    <a:pt x="359092" y="0"/>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2"/>
            <p:cNvSpPr/>
            <p:nvPr/>
          </p:nvSpPr>
          <p:spPr>
            <a:xfrm>
              <a:off x="6571296" y="3435666"/>
              <a:ext cx="584834" cy="598170"/>
            </a:xfrm>
            <a:custGeom>
              <a:avLst/>
              <a:gdLst/>
              <a:ahLst/>
              <a:cxnLst/>
              <a:rect l="l" t="t" r="r" b="b"/>
              <a:pathLst>
                <a:path w="584834" h="598170" extrusionOk="0">
                  <a:moveTo>
                    <a:pt x="224790" y="598170"/>
                  </a:moveTo>
                  <a:lnTo>
                    <a:pt x="223838" y="597218"/>
                  </a:lnTo>
                  <a:lnTo>
                    <a:pt x="0" y="390525"/>
                  </a:lnTo>
                  <a:lnTo>
                    <a:pt x="66675" y="91440"/>
                  </a:lnTo>
                  <a:lnTo>
                    <a:pt x="68580" y="90488"/>
                  </a:lnTo>
                  <a:lnTo>
                    <a:pt x="359093" y="0"/>
                  </a:lnTo>
                  <a:lnTo>
                    <a:pt x="584835" y="207645"/>
                  </a:lnTo>
                  <a:lnTo>
                    <a:pt x="518160" y="506730"/>
                  </a:lnTo>
                  <a:lnTo>
                    <a:pt x="516255" y="507683"/>
                  </a:lnTo>
                  <a:lnTo>
                    <a:pt x="224790" y="598170"/>
                  </a:lnTo>
                  <a:close/>
                  <a:moveTo>
                    <a:pt x="6668" y="388620"/>
                  </a:moveTo>
                  <a:lnTo>
                    <a:pt x="226695" y="591502"/>
                  </a:lnTo>
                  <a:lnTo>
                    <a:pt x="512445" y="501967"/>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2"/>
            <p:cNvSpPr/>
            <p:nvPr/>
          </p:nvSpPr>
          <p:spPr>
            <a:xfrm>
              <a:off x="7082789" y="35509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3" y="207645"/>
                  </a:lnTo>
                  <a:lnTo>
                    <a:pt x="517208" y="506730"/>
                  </a:lnTo>
                  <a:lnTo>
                    <a:pt x="515303" y="507683"/>
                  </a:lnTo>
                  <a:lnTo>
                    <a:pt x="224790" y="598170"/>
                  </a:lnTo>
                  <a:close/>
                  <a:moveTo>
                    <a:pt x="6667" y="388620"/>
                  </a:moveTo>
                  <a:lnTo>
                    <a:pt x="226695" y="591502"/>
                  </a:lnTo>
                  <a:lnTo>
                    <a:pt x="512445" y="501967"/>
                  </a:lnTo>
                  <a:lnTo>
                    <a:pt x="578167" y="209550"/>
                  </a:lnTo>
                  <a:lnTo>
                    <a:pt x="357187" y="6667"/>
                  </a:lnTo>
                  <a:lnTo>
                    <a:pt x="71438"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2"/>
            <p:cNvSpPr/>
            <p:nvPr/>
          </p:nvSpPr>
          <p:spPr>
            <a:xfrm>
              <a:off x="7595234" y="36652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2"/>
            <p:cNvSpPr/>
            <p:nvPr/>
          </p:nvSpPr>
          <p:spPr>
            <a:xfrm>
              <a:off x="2632709" y="30184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2"/>
            <p:cNvSpPr/>
            <p:nvPr/>
          </p:nvSpPr>
          <p:spPr>
            <a:xfrm>
              <a:off x="3145154" y="31327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2" y="501968"/>
                  </a:lnTo>
                  <a:lnTo>
                    <a:pt x="577215" y="209550"/>
                  </a:lnTo>
                  <a:lnTo>
                    <a:pt x="357188" y="6668"/>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 name="Google Shape;136;p2"/>
            <p:cNvSpPr/>
            <p:nvPr/>
          </p:nvSpPr>
          <p:spPr>
            <a:xfrm>
              <a:off x="3656646" y="324802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7"/>
                  </a:lnTo>
                  <a:lnTo>
                    <a:pt x="578168" y="209550"/>
                  </a:lnTo>
                  <a:lnTo>
                    <a:pt x="358140" y="6667"/>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 name="Google Shape;137;p2"/>
            <p:cNvSpPr/>
            <p:nvPr/>
          </p:nvSpPr>
          <p:spPr>
            <a:xfrm>
              <a:off x="4168139" y="3362324"/>
              <a:ext cx="584834" cy="598169"/>
            </a:xfrm>
            <a:custGeom>
              <a:avLst/>
              <a:gdLst/>
              <a:ahLst/>
              <a:cxnLst/>
              <a:rect l="l" t="t" r="r" b="b"/>
              <a:pathLst>
                <a:path w="584834" h="598169" extrusionOk="0">
                  <a:moveTo>
                    <a:pt x="224790" y="598170"/>
                  </a:moveTo>
                  <a:lnTo>
                    <a:pt x="223838" y="597218"/>
                  </a:lnTo>
                  <a:lnTo>
                    <a:pt x="0" y="390525"/>
                  </a:lnTo>
                  <a:lnTo>
                    <a:pt x="66675" y="91440"/>
                  </a:lnTo>
                  <a:lnTo>
                    <a:pt x="68580" y="90488"/>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2"/>
            <p:cNvSpPr/>
            <p:nvPr/>
          </p:nvSpPr>
          <p:spPr>
            <a:xfrm>
              <a:off x="4680584" y="3477577"/>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3" y="0"/>
                  </a:lnTo>
                  <a:lnTo>
                    <a:pt x="360045" y="952"/>
                  </a:lnTo>
                  <a:lnTo>
                    <a:pt x="583883" y="207645"/>
                  </a:lnTo>
                  <a:lnTo>
                    <a:pt x="517208" y="506730"/>
                  </a:lnTo>
                  <a:lnTo>
                    <a:pt x="515303" y="507682"/>
                  </a:lnTo>
                  <a:lnTo>
                    <a:pt x="224790" y="598170"/>
                  </a:lnTo>
                  <a:close/>
                  <a:moveTo>
                    <a:pt x="5715" y="388620"/>
                  </a:moveTo>
                  <a:lnTo>
                    <a:pt x="225743" y="591503"/>
                  </a:lnTo>
                  <a:lnTo>
                    <a:pt x="511493"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2"/>
            <p:cNvSpPr/>
            <p:nvPr/>
          </p:nvSpPr>
          <p:spPr>
            <a:xfrm>
              <a:off x="6727506" y="3936681"/>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8" y="506730"/>
                  </a:lnTo>
                  <a:lnTo>
                    <a:pt x="515303"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2"/>
            <p:cNvSpPr/>
            <p:nvPr/>
          </p:nvSpPr>
          <p:spPr>
            <a:xfrm>
              <a:off x="7239952" y="4051934"/>
              <a:ext cx="583882" cy="598170"/>
            </a:xfrm>
            <a:custGeom>
              <a:avLst/>
              <a:gdLst/>
              <a:ahLst/>
              <a:cxnLst/>
              <a:rect l="l" t="t" r="r" b="b"/>
              <a:pathLst>
                <a:path w="583882" h="598170" extrusionOk="0">
                  <a:moveTo>
                    <a:pt x="224790" y="598170"/>
                  </a:moveTo>
                  <a:lnTo>
                    <a:pt x="223837" y="597218"/>
                  </a:lnTo>
                  <a:lnTo>
                    <a:pt x="0" y="390525"/>
                  </a:lnTo>
                  <a:lnTo>
                    <a:pt x="66675" y="91440"/>
                  </a:lnTo>
                  <a:lnTo>
                    <a:pt x="68580" y="90488"/>
                  </a:lnTo>
                  <a:lnTo>
                    <a:pt x="359092" y="0"/>
                  </a:lnTo>
                  <a:lnTo>
                    <a:pt x="360045" y="953"/>
                  </a:lnTo>
                  <a:lnTo>
                    <a:pt x="583883" y="207645"/>
                  </a:lnTo>
                  <a:lnTo>
                    <a:pt x="517208" y="506730"/>
                  </a:lnTo>
                  <a:lnTo>
                    <a:pt x="515303" y="507683"/>
                  </a:lnTo>
                  <a:lnTo>
                    <a:pt x="224790" y="598170"/>
                  </a:lnTo>
                  <a:close/>
                  <a:moveTo>
                    <a:pt x="5715" y="387668"/>
                  </a:moveTo>
                  <a:lnTo>
                    <a:pt x="225742" y="590550"/>
                  </a:lnTo>
                  <a:lnTo>
                    <a:pt x="511492" y="501015"/>
                  </a:lnTo>
                  <a:lnTo>
                    <a:pt x="577215" y="208597"/>
                  </a:lnTo>
                  <a:lnTo>
                    <a:pt x="357187" y="5715"/>
                  </a:lnTo>
                  <a:lnTo>
                    <a:pt x="71437" y="95250"/>
                  </a:lnTo>
                  <a:lnTo>
                    <a:pt x="5715"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2"/>
            <p:cNvSpPr/>
            <p:nvPr/>
          </p:nvSpPr>
          <p:spPr>
            <a:xfrm>
              <a:off x="2789872" y="351853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3"/>
                  </a:lnTo>
                  <a:lnTo>
                    <a:pt x="583882" y="207645"/>
                  </a:lnTo>
                  <a:lnTo>
                    <a:pt x="517207" y="506730"/>
                  </a:lnTo>
                  <a:lnTo>
                    <a:pt x="515303" y="507683"/>
                  </a:lnTo>
                  <a:lnTo>
                    <a:pt x="224790" y="598170"/>
                  </a:lnTo>
                  <a:close/>
                  <a:moveTo>
                    <a:pt x="5715" y="388620"/>
                  </a:moveTo>
                  <a:lnTo>
                    <a:pt x="225742" y="591503"/>
                  </a:lnTo>
                  <a:lnTo>
                    <a:pt x="511492" y="501968"/>
                  </a:lnTo>
                  <a:lnTo>
                    <a:pt x="577215" y="210503"/>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2"/>
            <p:cNvSpPr/>
            <p:nvPr/>
          </p:nvSpPr>
          <p:spPr>
            <a:xfrm>
              <a:off x="3300412" y="3633787"/>
              <a:ext cx="583882" cy="598169"/>
            </a:xfrm>
            <a:custGeom>
              <a:avLst/>
              <a:gdLst/>
              <a:ahLst/>
              <a:cxnLst/>
              <a:rect l="l" t="t" r="r" b="b"/>
              <a:pathLst>
                <a:path w="583882" h="598169" extrusionOk="0">
                  <a:moveTo>
                    <a:pt x="225742" y="598170"/>
                  </a:moveTo>
                  <a:lnTo>
                    <a:pt x="224790" y="597218"/>
                  </a:lnTo>
                  <a:lnTo>
                    <a:pt x="0" y="390525"/>
                  </a:lnTo>
                  <a:lnTo>
                    <a:pt x="66675" y="91440"/>
                  </a:lnTo>
                  <a:lnTo>
                    <a:pt x="68580" y="90488"/>
                  </a:lnTo>
                  <a:lnTo>
                    <a:pt x="359092" y="0"/>
                  </a:lnTo>
                  <a:lnTo>
                    <a:pt x="360045" y="953"/>
                  </a:lnTo>
                  <a:lnTo>
                    <a:pt x="583883" y="207645"/>
                  </a:lnTo>
                  <a:lnTo>
                    <a:pt x="517208" y="506730"/>
                  </a:lnTo>
                  <a:lnTo>
                    <a:pt x="515303" y="507682"/>
                  </a:lnTo>
                  <a:lnTo>
                    <a:pt x="225742" y="598170"/>
                  </a:lnTo>
                  <a:close/>
                  <a:moveTo>
                    <a:pt x="7620" y="388620"/>
                  </a:moveTo>
                  <a:lnTo>
                    <a:pt x="227648" y="591503"/>
                  </a:lnTo>
                  <a:lnTo>
                    <a:pt x="513397" y="501968"/>
                  </a:lnTo>
                  <a:lnTo>
                    <a:pt x="579120" y="209550"/>
                  </a:lnTo>
                  <a:lnTo>
                    <a:pt x="359092" y="6667"/>
                  </a:lnTo>
                  <a:lnTo>
                    <a:pt x="73342"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2"/>
            <p:cNvSpPr/>
            <p:nvPr/>
          </p:nvSpPr>
          <p:spPr>
            <a:xfrm>
              <a:off x="3812857" y="3748087"/>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6667" y="388620"/>
                  </a:moveTo>
                  <a:lnTo>
                    <a:pt x="226695" y="591503"/>
                  </a:lnTo>
                  <a:lnTo>
                    <a:pt x="512445" y="501968"/>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2"/>
            <p:cNvSpPr/>
            <p:nvPr/>
          </p:nvSpPr>
          <p:spPr>
            <a:xfrm>
              <a:off x="4325302" y="3863339"/>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2"/>
            <p:cNvSpPr/>
            <p:nvPr/>
          </p:nvSpPr>
          <p:spPr>
            <a:xfrm>
              <a:off x="6372224" y="432244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7" y="506730"/>
                  </a:lnTo>
                  <a:lnTo>
                    <a:pt x="515303" y="507683"/>
                  </a:lnTo>
                  <a:lnTo>
                    <a:pt x="224790" y="598170"/>
                  </a:lnTo>
                  <a:close/>
                  <a:moveTo>
                    <a:pt x="6668" y="388620"/>
                  </a:moveTo>
                  <a:lnTo>
                    <a:pt x="226695" y="591503"/>
                  </a:lnTo>
                  <a:lnTo>
                    <a:pt x="512445" y="501968"/>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2"/>
            <p:cNvSpPr/>
            <p:nvPr/>
          </p:nvSpPr>
          <p:spPr>
            <a:xfrm>
              <a:off x="2433637" y="3905249"/>
              <a:ext cx="583882" cy="598169"/>
            </a:xfrm>
            <a:custGeom>
              <a:avLst/>
              <a:gdLst/>
              <a:ahLst/>
              <a:cxnLst/>
              <a:rect l="l" t="t" r="r" b="b"/>
              <a:pathLst>
                <a:path w="583882" h="598169" extrusionOk="0">
                  <a:moveTo>
                    <a:pt x="225743" y="598170"/>
                  </a:moveTo>
                  <a:lnTo>
                    <a:pt x="224790" y="597218"/>
                  </a:lnTo>
                  <a:lnTo>
                    <a:pt x="0" y="390525"/>
                  </a:lnTo>
                  <a:lnTo>
                    <a:pt x="66675" y="91440"/>
                  </a:lnTo>
                  <a:lnTo>
                    <a:pt x="68580" y="90488"/>
                  </a:lnTo>
                  <a:lnTo>
                    <a:pt x="359093" y="0"/>
                  </a:lnTo>
                  <a:lnTo>
                    <a:pt x="360045" y="953"/>
                  </a:lnTo>
                  <a:lnTo>
                    <a:pt x="583883" y="207645"/>
                  </a:lnTo>
                  <a:lnTo>
                    <a:pt x="517208" y="506730"/>
                  </a:lnTo>
                  <a:lnTo>
                    <a:pt x="515303" y="507682"/>
                  </a:lnTo>
                  <a:lnTo>
                    <a:pt x="225743"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2"/>
            <p:cNvSpPr/>
            <p:nvPr/>
          </p:nvSpPr>
          <p:spPr>
            <a:xfrm>
              <a:off x="2946081" y="4019549"/>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2"/>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2"/>
            <p:cNvSpPr/>
            <p:nvPr/>
          </p:nvSpPr>
          <p:spPr>
            <a:xfrm>
              <a:off x="3457574" y="41348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2"/>
            <p:cNvSpPr/>
            <p:nvPr/>
          </p:nvSpPr>
          <p:spPr>
            <a:xfrm>
              <a:off x="3970019" y="42491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2"/>
            <p:cNvSpPr/>
            <p:nvPr/>
          </p:nvSpPr>
          <p:spPr>
            <a:xfrm>
              <a:off x="4481512" y="4364354"/>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2"/>
            <p:cNvSpPr/>
            <p:nvPr/>
          </p:nvSpPr>
          <p:spPr>
            <a:xfrm>
              <a:off x="6528434" y="482345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3"/>
                  </a:lnTo>
                  <a:lnTo>
                    <a:pt x="224790"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2"/>
            <p:cNvSpPr/>
            <p:nvPr/>
          </p:nvSpPr>
          <p:spPr>
            <a:xfrm>
              <a:off x="5725477" y="2687002"/>
              <a:ext cx="45719" cy="45719"/>
            </a:xfrm>
            <a:custGeom>
              <a:avLst/>
              <a:gdLst/>
              <a:ahLst/>
              <a:cxnLst/>
              <a:rect l="l" t="t" r="r" b="b"/>
              <a:pathLst>
                <a:path w="45719"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2"/>
            <p:cNvSpPr/>
            <p:nvPr/>
          </p:nvSpPr>
          <p:spPr>
            <a:xfrm>
              <a:off x="3680459" y="222878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2"/>
            <p:cNvSpPr/>
            <p:nvPr/>
          </p:nvSpPr>
          <p:spPr>
            <a:xfrm>
              <a:off x="6594156" y="2415539"/>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2"/>
            <p:cNvSpPr/>
            <p:nvPr/>
          </p:nvSpPr>
          <p:spPr>
            <a:xfrm>
              <a:off x="7172324" y="2234564"/>
              <a:ext cx="45719" cy="45720"/>
            </a:xfrm>
            <a:custGeom>
              <a:avLst/>
              <a:gdLst/>
              <a:ahLst/>
              <a:cxnLst/>
              <a:rect l="l" t="t" r="r" b="b"/>
              <a:pathLst>
                <a:path w="45719"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2"/>
            <p:cNvSpPr/>
            <p:nvPr/>
          </p:nvSpPr>
          <p:spPr>
            <a:xfrm>
              <a:off x="6112192" y="3388994"/>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2"/>
            <p:cNvSpPr/>
            <p:nvPr/>
          </p:nvSpPr>
          <p:spPr>
            <a:xfrm>
              <a:off x="6900862" y="3415664"/>
              <a:ext cx="45719" cy="45719"/>
            </a:xfrm>
            <a:custGeom>
              <a:avLst/>
              <a:gdLst/>
              <a:ahLst/>
              <a:cxnLst/>
              <a:rect l="l" t="t" r="r" b="b"/>
              <a:pathLst>
                <a:path w="45719"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6195"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2"/>
            <p:cNvSpPr/>
            <p:nvPr/>
          </p:nvSpPr>
          <p:spPr>
            <a:xfrm>
              <a:off x="8129587" y="276034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2"/>
            <p:cNvSpPr/>
            <p:nvPr/>
          </p:nvSpPr>
          <p:spPr>
            <a:xfrm>
              <a:off x="6793229" y="1528762"/>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2"/>
            <p:cNvSpPr/>
            <p:nvPr/>
          </p:nvSpPr>
          <p:spPr>
            <a:xfrm>
              <a:off x="7491412" y="323659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2"/>
            <p:cNvSpPr/>
            <p:nvPr/>
          </p:nvSpPr>
          <p:spPr>
            <a:xfrm>
              <a:off x="5013006" y="345941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2"/>
            <p:cNvSpPr/>
            <p:nvPr/>
          </p:nvSpPr>
          <p:spPr>
            <a:xfrm>
              <a:off x="5213984" y="256984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2"/>
            <p:cNvSpPr/>
            <p:nvPr/>
          </p:nvSpPr>
          <p:spPr>
            <a:xfrm>
              <a:off x="6149339" y="2001201"/>
              <a:ext cx="45719" cy="45720"/>
            </a:xfrm>
            <a:custGeom>
              <a:avLst/>
              <a:gdLst/>
              <a:ahLst/>
              <a:cxnLst/>
              <a:rect l="l" t="t" r="r" b="b"/>
              <a:pathLst>
                <a:path w="45719"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2"/>
            <p:cNvSpPr/>
            <p:nvPr/>
          </p:nvSpPr>
          <p:spPr>
            <a:xfrm>
              <a:off x="5570219" y="2185987"/>
              <a:ext cx="45720" cy="45720"/>
            </a:xfrm>
            <a:custGeom>
              <a:avLst/>
              <a:gdLst/>
              <a:ahLst/>
              <a:cxnLst/>
              <a:rect l="l" t="t" r="r" b="b"/>
              <a:pathLst>
                <a:path w="45720" h="45720"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2"/>
            <p:cNvSpPr/>
            <p:nvPr/>
          </p:nvSpPr>
          <p:spPr>
            <a:xfrm>
              <a:off x="4769166" y="2161222"/>
              <a:ext cx="45720" cy="45719"/>
            </a:xfrm>
            <a:custGeom>
              <a:avLst/>
              <a:gdLst/>
              <a:ahLst/>
              <a:cxnLst/>
              <a:rect l="l" t="t" r="r" b="b"/>
              <a:pathLst>
                <a:path w="45720"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2"/>
            <p:cNvSpPr/>
            <p:nvPr/>
          </p:nvSpPr>
          <p:spPr>
            <a:xfrm>
              <a:off x="4349114" y="2841307"/>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2"/>
            <p:cNvSpPr/>
            <p:nvPr/>
          </p:nvSpPr>
          <p:spPr>
            <a:xfrm>
              <a:off x="3193732" y="3208971"/>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2"/>
            <p:cNvSpPr/>
            <p:nvPr/>
          </p:nvSpPr>
          <p:spPr>
            <a:xfrm>
              <a:off x="4215764" y="3434714"/>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2"/>
            <p:cNvSpPr/>
            <p:nvPr/>
          </p:nvSpPr>
          <p:spPr>
            <a:xfrm>
              <a:off x="3835716" y="2727959"/>
              <a:ext cx="45720" cy="45720"/>
            </a:xfrm>
            <a:custGeom>
              <a:avLst/>
              <a:gdLst/>
              <a:ahLst/>
              <a:cxnLst/>
              <a:rect l="l" t="t" r="r" b="b"/>
              <a:pathLst>
                <a:path w="45720"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CD2E-9B8E-4D2B-AAA1-82428EBA5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B3B6D8-A20C-9AE2-E552-79E28F9E2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AE320-14B7-1DFE-2154-1F3114781544}"/>
              </a:ext>
            </a:extLst>
          </p:cNvPr>
          <p:cNvSpPr>
            <a:spLocks noGrp="1"/>
          </p:cNvSpPr>
          <p:nvPr>
            <p:ph type="dt" sz="half" idx="10"/>
          </p:nvPr>
        </p:nvSpPr>
        <p:spPr/>
        <p:txBody>
          <a:bodyPr/>
          <a:lstStyle/>
          <a:p>
            <a:fld id="{BAA4E766-5940-DC41-B134-B66F0D2BCE13}" type="datetimeFigureOut">
              <a:rPr lang="en-US" smtClean="0"/>
              <a:t>4/1/25</a:t>
            </a:fld>
            <a:endParaRPr lang="en-US"/>
          </a:p>
        </p:txBody>
      </p:sp>
      <p:sp>
        <p:nvSpPr>
          <p:cNvPr id="5" name="Footer Placeholder 4">
            <a:extLst>
              <a:ext uri="{FF2B5EF4-FFF2-40B4-BE49-F238E27FC236}">
                <a16:creationId xmlns:a16="http://schemas.microsoft.com/office/drawing/2014/main" id="{6F3BC6EE-34D9-152B-DAF2-A7EDFFBAF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613CD-80A7-7B32-F8CE-2F278B340C29}"/>
              </a:ext>
            </a:extLst>
          </p:cNvPr>
          <p:cNvSpPr>
            <a:spLocks noGrp="1"/>
          </p:cNvSpPr>
          <p:nvPr>
            <p:ph type="sldNum" sz="quarter" idx="12"/>
          </p:nvPr>
        </p:nvSpPr>
        <p:spPr/>
        <p:txBody>
          <a:bodyPr/>
          <a:lstStyle/>
          <a:p>
            <a:fld id="{B2FDA875-FF87-E94B-802E-3767E3DA799F}" type="slidenum">
              <a:rPr lang="en-US" smtClean="0"/>
              <a:t>‹#›</a:t>
            </a:fld>
            <a:endParaRPr lang="en-US"/>
          </a:p>
        </p:txBody>
      </p:sp>
    </p:spTree>
    <p:extLst>
      <p:ext uri="{BB962C8B-B14F-4D97-AF65-F5344CB8AC3E}">
        <p14:creationId xmlns:p14="http://schemas.microsoft.com/office/powerpoint/2010/main" val="350140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83AE-EA26-CEE2-39BA-6B40675A3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B04487-3985-8220-25CF-0A7DEAF51215}"/>
              </a:ext>
            </a:extLst>
          </p:cNvPr>
          <p:cNvSpPr>
            <a:spLocks noGrp="1"/>
          </p:cNvSpPr>
          <p:nvPr>
            <p:ph type="dt" sz="half" idx="10"/>
          </p:nvPr>
        </p:nvSpPr>
        <p:spPr/>
        <p:txBody>
          <a:bodyPr/>
          <a:lstStyle/>
          <a:p>
            <a:fld id="{BAA4E766-5940-DC41-B134-B66F0D2BCE13}" type="datetimeFigureOut">
              <a:rPr lang="en-US" smtClean="0"/>
              <a:t>4/1/25</a:t>
            </a:fld>
            <a:endParaRPr lang="en-US"/>
          </a:p>
        </p:txBody>
      </p:sp>
      <p:sp>
        <p:nvSpPr>
          <p:cNvPr id="4" name="Footer Placeholder 3">
            <a:extLst>
              <a:ext uri="{FF2B5EF4-FFF2-40B4-BE49-F238E27FC236}">
                <a16:creationId xmlns:a16="http://schemas.microsoft.com/office/drawing/2014/main" id="{812FA8EC-E160-E0DD-CC99-C1ED5AB431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86F873-39D3-ACB2-E196-101E1E616263}"/>
              </a:ext>
            </a:extLst>
          </p:cNvPr>
          <p:cNvSpPr>
            <a:spLocks noGrp="1"/>
          </p:cNvSpPr>
          <p:nvPr>
            <p:ph type="sldNum" sz="quarter" idx="12"/>
          </p:nvPr>
        </p:nvSpPr>
        <p:spPr/>
        <p:txBody>
          <a:bodyPr/>
          <a:lstStyle/>
          <a:p>
            <a:fld id="{B2FDA875-FF87-E94B-802E-3767E3DA799F}" type="slidenum">
              <a:rPr lang="en-US" smtClean="0"/>
              <a:t>‹#›</a:t>
            </a:fld>
            <a:endParaRPr lang="en-US"/>
          </a:p>
        </p:txBody>
      </p:sp>
    </p:spTree>
    <p:extLst>
      <p:ext uri="{BB962C8B-B14F-4D97-AF65-F5344CB8AC3E}">
        <p14:creationId xmlns:p14="http://schemas.microsoft.com/office/powerpoint/2010/main" val="28196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4E49-E270-3BA4-69C1-7D7BF4F680D7}"/>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D29DE4C-FD18-D374-06DB-0DC24EBFCF44}"/>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BEB9D-7A53-CB4A-103C-3F0BA1D19297}"/>
              </a:ext>
            </a:extLst>
          </p:cNvPr>
          <p:cNvSpPr>
            <a:spLocks noGrp="1"/>
          </p:cNvSpPr>
          <p:nvPr>
            <p:ph type="dt" sz="half" idx="10"/>
          </p:nvPr>
        </p:nvSpPr>
        <p:spPr/>
        <p:txBody>
          <a:bodyPr/>
          <a:lstStyle/>
          <a:p>
            <a:fld id="{BAA4E766-5940-DC41-B134-B66F0D2BCE13}" type="datetimeFigureOut">
              <a:rPr lang="en-US" smtClean="0"/>
              <a:t>4/1/25</a:t>
            </a:fld>
            <a:endParaRPr lang="en-US"/>
          </a:p>
        </p:txBody>
      </p:sp>
      <p:sp>
        <p:nvSpPr>
          <p:cNvPr id="5" name="Footer Placeholder 4">
            <a:extLst>
              <a:ext uri="{FF2B5EF4-FFF2-40B4-BE49-F238E27FC236}">
                <a16:creationId xmlns:a16="http://schemas.microsoft.com/office/drawing/2014/main" id="{5AC3680F-6C74-7F95-F9C3-85DF4AC3C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F175A-F6E2-5ADA-ED1C-97FCD7AB4A46}"/>
              </a:ext>
            </a:extLst>
          </p:cNvPr>
          <p:cNvSpPr>
            <a:spLocks noGrp="1"/>
          </p:cNvSpPr>
          <p:nvPr>
            <p:ph type="sldNum" sz="quarter" idx="12"/>
          </p:nvPr>
        </p:nvSpPr>
        <p:spPr/>
        <p:txBody>
          <a:bodyPr/>
          <a:lstStyle/>
          <a:p>
            <a:fld id="{B2FDA875-FF87-E94B-802E-3767E3DA799F}" type="slidenum">
              <a:rPr lang="en-US" smtClean="0"/>
              <a:t>‹#›</a:t>
            </a:fld>
            <a:endParaRPr lang="en-US"/>
          </a:p>
        </p:txBody>
      </p:sp>
    </p:spTree>
    <p:extLst>
      <p:ext uri="{BB962C8B-B14F-4D97-AF65-F5344CB8AC3E}">
        <p14:creationId xmlns:p14="http://schemas.microsoft.com/office/powerpoint/2010/main" val="335793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2A04-9384-9947-51B9-41B99C124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05217-B4F7-3A5A-A42B-33DEAAA371DA}"/>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3E5F6-AD83-6FCD-A36E-F8D561BCE976}"/>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1E4617-4234-C0B7-EE2A-08FB355371DB}"/>
              </a:ext>
            </a:extLst>
          </p:cNvPr>
          <p:cNvSpPr>
            <a:spLocks noGrp="1"/>
          </p:cNvSpPr>
          <p:nvPr>
            <p:ph type="dt" sz="half" idx="10"/>
          </p:nvPr>
        </p:nvSpPr>
        <p:spPr/>
        <p:txBody>
          <a:bodyPr/>
          <a:lstStyle/>
          <a:p>
            <a:fld id="{BAA4E766-5940-DC41-B134-B66F0D2BCE13}" type="datetimeFigureOut">
              <a:rPr lang="en-US" smtClean="0"/>
              <a:t>4/1/25</a:t>
            </a:fld>
            <a:endParaRPr lang="en-US"/>
          </a:p>
        </p:txBody>
      </p:sp>
      <p:sp>
        <p:nvSpPr>
          <p:cNvPr id="6" name="Footer Placeholder 5">
            <a:extLst>
              <a:ext uri="{FF2B5EF4-FFF2-40B4-BE49-F238E27FC236}">
                <a16:creationId xmlns:a16="http://schemas.microsoft.com/office/drawing/2014/main" id="{3C3EF853-804E-DC5C-0842-44E3BB493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6A196D-431D-8B75-C845-814B221DD912}"/>
              </a:ext>
            </a:extLst>
          </p:cNvPr>
          <p:cNvSpPr>
            <a:spLocks noGrp="1"/>
          </p:cNvSpPr>
          <p:nvPr>
            <p:ph type="sldNum" sz="quarter" idx="12"/>
          </p:nvPr>
        </p:nvSpPr>
        <p:spPr/>
        <p:txBody>
          <a:bodyPr/>
          <a:lstStyle/>
          <a:p>
            <a:fld id="{B2FDA875-FF87-E94B-802E-3767E3DA799F}" type="slidenum">
              <a:rPr lang="en-US" smtClean="0"/>
              <a:t>‹#›</a:t>
            </a:fld>
            <a:endParaRPr lang="en-US"/>
          </a:p>
        </p:txBody>
      </p:sp>
    </p:spTree>
    <p:extLst>
      <p:ext uri="{BB962C8B-B14F-4D97-AF65-F5344CB8AC3E}">
        <p14:creationId xmlns:p14="http://schemas.microsoft.com/office/powerpoint/2010/main" val="81482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0"/>
        <p:cNvGrpSpPr/>
        <p:nvPr/>
      </p:nvGrpSpPr>
      <p:grpSpPr>
        <a:xfrm>
          <a:off x="0" y="0"/>
          <a:ext cx="0" cy="0"/>
          <a:chOff x="0" y="0"/>
          <a:chExt cx="0" cy="0"/>
        </a:xfrm>
      </p:grpSpPr>
      <p:pic>
        <p:nvPicPr>
          <p:cNvPr id="171" name="Google Shape;171;p3"/>
          <p:cNvPicPr preferRelativeResize="0"/>
          <p:nvPr/>
        </p:nvPicPr>
        <p:blipFill rotWithShape="1">
          <a:blip r:embed="rId2">
            <a:alphaModFix/>
          </a:blip>
          <a:srcRect l="39" r="49"/>
          <a:stretch/>
        </p:blipFill>
        <p:spPr>
          <a:xfrm flipH="1">
            <a:off x="-81237" y="-96000"/>
            <a:ext cx="9306418" cy="5239512"/>
          </a:xfrm>
          <a:prstGeom prst="rect">
            <a:avLst/>
          </a:prstGeom>
          <a:noFill/>
          <a:ln>
            <a:noFill/>
          </a:ln>
        </p:spPr>
      </p:pic>
      <p:sp>
        <p:nvSpPr>
          <p:cNvPr id="172" name="Google Shape;172;p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73" name="Google Shape;173;p3"/>
          <p:cNvSpPr txBox="1">
            <a:spLocks noGrp="1"/>
          </p:cNvSpPr>
          <p:nvPr>
            <p:ph type="body" idx="1"/>
          </p:nvPr>
        </p:nvSpPr>
        <p:spPr>
          <a:xfrm>
            <a:off x="720000" y="1113547"/>
            <a:ext cx="7704000" cy="3651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grpSp>
        <p:nvGrpSpPr>
          <p:cNvPr id="174" name="Google Shape;174;p3"/>
          <p:cNvGrpSpPr/>
          <p:nvPr/>
        </p:nvGrpSpPr>
        <p:grpSpPr>
          <a:xfrm rot="3377826">
            <a:off x="-2423363" y="-2493779"/>
            <a:ext cx="3503215" cy="3033313"/>
            <a:chOff x="4076700" y="1680209"/>
            <a:chExt cx="4040504" cy="3498533"/>
          </a:xfrm>
        </p:grpSpPr>
        <p:sp>
          <p:nvSpPr>
            <p:cNvPr id="175" name="Google Shape;175;p3"/>
            <p:cNvSpPr/>
            <p:nvPr/>
          </p:nvSpPr>
          <p:spPr>
            <a:xfrm>
              <a:off x="5160645" y="4950142"/>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3"/>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3"/>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3"/>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3"/>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3"/>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3"/>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3"/>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3"/>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3"/>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3"/>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3"/>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3"/>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3"/>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3"/>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3"/>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3"/>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3"/>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3"/>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3"/>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3"/>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3"/>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3"/>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3"/>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3"/>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3"/>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3"/>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3"/>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3"/>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3"/>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3"/>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3"/>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3"/>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3"/>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3"/>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3"/>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3"/>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3"/>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3"/>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3"/>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3"/>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3"/>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7" name="Google Shape;217;p3"/>
          <p:cNvGrpSpPr/>
          <p:nvPr/>
        </p:nvGrpSpPr>
        <p:grpSpPr>
          <a:xfrm rot="10800000">
            <a:off x="6847106" y="3800011"/>
            <a:ext cx="6348884" cy="3457697"/>
            <a:chOff x="2433637" y="1433512"/>
            <a:chExt cx="7322819" cy="3988117"/>
          </a:xfrm>
        </p:grpSpPr>
        <p:sp>
          <p:nvSpPr>
            <p:cNvPr id="218" name="Google Shape;218;p3"/>
            <p:cNvSpPr/>
            <p:nvPr/>
          </p:nvSpPr>
          <p:spPr>
            <a:xfrm>
              <a:off x="5944552" y="1433512"/>
              <a:ext cx="584834" cy="598169"/>
            </a:xfrm>
            <a:custGeom>
              <a:avLst/>
              <a:gdLst/>
              <a:ahLst/>
              <a:cxnLst/>
              <a:rect l="l" t="t" r="r" b="b"/>
              <a:pathLst>
                <a:path w="584834" h="598169" extrusionOk="0">
                  <a:moveTo>
                    <a:pt x="225742" y="598170"/>
                  </a:moveTo>
                  <a:lnTo>
                    <a:pt x="0" y="390525"/>
                  </a:lnTo>
                  <a:lnTo>
                    <a:pt x="66675" y="91440"/>
                  </a:lnTo>
                  <a:lnTo>
                    <a:pt x="360045" y="0"/>
                  </a:lnTo>
                  <a:lnTo>
                    <a:pt x="584835" y="207645"/>
                  </a:lnTo>
                  <a:lnTo>
                    <a:pt x="518160" y="506730"/>
                  </a:lnTo>
                  <a:lnTo>
                    <a:pt x="225742" y="598170"/>
                  </a:lnTo>
                  <a:close/>
                  <a:moveTo>
                    <a:pt x="6667" y="388620"/>
                  </a:moveTo>
                  <a:lnTo>
                    <a:pt x="226695" y="590550"/>
                  </a:lnTo>
                  <a:lnTo>
                    <a:pt x="512445" y="501015"/>
                  </a:lnTo>
                  <a:lnTo>
                    <a:pt x="578167" y="208598"/>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3"/>
            <p:cNvSpPr/>
            <p:nvPr/>
          </p:nvSpPr>
          <p:spPr>
            <a:xfrm>
              <a:off x="6456044" y="1547812"/>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8" y="591503"/>
                  </a:lnTo>
                  <a:lnTo>
                    <a:pt x="513398" y="501967"/>
                  </a:lnTo>
                  <a:lnTo>
                    <a:pt x="579120" y="209550"/>
                  </a:lnTo>
                  <a:lnTo>
                    <a:pt x="359093" y="6667"/>
                  </a:lnTo>
                  <a:lnTo>
                    <a:pt x="73343"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3"/>
            <p:cNvSpPr/>
            <p:nvPr/>
          </p:nvSpPr>
          <p:spPr>
            <a:xfrm>
              <a:off x="8502967" y="200786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7"/>
                  </a:lnTo>
                  <a:lnTo>
                    <a:pt x="359093" y="6668"/>
                  </a:lnTo>
                  <a:lnTo>
                    <a:pt x="73343" y="96203"/>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3"/>
            <p:cNvSpPr/>
            <p:nvPr/>
          </p:nvSpPr>
          <p:spPr>
            <a:xfrm>
              <a:off x="9015412" y="212216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3"/>
            <p:cNvSpPr/>
            <p:nvPr/>
          </p:nvSpPr>
          <p:spPr>
            <a:xfrm>
              <a:off x="6100762" y="1934526"/>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8"/>
                  </a:lnTo>
                  <a:lnTo>
                    <a:pt x="359093" y="5715"/>
                  </a:lnTo>
                  <a:lnTo>
                    <a:pt x="73343"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3"/>
            <p:cNvSpPr/>
            <p:nvPr/>
          </p:nvSpPr>
          <p:spPr>
            <a:xfrm>
              <a:off x="6612254" y="2048826"/>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8"/>
                  </a:lnTo>
                  <a:lnTo>
                    <a:pt x="579120" y="209550"/>
                  </a:lnTo>
                  <a:lnTo>
                    <a:pt x="359092" y="6668"/>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3"/>
            <p:cNvSpPr/>
            <p:nvPr/>
          </p:nvSpPr>
          <p:spPr>
            <a:xfrm>
              <a:off x="8148637" y="2393632"/>
              <a:ext cx="584835" cy="598170"/>
            </a:xfrm>
            <a:custGeom>
              <a:avLst/>
              <a:gdLst/>
              <a:ahLst/>
              <a:cxnLst/>
              <a:rect l="l" t="t" r="r" b="b"/>
              <a:pathLst>
                <a:path w="584835" h="598170" extrusionOk="0">
                  <a:moveTo>
                    <a:pt x="224790" y="598170"/>
                  </a:moveTo>
                  <a:lnTo>
                    <a:pt x="0" y="390525"/>
                  </a:lnTo>
                  <a:lnTo>
                    <a:pt x="66675" y="91440"/>
                  </a:lnTo>
                  <a:lnTo>
                    <a:pt x="359093" y="0"/>
                  </a:lnTo>
                  <a:lnTo>
                    <a:pt x="584835" y="207645"/>
                  </a:lnTo>
                  <a:lnTo>
                    <a:pt x="518160" y="506730"/>
                  </a:lnTo>
                  <a:lnTo>
                    <a:pt x="224790" y="598170"/>
                  </a:lnTo>
                  <a:close/>
                  <a:moveTo>
                    <a:pt x="6668" y="387667"/>
                  </a:moveTo>
                  <a:lnTo>
                    <a:pt x="226695" y="590550"/>
                  </a:lnTo>
                  <a:lnTo>
                    <a:pt x="512445" y="501015"/>
                  </a:lnTo>
                  <a:lnTo>
                    <a:pt x="578168" y="208597"/>
                  </a:lnTo>
                  <a:lnTo>
                    <a:pt x="358140" y="5715"/>
                  </a:lnTo>
                  <a:lnTo>
                    <a:pt x="72390" y="95250"/>
                  </a:lnTo>
                  <a:lnTo>
                    <a:pt x="6668"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3"/>
            <p:cNvSpPr/>
            <p:nvPr/>
          </p:nvSpPr>
          <p:spPr>
            <a:xfrm>
              <a:off x="8660129" y="2507932"/>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3"/>
            <p:cNvSpPr/>
            <p:nvPr/>
          </p:nvSpPr>
          <p:spPr>
            <a:xfrm>
              <a:off x="9171622" y="2623184"/>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8140" y="6667"/>
                  </a:lnTo>
                  <a:lnTo>
                    <a:pt x="72390" y="96202"/>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3"/>
            <p:cNvSpPr/>
            <p:nvPr/>
          </p:nvSpPr>
          <p:spPr>
            <a:xfrm>
              <a:off x="4722494" y="2090737"/>
              <a:ext cx="584835" cy="598170"/>
            </a:xfrm>
            <a:custGeom>
              <a:avLst/>
              <a:gdLst/>
              <a:ahLst/>
              <a:cxnLst/>
              <a:rect l="l" t="t" r="r" b="b"/>
              <a:pathLst>
                <a:path w="584835"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9550"/>
                  </a:lnTo>
                  <a:lnTo>
                    <a:pt x="358140" y="6667"/>
                  </a:lnTo>
                  <a:lnTo>
                    <a:pt x="72390" y="96202"/>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3"/>
            <p:cNvSpPr/>
            <p:nvPr/>
          </p:nvSpPr>
          <p:spPr>
            <a:xfrm>
              <a:off x="5233987" y="2205037"/>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3"/>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3"/>
            <p:cNvSpPr/>
            <p:nvPr/>
          </p:nvSpPr>
          <p:spPr>
            <a:xfrm>
              <a:off x="5745479" y="2320289"/>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9092" y="5715"/>
                  </a:lnTo>
                  <a:lnTo>
                    <a:pt x="73342"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3"/>
            <p:cNvSpPr/>
            <p:nvPr/>
          </p:nvSpPr>
          <p:spPr>
            <a:xfrm>
              <a:off x="6256971" y="243458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7" y="591503"/>
                  </a:lnTo>
                  <a:lnTo>
                    <a:pt x="513397" y="501968"/>
                  </a:lnTo>
                  <a:lnTo>
                    <a:pt x="579120" y="209550"/>
                  </a:lnTo>
                  <a:lnTo>
                    <a:pt x="359093" y="6668"/>
                  </a:lnTo>
                  <a:lnTo>
                    <a:pt x="73343"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3"/>
            <p:cNvSpPr/>
            <p:nvPr/>
          </p:nvSpPr>
          <p:spPr>
            <a:xfrm>
              <a:off x="6769417" y="25498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3"/>
            <p:cNvSpPr/>
            <p:nvPr/>
          </p:nvSpPr>
          <p:spPr>
            <a:xfrm>
              <a:off x="7280909" y="26641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7"/>
                  </a:lnTo>
                  <a:lnTo>
                    <a:pt x="579120" y="209550"/>
                  </a:lnTo>
                  <a:lnTo>
                    <a:pt x="358140" y="7620"/>
                  </a:lnTo>
                  <a:lnTo>
                    <a:pt x="72390" y="97155"/>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3"/>
            <p:cNvSpPr/>
            <p:nvPr/>
          </p:nvSpPr>
          <p:spPr>
            <a:xfrm>
              <a:off x="7792401" y="2779394"/>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8" y="590550"/>
                  </a:lnTo>
                  <a:lnTo>
                    <a:pt x="513398" y="501015"/>
                  </a:lnTo>
                  <a:lnTo>
                    <a:pt x="579120" y="208597"/>
                  </a:lnTo>
                  <a:lnTo>
                    <a:pt x="359093" y="6667"/>
                  </a:lnTo>
                  <a:lnTo>
                    <a:pt x="73343"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3"/>
            <p:cNvSpPr/>
            <p:nvPr/>
          </p:nvSpPr>
          <p:spPr>
            <a:xfrm>
              <a:off x="8305799" y="289369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224790" y="598170"/>
                  </a:lnTo>
                  <a:close/>
                  <a:moveTo>
                    <a:pt x="5715" y="388620"/>
                  </a:moveTo>
                  <a:lnTo>
                    <a:pt x="225743" y="591502"/>
                  </a:lnTo>
                  <a:lnTo>
                    <a:pt x="511493" y="501967"/>
                  </a:lnTo>
                  <a:lnTo>
                    <a:pt x="577215" y="209550"/>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3"/>
            <p:cNvSpPr/>
            <p:nvPr/>
          </p:nvSpPr>
          <p:spPr>
            <a:xfrm>
              <a:off x="8817292" y="3008946"/>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3"/>
            <p:cNvSpPr/>
            <p:nvPr/>
          </p:nvSpPr>
          <p:spPr>
            <a:xfrm>
              <a:off x="3343274" y="2246947"/>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3"/>
            <p:cNvSpPr/>
            <p:nvPr/>
          </p:nvSpPr>
          <p:spPr>
            <a:xfrm>
              <a:off x="3854766" y="2361247"/>
              <a:ext cx="584835" cy="598169"/>
            </a:xfrm>
            <a:custGeom>
              <a:avLst/>
              <a:gdLst/>
              <a:ahLst/>
              <a:cxnLst/>
              <a:rect l="l" t="t" r="r" b="b"/>
              <a:pathLst>
                <a:path w="584835"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8" y="591503"/>
                  </a:lnTo>
                  <a:lnTo>
                    <a:pt x="513398" y="501968"/>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3"/>
            <p:cNvSpPr/>
            <p:nvPr/>
          </p:nvSpPr>
          <p:spPr>
            <a:xfrm>
              <a:off x="4367212" y="2476499"/>
              <a:ext cx="584834" cy="598170"/>
            </a:xfrm>
            <a:custGeom>
              <a:avLst/>
              <a:gdLst/>
              <a:ahLst/>
              <a:cxnLst/>
              <a:rect l="l" t="t" r="r" b="b"/>
              <a:pathLst>
                <a:path w="584834"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3"/>
            <p:cNvSpPr/>
            <p:nvPr/>
          </p:nvSpPr>
          <p:spPr>
            <a:xfrm>
              <a:off x="4878704" y="2590799"/>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8620"/>
                  </a:moveTo>
                  <a:lnTo>
                    <a:pt x="226695" y="591503"/>
                  </a:lnTo>
                  <a:lnTo>
                    <a:pt x="512445" y="501967"/>
                  </a:lnTo>
                  <a:lnTo>
                    <a:pt x="578167"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3"/>
            <p:cNvSpPr/>
            <p:nvPr/>
          </p:nvSpPr>
          <p:spPr>
            <a:xfrm>
              <a:off x="5390196" y="2706052"/>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7" y="590550"/>
                  </a:lnTo>
                  <a:lnTo>
                    <a:pt x="513397" y="501015"/>
                  </a:lnTo>
                  <a:lnTo>
                    <a:pt x="579120" y="208597"/>
                  </a:lnTo>
                  <a:lnTo>
                    <a:pt x="358140" y="6667"/>
                  </a:lnTo>
                  <a:lnTo>
                    <a:pt x="72390"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3"/>
            <p:cNvSpPr/>
            <p:nvPr/>
          </p:nvSpPr>
          <p:spPr>
            <a:xfrm>
              <a:off x="5901689" y="2820352"/>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2"/>
                  </a:lnTo>
                  <a:lnTo>
                    <a:pt x="513397" y="501967"/>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3"/>
            <p:cNvSpPr/>
            <p:nvPr/>
          </p:nvSpPr>
          <p:spPr>
            <a:xfrm>
              <a:off x="6415087" y="2935604"/>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3"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3"/>
            <p:cNvSpPr/>
            <p:nvPr/>
          </p:nvSpPr>
          <p:spPr>
            <a:xfrm>
              <a:off x="6926579" y="3049904"/>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3"/>
            <p:cNvSpPr/>
            <p:nvPr/>
          </p:nvSpPr>
          <p:spPr>
            <a:xfrm>
              <a:off x="7438072" y="3165157"/>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2"/>
                  </a:lnTo>
                  <a:lnTo>
                    <a:pt x="512445" y="501967"/>
                  </a:lnTo>
                  <a:lnTo>
                    <a:pt x="578167" y="209550"/>
                  </a:lnTo>
                  <a:lnTo>
                    <a:pt x="358140" y="6667"/>
                  </a:lnTo>
                  <a:lnTo>
                    <a:pt x="72390"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3"/>
            <p:cNvSpPr/>
            <p:nvPr/>
          </p:nvSpPr>
          <p:spPr>
            <a:xfrm>
              <a:off x="3499484" y="274700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7" y="388620"/>
                  </a:moveTo>
                  <a:lnTo>
                    <a:pt x="226695" y="591503"/>
                  </a:lnTo>
                  <a:lnTo>
                    <a:pt x="512445" y="501968"/>
                  </a:lnTo>
                  <a:lnTo>
                    <a:pt x="578168" y="209550"/>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3"/>
            <p:cNvSpPr/>
            <p:nvPr/>
          </p:nvSpPr>
          <p:spPr>
            <a:xfrm>
              <a:off x="4011929" y="2862262"/>
              <a:ext cx="584835" cy="598170"/>
            </a:xfrm>
            <a:custGeom>
              <a:avLst/>
              <a:gdLst/>
              <a:ahLst/>
              <a:cxnLst/>
              <a:rect l="l" t="t" r="r" b="b"/>
              <a:pathLst>
                <a:path w="584835" h="598170" extrusionOk="0">
                  <a:moveTo>
                    <a:pt x="224790" y="598170"/>
                  </a:moveTo>
                  <a:lnTo>
                    <a:pt x="223838" y="597218"/>
                  </a:lnTo>
                  <a:lnTo>
                    <a:pt x="0" y="390525"/>
                  </a:lnTo>
                  <a:lnTo>
                    <a:pt x="66675" y="91440"/>
                  </a:lnTo>
                  <a:lnTo>
                    <a:pt x="359092" y="0"/>
                  </a:lnTo>
                  <a:lnTo>
                    <a:pt x="584835" y="207645"/>
                  </a:lnTo>
                  <a:lnTo>
                    <a:pt x="518160" y="506730"/>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3"/>
            <p:cNvSpPr/>
            <p:nvPr/>
          </p:nvSpPr>
          <p:spPr>
            <a:xfrm>
              <a:off x="4523421" y="2976562"/>
              <a:ext cx="584834" cy="598170"/>
            </a:xfrm>
            <a:custGeom>
              <a:avLst/>
              <a:gdLst/>
              <a:ahLst/>
              <a:cxnLst/>
              <a:rect l="l" t="t" r="r" b="b"/>
              <a:pathLst>
                <a:path w="584834" h="598170" extrusionOk="0">
                  <a:moveTo>
                    <a:pt x="225743" y="598170"/>
                  </a:moveTo>
                  <a:lnTo>
                    <a:pt x="224790" y="597218"/>
                  </a:lnTo>
                  <a:lnTo>
                    <a:pt x="0" y="390525"/>
                  </a:lnTo>
                  <a:lnTo>
                    <a:pt x="66675" y="91440"/>
                  </a:lnTo>
                  <a:lnTo>
                    <a:pt x="359093" y="0"/>
                  </a:lnTo>
                  <a:lnTo>
                    <a:pt x="584835" y="207645"/>
                  </a:lnTo>
                  <a:lnTo>
                    <a:pt x="518160" y="506730"/>
                  </a:lnTo>
                  <a:lnTo>
                    <a:pt x="516255" y="507683"/>
                  </a:lnTo>
                  <a:lnTo>
                    <a:pt x="225743" y="598170"/>
                  </a:lnTo>
                  <a:close/>
                  <a:moveTo>
                    <a:pt x="6668" y="388620"/>
                  </a:moveTo>
                  <a:lnTo>
                    <a:pt x="226695" y="591503"/>
                  </a:lnTo>
                  <a:lnTo>
                    <a:pt x="512445" y="501967"/>
                  </a:lnTo>
                  <a:lnTo>
                    <a:pt x="578168" y="209550"/>
                  </a:lnTo>
                  <a:lnTo>
                    <a:pt x="358140" y="7620"/>
                  </a:lnTo>
                  <a:lnTo>
                    <a:pt x="72390"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5035867" y="3091814"/>
              <a:ext cx="584834" cy="598169"/>
            </a:xfrm>
            <a:custGeom>
              <a:avLst/>
              <a:gdLst/>
              <a:ahLst/>
              <a:cxnLst/>
              <a:rect l="l" t="t" r="r" b="b"/>
              <a:pathLst>
                <a:path w="584834" h="598169" extrusionOk="0">
                  <a:moveTo>
                    <a:pt x="224790" y="598170"/>
                  </a:moveTo>
                  <a:lnTo>
                    <a:pt x="223838" y="597218"/>
                  </a:lnTo>
                  <a:lnTo>
                    <a:pt x="0" y="390525"/>
                  </a:lnTo>
                  <a:lnTo>
                    <a:pt x="66675" y="91440"/>
                  </a:lnTo>
                  <a:lnTo>
                    <a:pt x="359092" y="0"/>
                  </a:lnTo>
                  <a:lnTo>
                    <a:pt x="584835" y="207645"/>
                  </a:lnTo>
                  <a:lnTo>
                    <a:pt x="518160" y="506730"/>
                  </a:lnTo>
                  <a:lnTo>
                    <a:pt x="516255" y="507682"/>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3"/>
            <p:cNvSpPr/>
            <p:nvPr/>
          </p:nvSpPr>
          <p:spPr>
            <a:xfrm>
              <a:off x="5547359" y="3206114"/>
              <a:ext cx="584834" cy="598169"/>
            </a:xfrm>
            <a:custGeom>
              <a:avLst/>
              <a:gdLst/>
              <a:ahLst/>
              <a:cxnLst/>
              <a:rect l="l" t="t" r="r" b="b"/>
              <a:pathLst>
                <a:path w="584834" h="598169" extrusionOk="0">
                  <a:moveTo>
                    <a:pt x="224790" y="598170"/>
                  </a:moveTo>
                  <a:lnTo>
                    <a:pt x="223838" y="597218"/>
                  </a:lnTo>
                  <a:lnTo>
                    <a:pt x="0" y="390525"/>
                  </a:lnTo>
                  <a:lnTo>
                    <a:pt x="66675" y="91440"/>
                  </a:lnTo>
                  <a:lnTo>
                    <a:pt x="359093" y="0"/>
                  </a:lnTo>
                  <a:lnTo>
                    <a:pt x="584835" y="207645"/>
                  </a:lnTo>
                  <a:lnTo>
                    <a:pt x="518160" y="506730"/>
                  </a:lnTo>
                  <a:lnTo>
                    <a:pt x="516255" y="507682"/>
                  </a:lnTo>
                  <a:lnTo>
                    <a:pt x="224790"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6059804" y="3321366"/>
              <a:ext cx="583882" cy="598170"/>
            </a:xfrm>
            <a:custGeom>
              <a:avLst/>
              <a:gdLst/>
              <a:ahLst/>
              <a:cxnLst/>
              <a:rect l="l" t="t" r="r" b="b"/>
              <a:pathLst>
                <a:path w="583882" h="598170" extrusionOk="0">
                  <a:moveTo>
                    <a:pt x="224790" y="598170"/>
                  </a:moveTo>
                  <a:lnTo>
                    <a:pt x="223838" y="597218"/>
                  </a:lnTo>
                  <a:lnTo>
                    <a:pt x="0" y="390525"/>
                  </a:lnTo>
                  <a:lnTo>
                    <a:pt x="66675" y="91440"/>
                  </a:lnTo>
                  <a:lnTo>
                    <a:pt x="359092" y="0"/>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3"/>
            <p:cNvSpPr/>
            <p:nvPr/>
          </p:nvSpPr>
          <p:spPr>
            <a:xfrm>
              <a:off x="6571296" y="3435666"/>
              <a:ext cx="584834" cy="598170"/>
            </a:xfrm>
            <a:custGeom>
              <a:avLst/>
              <a:gdLst/>
              <a:ahLst/>
              <a:cxnLst/>
              <a:rect l="l" t="t" r="r" b="b"/>
              <a:pathLst>
                <a:path w="584834" h="598170" extrusionOk="0">
                  <a:moveTo>
                    <a:pt x="224790" y="598170"/>
                  </a:moveTo>
                  <a:lnTo>
                    <a:pt x="223838" y="597218"/>
                  </a:lnTo>
                  <a:lnTo>
                    <a:pt x="0" y="390525"/>
                  </a:lnTo>
                  <a:lnTo>
                    <a:pt x="66675" y="91440"/>
                  </a:lnTo>
                  <a:lnTo>
                    <a:pt x="68580" y="90488"/>
                  </a:lnTo>
                  <a:lnTo>
                    <a:pt x="359093" y="0"/>
                  </a:lnTo>
                  <a:lnTo>
                    <a:pt x="584835" y="207645"/>
                  </a:lnTo>
                  <a:lnTo>
                    <a:pt x="518160" y="506730"/>
                  </a:lnTo>
                  <a:lnTo>
                    <a:pt x="516255" y="507683"/>
                  </a:lnTo>
                  <a:lnTo>
                    <a:pt x="224790" y="598170"/>
                  </a:lnTo>
                  <a:close/>
                  <a:moveTo>
                    <a:pt x="6668" y="388620"/>
                  </a:moveTo>
                  <a:lnTo>
                    <a:pt x="226695" y="591502"/>
                  </a:lnTo>
                  <a:lnTo>
                    <a:pt x="512445" y="501967"/>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3"/>
            <p:cNvSpPr/>
            <p:nvPr/>
          </p:nvSpPr>
          <p:spPr>
            <a:xfrm>
              <a:off x="7082789" y="35509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3" y="207645"/>
                  </a:lnTo>
                  <a:lnTo>
                    <a:pt x="517208" y="506730"/>
                  </a:lnTo>
                  <a:lnTo>
                    <a:pt x="515303" y="507683"/>
                  </a:lnTo>
                  <a:lnTo>
                    <a:pt x="224790" y="598170"/>
                  </a:lnTo>
                  <a:close/>
                  <a:moveTo>
                    <a:pt x="6667" y="388620"/>
                  </a:moveTo>
                  <a:lnTo>
                    <a:pt x="226695" y="591502"/>
                  </a:lnTo>
                  <a:lnTo>
                    <a:pt x="512445" y="501967"/>
                  </a:lnTo>
                  <a:lnTo>
                    <a:pt x="578167" y="209550"/>
                  </a:lnTo>
                  <a:lnTo>
                    <a:pt x="357187" y="6667"/>
                  </a:lnTo>
                  <a:lnTo>
                    <a:pt x="71438"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3"/>
            <p:cNvSpPr/>
            <p:nvPr/>
          </p:nvSpPr>
          <p:spPr>
            <a:xfrm>
              <a:off x="7595234" y="36652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3"/>
            <p:cNvSpPr/>
            <p:nvPr/>
          </p:nvSpPr>
          <p:spPr>
            <a:xfrm>
              <a:off x="2632709" y="30184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3"/>
            <p:cNvSpPr/>
            <p:nvPr/>
          </p:nvSpPr>
          <p:spPr>
            <a:xfrm>
              <a:off x="3145154" y="31327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2" y="501968"/>
                  </a:lnTo>
                  <a:lnTo>
                    <a:pt x="577215" y="209550"/>
                  </a:lnTo>
                  <a:lnTo>
                    <a:pt x="357188" y="6668"/>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3"/>
            <p:cNvSpPr/>
            <p:nvPr/>
          </p:nvSpPr>
          <p:spPr>
            <a:xfrm>
              <a:off x="3656646" y="324802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7"/>
                  </a:lnTo>
                  <a:lnTo>
                    <a:pt x="578168" y="209550"/>
                  </a:lnTo>
                  <a:lnTo>
                    <a:pt x="358140" y="6667"/>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3"/>
            <p:cNvSpPr/>
            <p:nvPr/>
          </p:nvSpPr>
          <p:spPr>
            <a:xfrm>
              <a:off x="4168139" y="3362324"/>
              <a:ext cx="584834" cy="598169"/>
            </a:xfrm>
            <a:custGeom>
              <a:avLst/>
              <a:gdLst/>
              <a:ahLst/>
              <a:cxnLst/>
              <a:rect l="l" t="t" r="r" b="b"/>
              <a:pathLst>
                <a:path w="584834" h="598169" extrusionOk="0">
                  <a:moveTo>
                    <a:pt x="224790" y="598170"/>
                  </a:moveTo>
                  <a:lnTo>
                    <a:pt x="223838" y="597218"/>
                  </a:lnTo>
                  <a:lnTo>
                    <a:pt x="0" y="390525"/>
                  </a:lnTo>
                  <a:lnTo>
                    <a:pt x="66675" y="91440"/>
                  </a:lnTo>
                  <a:lnTo>
                    <a:pt x="68580" y="90488"/>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3"/>
            <p:cNvSpPr/>
            <p:nvPr/>
          </p:nvSpPr>
          <p:spPr>
            <a:xfrm>
              <a:off x="4680584" y="3477577"/>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3" y="0"/>
                  </a:lnTo>
                  <a:lnTo>
                    <a:pt x="360045" y="952"/>
                  </a:lnTo>
                  <a:lnTo>
                    <a:pt x="583883" y="207645"/>
                  </a:lnTo>
                  <a:lnTo>
                    <a:pt x="517208" y="506730"/>
                  </a:lnTo>
                  <a:lnTo>
                    <a:pt x="515303" y="507682"/>
                  </a:lnTo>
                  <a:lnTo>
                    <a:pt x="224790" y="598170"/>
                  </a:lnTo>
                  <a:close/>
                  <a:moveTo>
                    <a:pt x="5715" y="388620"/>
                  </a:moveTo>
                  <a:lnTo>
                    <a:pt x="225743" y="591503"/>
                  </a:lnTo>
                  <a:lnTo>
                    <a:pt x="511493"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3"/>
            <p:cNvSpPr/>
            <p:nvPr/>
          </p:nvSpPr>
          <p:spPr>
            <a:xfrm>
              <a:off x="6727506" y="3936681"/>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8" y="506730"/>
                  </a:lnTo>
                  <a:lnTo>
                    <a:pt x="515303"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3"/>
            <p:cNvSpPr/>
            <p:nvPr/>
          </p:nvSpPr>
          <p:spPr>
            <a:xfrm>
              <a:off x="7239952" y="4051934"/>
              <a:ext cx="583882" cy="598170"/>
            </a:xfrm>
            <a:custGeom>
              <a:avLst/>
              <a:gdLst/>
              <a:ahLst/>
              <a:cxnLst/>
              <a:rect l="l" t="t" r="r" b="b"/>
              <a:pathLst>
                <a:path w="583882" h="598170" extrusionOk="0">
                  <a:moveTo>
                    <a:pt x="224790" y="598170"/>
                  </a:moveTo>
                  <a:lnTo>
                    <a:pt x="223837" y="597218"/>
                  </a:lnTo>
                  <a:lnTo>
                    <a:pt x="0" y="390525"/>
                  </a:lnTo>
                  <a:lnTo>
                    <a:pt x="66675" y="91440"/>
                  </a:lnTo>
                  <a:lnTo>
                    <a:pt x="68580" y="90488"/>
                  </a:lnTo>
                  <a:lnTo>
                    <a:pt x="359092" y="0"/>
                  </a:lnTo>
                  <a:lnTo>
                    <a:pt x="360045" y="953"/>
                  </a:lnTo>
                  <a:lnTo>
                    <a:pt x="583883" y="207645"/>
                  </a:lnTo>
                  <a:lnTo>
                    <a:pt x="517208" y="506730"/>
                  </a:lnTo>
                  <a:lnTo>
                    <a:pt x="515303" y="507683"/>
                  </a:lnTo>
                  <a:lnTo>
                    <a:pt x="224790" y="598170"/>
                  </a:lnTo>
                  <a:close/>
                  <a:moveTo>
                    <a:pt x="5715" y="387668"/>
                  </a:moveTo>
                  <a:lnTo>
                    <a:pt x="225742" y="590550"/>
                  </a:lnTo>
                  <a:lnTo>
                    <a:pt x="511492" y="501015"/>
                  </a:lnTo>
                  <a:lnTo>
                    <a:pt x="577215" y="208597"/>
                  </a:lnTo>
                  <a:lnTo>
                    <a:pt x="357187" y="5715"/>
                  </a:lnTo>
                  <a:lnTo>
                    <a:pt x="71437" y="95250"/>
                  </a:lnTo>
                  <a:lnTo>
                    <a:pt x="5715"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3"/>
            <p:cNvSpPr/>
            <p:nvPr/>
          </p:nvSpPr>
          <p:spPr>
            <a:xfrm>
              <a:off x="2789872" y="351853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3"/>
                  </a:lnTo>
                  <a:lnTo>
                    <a:pt x="583882" y="207645"/>
                  </a:lnTo>
                  <a:lnTo>
                    <a:pt x="517207" y="506730"/>
                  </a:lnTo>
                  <a:lnTo>
                    <a:pt x="515303" y="507683"/>
                  </a:lnTo>
                  <a:lnTo>
                    <a:pt x="224790" y="598170"/>
                  </a:lnTo>
                  <a:close/>
                  <a:moveTo>
                    <a:pt x="5715" y="388620"/>
                  </a:moveTo>
                  <a:lnTo>
                    <a:pt x="225742" y="591503"/>
                  </a:lnTo>
                  <a:lnTo>
                    <a:pt x="511492" y="501968"/>
                  </a:lnTo>
                  <a:lnTo>
                    <a:pt x="577215" y="210503"/>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3"/>
            <p:cNvSpPr/>
            <p:nvPr/>
          </p:nvSpPr>
          <p:spPr>
            <a:xfrm>
              <a:off x="3300412" y="3633787"/>
              <a:ext cx="583882" cy="598169"/>
            </a:xfrm>
            <a:custGeom>
              <a:avLst/>
              <a:gdLst/>
              <a:ahLst/>
              <a:cxnLst/>
              <a:rect l="l" t="t" r="r" b="b"/>
              <a:pathLst>
                <a:path w="583882" h="598169" extrusionOk="0">
                  <a:moveTo>
                    <a:pt x="225742" y="598170"/>
                  </a:moveTo>
                  <a:lnTo>
                    <a:pt x="224790" y="597218"/>
                  </a:lnTo>
                  <a:lnTo>
                    <a:pt x="0" y="390525"/>
                  </a:lnTo>
                  <a:lnTo>
                    <a:pt x="66675" y="91440"/>
                  </a:lnTo>
                  <a:lnTo>
                    <a:pt x="68580" y="90488"/>
                  </a:lnTo>
                  <a:lnTo>
                    <a:pt x="359092" y="0"/>
                  </a:lnTo>
                  <a:lnTo>
                    <a:pt x="360045" y="953"/>
                  </a:lnTo>
                  <a:lnTo>
                    <a:pt x="583883" y="207645"/>
                  </a:lnTo>
                  <a:lnTo>
                    <a:pt x="517208" y="506730"/>
                  </a:lnTo>
                  <a:lnTo>
                    <a:pt x="515303" y="507682"/>
                  </a:lnTo>
                  <a:lnTo>
                    <a:pt x="225742" y="598170"/>
                  </a:lnTo>
                  <a:close/>
                  <a:moveTo>
                    <a:pt x="7620" y="388620"/>
                  </a:moveTo>
                  <a:lnTo>
                    <a:pt x="227648" y="591503"/>
                  </a:lnTo>
                  <a:lnTo>
                    <a:pt x="513397" y="501968"/>
                  </a:lnTo>
                  <a:lnTo>
                    <a:pt x="579120" y="209550"/>
                  </a:lnTo>
                  <a:lnTo>
                    <a:pt x="359092" y="6667"/>
                  </a:lnTo>
                  <a:lnTo>
                    <a:pt x="73342"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3"/>
            <p:cNvSpPr/>
            <p:nvPr/>
          </p:nvSpPr>
          <p:spPr>
            <a:xfrm>
              <a:off x="3812857" y="3748087"/>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6667" y="388620"/>
                  </a:moveTo>
                  <a:lnTo>
                    <a:pt x="226695" y="591503"/>
                  </a:lnTo>
                  <a:lnTo>
                    <a:pt x="512445" y="501968"/>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3"/>
            <p:cNvSpPr/>
            <p:nvPr/>
          </p:nvSpPr>
          <p:spPr>
            <a:xfrm>
              <a:off x="4325302" y="3863339"/>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3"/>
            <p:cNvSpPr/>
            <p:nvPr/>
          </p:nvSpPr>
          <p:spPr>
            <a:xfrm>
              <a:off x="6372224" y="432244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7" y="506730"/>
                  </a:lnTo>
                  <a:lnTo>
                    <a:pt x="515303" y="507683"/>
                  </a:lnTo>
                  <a:lnTo>
                    <a:pt x="224790" y="598170"/>
                  </a:lnTo>
                  <a:close/>
                  <a:moveTo>
                    <a:pt x="6668" y="388620"/>
                  </a:moveTo>
                  <a:lnTo>
                    <a:pt x="226695" y="591503"/>
                  </a:lnTo>
                  <a:lnTo>
                    <a:pt x="512445" y="501968"/>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3"/>
            <p:cNvSpPr/>
            <p:nvPr/>
          </p:nvSpPr>
          <p:spPr>
            <a:xfrm>
              <a:off x="2433637" y="3905249"/>
              <a:ext cx="583882" cy="598169"/>
            </a:xfrm>
            <a:custGeom>
              <a:avLst/>
              <a:gdLst/>
              <a:ahLst/>
              <a:cxnLst/>
              <a:rect l="l" t="t" r="r" b="b"/>
              <a:pathLst>
                <a:path w="583882" h="598169" extrusionOk="0">
                  <a:moveTo>
                    <a:pt x="225743" y="598170"/>
                  </a:moveTo>
                  <a:lnTo>
                    <a:pt x="224790" y="597218"/>
                  </a:lnTo>
                  <a:lnTo>
                    <a:pt x="0" y="390525"/>
                  </a:lnTo>
                  <a:lnTo>
                    <a:pt x="66675" y="91440"/>
                  </a:lnTo>
                  <a:lnTo>
                    <a:pt x="68580" y="90488"/>
                  </a:lnTo>
                  <a:lnTo>
                    <a:pt x="359093" y="0"/>
                  </a:lnTo>
                  <a:lnTo>
                    <a:pt x="360045" y="953"/>
                  </a:lnTo>
                  <a:lnTo>
                    <a:pt x="583883" y="207645"/>
                  </a:lnTo>
                  <a:lnTo>
                    <a:pt x="517208" y="506730"/>
                  </a:lnTo>
                  <a:lnTo>
                    <a:pt x="515303" y="507682"/>
                  </a:lnTo>
                  <a:lnTo>
                    <a:pt x="225743"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3"/>
            <p:cNvSpPr/>
            <p:nvPr/>
          </p:nvSpPr>
          <p:spPr>
            <a:xfrm>
              <a:off x="2946081" y="4019549"/>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2"/>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3"/>
            <p:cNvSpPr/>
            <p:nvPr/>
          </p:nvSpPr>
          <p:spPr>
            <a:xfrm>
              <a:off x="3457574" y="41348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3"/>
            <p:cNvSpPr/>
            <p:nvPr/>
          </p:nvSpPr>
          <p:spPr>
            <a:xfrm>
              <a:off x="3970019" y="42491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3"/>
            <p:cNvSpPr/>
            <p:nvPr/>
          </p:nvSpPr>
          <p:spPr>
            <a:xfrm>
              <a:off x="4481512" y="4364354"/>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3"/>
            <p:cNvSpPr/>
            <p:nvPr/>
          </p:nvSpPr>
          <p:spPr>
            <a:xfrm>
              <a:off x="6528434" y="482345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3"/>
                  </a:lnTo>
                  <a:lnTo>
                    <a:pt x="224790"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3"/>
            <p:cNvSpPr/>
            <p:nvPr/>
          </p:nvSpPr>
          <p:spPr>
            <a:xfrm>
              <a:off x="5725477" y="2687002"/>
              <a:ext cx="45719" cy="45719"/>
            </a:xfrm>
            <a:custGeom>
              <a:avLst/>
              <a:gdLst/>
              <a:ahLst/>
              <a:cxnLst/>
              <a:rect l="l" t="t" r="r" b="b"/>
              <a:pathLst>
                <a:path w="45719"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3"/>
            <p:cNvSpPr/>
            <p:nvPr/>
          </p:nvSpPr>
          <p:spPr>
            <a:xfrm>
              <a:off x="3680459" y="222878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3"/>
            <p:cNvSpPr/>
            <p:nvPr/>
          </p:nvSpPr>
          <p:spPr>
            <a:xfrm>
              <a:off x="6594156" y="2415539"/>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3"/>
            <p:cNvSpPr/>
            <p:nvPr/>
          </p:nvSpPr>
          <p:spPr>
            <a:xfrm>
              <a:off x="7172324" y="2234564"/>
              <a:ext cx="45719" cy="45720"/>
            </a:xfrm>
            <a:custGeom>
              <a:avLst/>
              <a:gdLst/>
              <a:ahLst/>
              <a:cxnLst/>
              <a:rect l="l" t="t" r="r" b="b"/>
              <a:pathLst>
                <a:path w="45719"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3"/>
            <p:cNvSpPr/>
            <p:nvPr/>
          </p:nvSpPr>
          <p:spPr>
            <a:xfrm>
              <a:off x="6112192" y="3388994"/>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3"/>
            <p:cNvSpPr/>
            <p:nvPr/>
          </p:nvSpPr>
          <p:spPr>
            <a:xfrm>
              <a:off x="6900862" y="3415664"/>
              <a:ext cx="45719" cy="45719"/>
            </a:xfrm>
            <a:custGeom>
              <a:avLst/>
              <a:gdLst/>
              <a:ahLst/>
              <a:cxnLst/>
              <a:rect l="l" t="t" r="r" b="b"/>
              <a:pathLst>
                <a:path w="45719"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6195"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3"/>
            <p:cNvSpPr/>
            <p:nvPr/>
          </p:nvSpPr>
          <p:spPr>
            <a:xfrm>
              <a:off x="8129587" y="276034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3"/>
            <p:cNvSpPr/>
            <p:nvPr/>
          </p:nvSpPr>
          <p:spPr>
            <a:xfrm>
              <a:off x="6793229" y="1528762"/>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3"/>
            <p:cNvSpPr/>
            <p:nvPr/>
          </p:nvSpPr>
          <p:spPr>
            <a:xfrm>
              <a:off x="7491412" y="323659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3"/>
            <p:cNvSpPr/>
            <p:nvPr/>
          </p:nvSpPr>
          <p:spPr>
            <a:xfrm>
              <a:off x="5013006" y="345941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3"/>
            <p:cNvSpPr/>
            <p:nvPr/>
          </p:nvSpPr>
          <p:spPr>
            <a:xfrm>
              <a:off x="5213984" y="256984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3"/>
            <p:cNvSpPr/>
            <p:nvPr/>
          </p:nvSpPr>
          <p:spPr>
            <a:xfrm>
              <a:off x="6149339" y="2001201"/>
              <a:ext cx="45719" cy="45720"/>
            </a:xfrm>
            <a:custGeom>
              <a:avLst/>
              <a:gdLst/>
              <a:ahLst/>
              <a:cxnLst/>
              <a:rect l="l" t="t" r="r" b="b"/>
              <a:pathLst>
                <a:path w="45719"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3"/>
            <p:cNvSpPr/>
            <p:nvPr/>
          </p:nvSpPr>
          <p:spPr>
            <a:xfrm>
              <a:off x="5570219" y="2185987"/>
              <a:ext cx="45720" cy="45720"/>
            </a:xfrm>
            <a:custGeom>
              <a:avLst/>
              <a:gdLst/>
              <a:ahLst/>
              <a:cxnLst/>
              <a:rect l="l" t="t" r="r" b="b"/>
              <a:pathLst>
                <a:path w="45720" h="45720"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3"/>
            <p:cNvSpPr/>
            <p:nvPr/>
          </p:nvSpPr>
          <p:spPr>
            <a:xfrm>
              <a:off x="4769166" y="2161222"/>
              <a:ext cx="45720" cy="45719"/>
            </a:xfrm>
            <a:custGeom>
              <a:avLst/>
              <a:gdLst/>
              <a:ahLst/>
              <a:cxnLst/>
              <a:rect l="l" t="t" r="r" b="b"/>
              <a:pathLst>
                <a:path w="45720"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3"/>
            <p:cNvSpPr/>
            <p:nvPr/>
          </p:nvSpPr>
          <p:spPr>
            <a:xfrm>
              <a:off x="4349114" y="2841307"/>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3"/>
            <p:cNvSpPr/>
            <p:nvPr/>
          </p:nvSpPr>
          <p:spPr>
            <a:xfrm>
              <a:off x="3193732" y="3208971"/>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3"/>
            <p:cNvSpPr/>
            <p:nvPr/>
          </p:nvSpPr>
          <p:spPr>
            <a:xfrm>
              <a:off x="4215764" y="3434714"/>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3"/>
            <p:cNvSpPr/>
            <p:nvPr/>
          </p:nvSpPr>
          <p:spPr>
            <a:xfrm>
              <a:off x="3835716" y="2727959"/>
              <a:ext cx="45720" cy="45720"/>
            </a:xfrm>
            <a:custGeom>
              <a:avLst/>
              <a:gdLst/>
              <a:ahLst/>
              <a:cxnLst/>
              <a:rect l="l" t="t" r="r" b="b"/>
              <a:pathLst>
                <a:path w="45720"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0" name="Google Shape;290;p3"/>
          <p:cNvGrpSpPr/>
          <p:nvPr/>
        </p:nvGrpSpPr>
        <p:grpSpPr>
          <a:xfrm>
            <a:off x="8269990" y="-2684040"/>
            <a:ext cx="3503117" cy="3033228"/>
            <a:chOff x="4076700" y="1680209"/>
            <a:chExt cx="4040504" cy="3498533"/>
          </a:xfrm>
        </p:grpSpPr>
        <p:sp>
          <p:nvSpPr>
            <p:cNvPr id="291" name="Google Shape;291;p3"/>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2" name="Google Shape;292;p3"/>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3"/>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3"/>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3"/>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3"/>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3"/>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3"/>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3"/>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3"/>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3"/>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3"/>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3"/>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3"/>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3"/>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3"/>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3"/>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3"/>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3"/>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3"/>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3"/>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3"/>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3"/>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3"/>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3"/>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3"/>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3"/>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3"/>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3"/>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3"/>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3"/>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3"/>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3"/>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3"/>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3"/>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3"/>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3"/>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3"/>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3"/>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3"/>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3"/>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32" name="Google Shape;332;p3"/>
          <p:cNvGrpSpPr/>
          <p:nvPr/>
        </p:nvGrpSpPr>
        <p:grpSpPr>
          <a:xfrm rot="10800000">
            <a:off x="-5427144" y="3895261"/>
            <a:ext cx="6348884" cy="3457697"/>
            <a:chOff x="2433637" y="1433512"/>
            <a:chExt cx="7322819" cy="3988117"/>
          </a:xfrm>
        </p:grpSpPr>
        <p:sp>
          <p:nvSpPr>
            <p:cNvPr id="333" name="Google Shape;333;p3"/>
            <p:cNvSpPr/>
            <p:nvPr/>
          </p:nvSpPr>
          <p:spPr>
            <a:xfrm>
              <a:off x="5944552" y="1433512"/>
              <a:ext cx="584834" cy="598169"/>
            </a:xfrm>
            <a:custGeom>
              <a:avLst/>
              <a:gdLst/>
              <a:ahLst/>
              <a:cxnLst/>
              <a:rect l="l" t="t" r="r" b="b"/>
              <a:pathLst>
                <a:path w="584834" h="598169" extrusionOk="0">
                  <a:moveTo>
                    <a:pt x="225742" y="598170"/>
                  </a:moveTo>
                  <a:lnTo>
                    <a:pt x="0" y="390525"/>
                  </a:lnTo>
                  <a:lnTo>
                    <a:pt x="66675" y="91440"/>
                  </a:lnTo>
                  <a:lnTo>
                    <a:pt x="360045" y="0"/>
                  </a:lnTo>
                  <a:lnTo>
                    <a:pt x="584835" y="207645"/>
                  </a:lnTo>
                  <a:lnTo>
                    <a:pt x="518160" y="506730"/>
                  </a:lnTo>
                  <a:lnTo>
                    <a:pt x="225742" y="598170"/>
                  </a:lnTo>
                  <a:close/>
                  <a:moveTo>
                    <a:pt x="6667" y="388620"/>
                  </a:moveTo>
                  <a:lnTo>
                    <a:pt x="226695" y="590550"/>
                  </a:lnTo>
                  <a:lnTo>
                    <a:pt x="512445" y="501015"/>
                  </a:lnTo>
                  <a:lnTo>
                    <a:pt x="578167" y="208598"/>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3"/>
            <p:cNvSpPr/>
            <p:nvPr/>
          </p:nvSpPr>
          <p:spPr>
            <a:xfrm>
              <a:off x="6456044" y="1547812"/>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8" y="591503"/>
                  </a:lnTo>
                  <a:lnTo>
                    <a:pt x="513398" y="501967"/>
                  </a:lnTo>
                  <a:lnTo>
                    <a:pt x="579120" y="209550"/>
                  </a:lnTo>
                  <a:lnTo>
                    <a:pt x="359093" y="6667"/>
                  </a:lnTo>
                  <a:lnTo>
                    <a:pt x="73343"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3"/>
            <p:cNvSpPr/>
            <p:nvPr/>
          </p:nvSpPr>
          <p:spPr>
            <a:xfrm>
              <a:off x="8502967" y="200786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7"/>
                  </a:lnTo>
                  <a:lnTo>
                    <a:pt x="359093" y="6668"/>
                  </a:lnTo>
                  <a:lnTo>
                    <a:pt x="73343" y="96203"/>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3"/>
            <p:cNvSpPr/>
            <p:nvPr/>
          </p:nvSpPr>
          <p:spPr>
            <a:xfrm>
              <a:off x="9015412" y="212216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3"/>
            <p:cNvSpPr/>
            <p:nvPr/>
          </p:nvSpPr>
          <p:spPr>
            <a:xfrm>
              <a:off x="6100762" y="1934526"/>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8"/>
                  </a:lnTo>
                  <a:lnTo>
                    <a:pt x="359093" y="5715"/>
                  </a:lnTo>
                  <a:lnTo>
                    <a:pt x="73343"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3"/>
            <p:cNvSpPr/>
            <p:nvPr/>
          </p:nvSpPr>
          <p:spPr>
            <a:xfrm>
              <a:off x="6612254" y="2048826"/>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8"/>
                  </a:lnTo>
                  <a:lnTo>
                    <a:pt x="579120" y="209550"/>
                  </a:lnTo>
                  <a:lnTo>
                    <a:pt x="359092" y="6668"/>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3"/>
            <p:cNvSpPr/>
            <p:nvPr/>
          </p:nvSpPr>
          <p:spPr>
            <a:xfrm>
              <a:off x="8148637" y="2393632"/>
              <a:ext cx="584835" cy="598170"/>
            </a:xfrm>
            <a:custGeom>
              <a:avLst/>
              <a:gdLst/>
              <a:ahLst/>
              <a:cxnLst/>
              <a:rect l="l" t="t" r="r" b="b"/>
              <a:pathLst>
                <a:path w="584835" h="598170" extrusionOk="0">
                  <a:moveTo>
                    <a:pt x="224790" y="598170"/>
                  </a:moveTo>
                  <a:lnTo>
                    <a:pt x="0" y="390525"/>
                  </a:lnTo>
                  <a:lnTo>
                    <a:pt x="66675" y="91440"/>
                  </a:lnTo>
                  <a:lnTo>
                    <a:pt x="359093" y="0"/>
                  </a:lnTo>
                  <a:lnTo>
                    <a:pt x="584835" y="207645"/>
                  </a:lnTo>
                  <a:lnTo>
                    <a:pt x="518160" y="506730"/>
                  </a:lnTo>
                  <a:lnTo>
                    <a:pt x="224790" y="598170"/>
                  </a:lnTo>
                  <a:close/>
                  <a:moveTo>
                    <a:pt x="6668" y="387667"/>
                  </a:moveTo>
                  <a:lnTo>
                    <a:pt x="226695" y="590550"/>
                  </a:lnTo>
                  <a:lnTo>
                    <a:pt x="512445" y="501015"/>
                  </a:lnTo>
                  <a:lnTo>
                    <a:pt x="578168" y="208597"/>
                  </a:lnTo>
                  <a:lnTo>
                    <a:pt x="358140" y="5715"/>
                  </a:lnTo>
                  <a:lnTo>
                    <a:pt x="72390" y="95250"/>
                  </a:lnTo>
                  <a:lnTo>
                    <a:pt x="6668"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3"/>
            <p:cNvSpPr/>
            <p:nvPr/>
          </p:nvSpPr>
          <p:spPr>
            <a:xfrm>
              <a:off x="8660129" y="2507932"/>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3"/>
            <p:cNvSpPr/>
            <p:nvPr/>
          </p:nvSpPr>
          <p:spPr>
            <a:xfrm>
              <a:off x="9171622" y="2623184"/>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8140" y="6667"/>
                  </a:lnTo>
                  <a:lnTo>
                    <a:pt x="72390" y="96202"/>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3"/>
            <p:cNvSpPr/>
            <p:nvPr/>
          </p:nvSpPr>
          <p:spPr>
            <a:xfrm>
              <a:off x="4722494" y="2090737"/>
              <a:ext cx="584835" cy="598170"/>
            </a:xfrm>
            <a:custGeom>
              <a:avLst/>
              <a:gdLst/>
              <a:ahLst/>
              <a:cxnLst/>
              <a:rect l="l" t="t" r="r" b="b"/>
              <a:pathLst>
                <a:path w="584835"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9550"/>
                  </a:lnTo>
                  <a:lnTo>
                    <a:pt x="358140" y="6667"/>
                  </a:lnTo>
                  <a:lnTo>
                    <a:pt x="72390" y="96202"/>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3"/>
            <p:cNvSpPr/>
            <p:nvPr/>
          </p:nvSpPr>
          <p:spPr>
            <a:xfrm>
              <a:off x="5233987" y="2205037"/>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3"/>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3"/>
            <p:cNvSpPr/>
            <p:nvPr/>
          </p:nvSpPr>
          <p:spPr>
            <a:xfrm>
              <a:off x="5745479" y="2320289"/>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9092" y="5715"/>
                  </a:lnTo>
                  <a:lnTo>
                    <a:pt x="73342"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3"/>
            <p:cNvSpPr/>
            <p:nvPr/>
          </p:nvSpPr>
          <p:spPr>
            <a:xfrm>
              <a:off x="6256971" y="243458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7" y="591503"/>
                  </a:lnTo>
                  <a:lnTo>
                    <a:pt x="513397" y="501968"/>
                  </a:lnTo>
                  <a:lnTo>
                    <a:pt x="579120" y="209550"/>
                  </a:lnTo>
                  <a:lnTo>
                    <a:pt x="359093" y="6668"/>
                  </a:lnTo>
                  <a:lnTo>
                    <a:pt x="73343"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3"/>
            <p:cNvSpPr/>
            <p:nvPr/>
          </p:nvSpPr>
          <p:spPr>
            <a:xfrm>
              <a:off x="6769417" y="25498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3"/>
            <p:cNvSpPr/>
            <p:nvPr/>
          </p:nvSpPr>
          <p:spPr>
            <a:xfrm>
              <a:off x="7280909" y="26641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7"/>
                  </a:lnTo>
                  <a:lnTo>
                    <a:pt x="579120" y="209550"/>
                  </a:lnTo>
                  <a:lnTo>
                    <a:pt x="358140" y="7620"/>
                  </a:lnTo>
                  <a:lnTo>
                    <a:pt x="72390" y="97155"/>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3"/>
            <p:cNvSpPr/>
            <p:nvPr/>
          </p:nvSpPr>
          <p:spPr>
            <a:xfrm>
              <a:off x="7792401" y="2779394"/>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8" y="590550"/>
                  </a:lnTo>
                  <a:lnTo>
                    <a:pt x="513398" y="501015"/>
                  </a:lnTo>
                  <a:lnTo>
                    <a:pt x="579120" y="208597"/>
                  </a:lnTo>
                  <a:lnTo>
                    <a:pt x="359093" y="6667"/>
                  </a:lnTo>
                  <a:lnTo>
                    <a:pt x="73343"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3"/>
            <p:cNvSpPr/>
            <p:nvPr/>
          </p:nvSpPr>
          <p:spPr>
            <a:xfrm>
              <a:off x="8305799" y="289369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224790" y="598170"/>
                  </a:lnTo>
                  <a:close/>
                  <a:moveTo>
                    <a:pt x="5715" y="388620"/>
                  </a:moveTo>
                  <a:lnTo>
                    <a:pt x="225743" y="591502"/>
                  </a:lnTo>
                  <a:lnTo>
                    <a:pt x="511493" y="501967"/>
                  </a:lnTo>
                  <a:lnTo>
                    <a:pt x="577215" y="209550"/>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3"/>
            <p:cNvSpPr/>
            <p:nvPr/>
          </p:nvSpPr>
          <p:spPr>
            <a:xfrm>
              <a:off x="8817292" y="3008946"/>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3"/>
            <p:cNvSpPr/>
            <p:nvPr/>
          </p:nvSpPr>
          <p:spPr>
            <a:xfrm>
              <a:off x="3343274" y="2246947"/>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3"/>
            <p:cNvSpPr/>
            <p:nvPr/>
          </p:nvSpPr>
          <p:spPr>
            <a:xfrm>
              <a:off x="3854766" y="2361247"/>
              <a:ext cx="584835" cy="598169"/>
            </a:xfrm>
            <a:custGeom>
              <a:avLst/>
              <a:gdLst/>
              <a:ahLst/>
              <a:cxnLst/>
              <a:rect l="l" t="t" r="r" b="b"/>
              <a:pathLst>
                <a:path w="584835"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8" y="591503"/>
                  </a:lnTo>
                  <a:lnTo>
                    <a:pt x="513398" y="501968"/>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3"/>
            <p:cNvSpPr/>
            <p:nvPr/>
          </p:nvSpPr>
          <p:spPr>
            <a:xfrm>
              <a:off x="4367212" y="2476499"/>
              <a:ext cx="584834" cy="598170"/>
            </a:xfrm>
            <a:custGeom>
              <a:avLst/>
              <a:gdLst/>
              <a:ahLst/>
              <a:cxnLst/>
              <a:rect l="l" t="t" r="r" b="b"/>
              <a:pathLst>
                <a:path w="584834"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3"/>
            <p:cNvSpPr/>
            <p:nvPr/>
          </p:nvSpPr>
          <p:spPr>
            <a:xfrm>
              <a:off x="4878704" y="2590799"/>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8620"/>
                  </a:moveTo>
                  <a:lnTo>
                    <a:pt x="226695" y="591503"/>
                  </a:lnTo>
                  <a:lnTo>
                    <a:pt x="512445" y="501967"/>
                  </a:lnTo>
                  <a:lnTo>
                    <a:pt x="578167"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3"/>
            <p:cNvSpPr/>
            <p:nvPr/>
          </p:nvSpPr>
          <p:spPr>
            <a:xfrm>
              <a:off x="5390196" y="2706052"/>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7" y="590550"/>
                  </a:lnTo>
                  <a:lnTo>
                    <a:pt x="513397" y="501015"/>
                  </a:lnTo>
                  <a:lnTo>
                    <a:pt x="579120" y="208597"/>
                  </a:lnTo>
                  <a:lnTo>
                    <a:pt x="358140" y="6667"/>
                  </a:lnTo>
                  <a:lnTo>
                    <a:pt x="72390"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3"/>
            <p:cNvSpPr/>
            <p:nvPr/>
          </p:nvSpPr>
          <p:spPr>
            <a:xfrm>
              <a:off x="5901689" y="2820352"/>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2"/>
                  </a:lnTo>
                  <a:lnTo>
                    <a:pt x="513397" y="501967"/>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3"/>
            <p:cNvSpPr/>
            <p:nvPr/>
          </p:nvSpPr>
          <p:spPr>
            <a:xfrm>
              <a:off x="6415087" y="2935604"/>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3"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3"/>
            <p:cNvSpPr/>
            <p:nvPr/>
          </p:nvSpPr>
          <p:spPr>
            <a:xfrm>
              <a:off x="6926579" y="3049904"/>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3"/>
            <p:cNvSpPr/>
            <p:nvPr/>
          </p:nvSpPr>
          <p:spPr>
            <a:xfrm>
              <a:off x="7438072" y="3165157"/>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2"/>
                  </a:lnTo>
                  <a:lnTo>
                    <a:pt x="512445" y="501967"/>
                  </a:lnTo>
                  <a:lnTo>
                    <a:pt x="578167" y="209550"/>
                  </a:lnTo>
                  <a:lnTo>
                    <a:pt x="358140" y="6667"/>
                  </a:lnTo>
                  <a:lnTo>
                    <a:pt x="72390"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3"/>
            <p:cNvSpPr/>
            <p:nvPr/>
          </p:nvSpPr>
          <p:spPr>
            <a:xfrm>
              <a:off x="3499484" y="274700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7" y="388620"/>
                  </a:moveTo>
                  <a:lnTo>
                    <a:pt x="226695" y="591503"/>
                  </a:lnTo>
                  <a:lnTo>
                    <a:pt x="512445" y="501968"/>
                  </a:lnTo>
                  <a:lnTo>
                    <a:pt x="578168" y="209550"/>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3"/>
            <p:cNvSpPr/>
            <p:nvPr/>
          </p:nvSpPr>
          <p:spPr>
            <a:xfrm>
              <a:off x="4011929" y="2862262"/>
              <a:ext cx="584835" cy="598170"/>
            </a:xfrm>
            <a:custGeom>
              <a:avLst/>
              <a:gdLst/>
              <a:ahLst/>
              <a:cxnLst/>
              <a:rect l="l" t="t" r="r" b="b"/>
              <a:pathLst>
                <a:path w="584835" h="598170" extrusionOk="0">
                  <a:moveTo>
                    <a:pt x="224790" y="598170"/>
                  </a:moveTo>
                  <a:lnTo>
                    <a:pt x="223838" y="597218"/>
                  </a:lnTo>
                  <a:lnTo>
                    <a:pt x="0" y="390525"/>
                  </a:lnTo>
                  <a:lnTo>
                    <a:pt x="66675" y="91440"/>
                  </a:lnTo>
                  <a:lnTo>
                    <a:pt x="359092" y="0"/>
                  </a:lnTo>
                  <a:lnTo>
                    <a:pt x="584835" y="207645"/>
                  </a:lnTo>
                  <a:lnTo>
                    <a:pt x="518160" y="506730"/>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3"/>
            <p:cNvSpPr/>
            <p:nvPr/>
          </p:nvSpPr>
          <p:spPr>
            <a:xfrm>
              <a:off x="4523421" y="2976562"/>
              <a:ext cx="584834" cy="598170"/>
            </a:xfrm>
            <a:custGeom>
              <a:avLst/>
              <a:gdLst/>
              <a:ahLst/>
              <a:cxnLst/>
              <a:rect l="l" t="t" r="r" b="b"/>
              <a:pathLst>
                <a:path w="584834" h="598170" extrusionOk="0">
                  <a:moveTo>
                    <a:pt x="225743" y="598170"/>
                  </a:moveTo>
                  <a:lnTo>
                    <a:pt x="224790" y="597218"/>
                  </a:lnTo>
                  <a:lnTo>
                    <a:pt x="0" y="390525"/>
                  </a:lnTo>
                  <a:lnTo>
                    <a:pt x="66675" y="91440"/>
                  </a:lnTo>
                  <a:lnTo>
                    <a:pt x="359093" y="0"/>
                  </a:lnTo>
                  <a:lnTo>
                    <a:pt x="584835" y="207645"/>
                  </a:lnTo>
                  <a:lnTo>
                    <a:pt x="518160" y="506730"/>
                  </a:lnTo>
                  <a:lnTo>
                    <a:pt x="516255" y="507683"/>
                  </a:lnTo>
                  <a:lnTo>
                    <a:pt x="225743" y="598170"/>
                  </a:lnTo>
                  <a:close/>
                  <a:moveTo>
                    <a:pt x="6668" y="388620"/>
                  </a:moveTo>
                  <a:lnTo>
                    <a:pt x="226695" y="591503"/>
                  </a:lnTo>
                  <a:lnTo>
                    <a:pt x="512445" y="501967"/>
                  </a:lnTo>
                  <a:lnTo>
                    <a:pt x="578168" y="209550"/>
                  </a:lnTo>
                  <a:lnTo>
                    <a:pt x="358140" y="7620"/>
                  </a:lnTo>
                  <a:lnTo>
                    <a:pt x="72390"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3"/>
            <p:cNvSpPr/>
            <p:nvPr/>
          </p:nvSpPr>
          <p:spPr>
            <a:xfrm>
              <a:off x="5035867" y="3091814"/>
              <a:ext cx="584834" cy="598169"/>
            </a:xfrm>
            <a:custGeom>
              <a:avLst/>
              <a:gdLst/>
              <a:ahLst/>
              <a:cxnLst/>
              <a:rect l="l" t="t" r="r" b="b"/>
              <a:pathLst>
                <a:path w="584834" h="598169" extrusionOk="0">
                  <a:moveTo>
                    <a:pt x="224790" y="598170"/>
                  </a:moveTo>
                  <a:lnTo>
                    <a:pt x="223838" y="597218"/>
                  </a:lnTo>
                  <a:lnTo>
                    <a:pt x="0" y="390525"/>
                  </a:lnTo>
                  <a:lnTo>
                    <a:pt x="66675" y="91440"/>
                  </a:lnTo>
                  <a:lnTo>
                    <a:pt x="359092" y="0"/>
                  </a:lnTo>
                  <a:lnTo>
                    <a:pt x="584835" y="207645"/>
                  </a:lnTo>
                  <a:lnTo>
                    <a:pt x="518160" y="506730"/>
                  </a:lnTo>
                  <a:lnTo>
                    <a:pt x="516255" y="507682"/>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3"/>
            <p:cNvSpPr/>
            <p:nvPr/>
          </p:nvSpPr>
          <p:spPr>
            <a:xfrm>
              <a:off x="5547359" y="3206114"/>
              <a:ext cx="584834" cy="598169"/>
            </a:xfrm>
            <a:custGeom>
              <a:avLst/>
              <a:gdLst/>
              <a:ahLst/>
              <a:cxnLst/>
              <a:rect l="l" t="t" r="r" b="b"/>
              <a:pathLst>
                <a:path w="584834" h="598169" extrusionOk="0">
                  <a:moveTo>
                    <a:pt x="224790" y="598170"/>
                  </a:moveTo>
                  <a:lnTo>
                    <a:pt x="223838" y="597218"/>
                  </a:lnTo>
                  <a:lnTo>
                    <a:pt x="0" y="390525"/>
                  </a:lnTo>
                  <a:lnTo>
                    <a:pt x="66675" y="91440"/>
                  </a:lnTo>
                  <a:lnTo>
                    <a:pt x="359093" y="0"/>
                  </a:lnTo>
                  <a:lnTo>
                    <a:pt x="584835" y="207645"/>
                  </a:lnTo>
                  <a:lnTo>
                    <a:pt x="518160" y="506730"/>
                  </a:lnTo>
                  <a:lnTo>
                    <a:pt x="516255" y="507682"/>
                  </a:lnTo>
                  <a:lnTo>
                    <a:pt x="224790"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3"/>
            <p:cNvSpPr/>
            <p:nvPr/>
          </p:nvSpPr>
          <p:spPr>
            <a:xfrm>
              <a:off x="6059804" y="3321366"/>
              <a:ext cx="583882" cy="598170"/>
            </a:xfrm>
            <a:custGeom>
              <a:avLst/>
              <a:gdLst/>
              <a:ahLst/>
              <a:cxnLst/>
              <a:rect l="l" t="t" r="r" b="b"/>
              <a:pathLst>
                <a:path w="583882" h="598170" extrusionOk="0">
                  <a:moveTo>
                    <a:pt x="224790" y="598170"/>
                  </a:moveTo>
                  <a:lnTo>
                    <a:pt x="223838" y="597218"/>
                  </a:lnTo>
                  <a:lnTo>
                    <a:pt x="0" y="390525"/>
                  </a:lnTo>
                  <a:lnTo>
                    <a:pt x="66675" y="91440"/>
                  </a:lnTo>
                  <a:lnTo>
                    <a:pt x="359092" y="0"/>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3"/>
            <p:cNvSpPr/>
            <p:nvPr/>
          </p:nvSpPr>
          <p:spPr>
            <a:xfrm>
              <a:off x="6571296" y="3435666"/>
              <a:ext cx="584834" cy="598170"/>
            </a:xfrm>
            <a:custGeom>
              <a:avLst/>
              <a:gdLst/>
              <a:ahLst/>
              <a:cxnLst/>
              <a:rect l="l" t="t" r="r" b="b"/>
              <a:pathLst>
                <a:path w="584834" h="598170" extrusionOk="0">
                  <a:moveTo>
                    <a:pt x="224790" y="598170"/>
                  </a:moveTo>
                  <a:lnTo>
                    <a:pt x="223838" y="597218"/>
                  </a:lnTo>
                  <a:lnTo>
                    <a:pt x="0" y="390525"/>
                  </a:lnTo>
                  <a:lnTo>
                    <a:pt x="66675" y="91440"/>
                  </a:lnTo>
                  <a:lnTo>
                    <a:pt x="68580" y="90488"/>
                  </a:lnTo>
                  <a:lnTo>
                    <a:pt x="359093" y="0"/>
                  </a:lnTo>
                  <a:lnTo>
                    <a:pt x="584835" y="207645"/>
                  </a:lnTo>
                  <a:lnTo>
                    <a:pt x="518160" y="506730"/>
                  </a:lnTo>
                  <a:lnTo>
                    <a:pt x="516255" y="507683"/>
                  </a:lnTo>
                  <a:lnTo>
                    <a:pt x="224790" y="598170"/>
                  </a:lnTo>
                  <a:close/>
                  <a:moveTo>
                    <a:pt x="6668" y="388620"/>
                  </a:moveTo>
                  <a:lnTo>
                    <a:pt x="226695" y="591502"/>
                  </a:lnTo>
                  <a:lnTo>
                    <a:pt x="512445" y="501967"/>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3"/>
            <p:cNvSpPr/>
            <p:nvPr/>
          </p:nvSpPr>
          <p:spPr>
            <a:xfrm>
              <a:off x="7082789" y="35509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3" y="207645"/>
                  </a:lnTo>
                  <a:lnTo>
                    <a:pt x="517208" y="506730"/>
                  </a:lnTo>
                  <a:lnTo>
                    <a:pt x="515303" y="507683"/>
                  </a:lnTo>
                  <a:lnTo>
                    <a:pt x="224790" y="598170"/>
                  </a:lnTo>
                  <a:close/>
                  <a:moveTo>
                    <a:pt x="6667" y="388620"/>
                  </a:moveTo>
                  <a:lnTo>
                    <a:pt x="226695" y="591502"/>
                  </a:lnTo>
                  <a:lnTo>
                    <a:pt x="512445" y="501967"/>
                  </a:lnTo>
                  <a:lnTo>
                    <a:pt x="578167" y="209550"/>
                  </a:lnTo>
                  <a:lnTo>
                    <a:pt x="357187" y="6667"/>
                  </a:lnTo>
                  <a:lnTo>
                    <a:pt x="71438"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p3"/>
            <p:cNvSpPr/>
            <p:nvPr/>
          </p:nvSpPr>
          <p:spPr>
            <a:xfrm>
              <a:off x="7595234" y="36652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3"/>
            <p:cNvSpPr/>
            <p:nvPr/>
          </p:nvSpPr>
          <p:spPr>
            <a:xfrm>
              <a:off x="2632709" y="30184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3"/>
            <p:cNvSpPr/>
            <p:nvPr/>
          </p:nvSpPr>
          <p:spPr>
            <a:xfrm>
              <a:off x="3145154" y="31327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2" y="501968"/>
                  </a:lnTo>
                  <a:lnTo>
                    <a:pt x="577215" y="209550"/>
                  </a:lnTo>
                  <a:lnTo>
                    <a:pt x="357188" y="6668"/>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3"/>
            <p:cNvSpPr/>
            <p:nvPr/>
          </p:nvSpPr>
          <p:spPr>
            <a:xfrm>
              <a:off x="3656646" y="324802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7"/>
                  </a:lnTo>
                  <a:lnTo>
                    <a:pt x="578168" y="209550"/>
                  </a:lnTo>
                  <a:lnTo>
                    <a:pt x="358140" y="6667"/>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3"/>
            <p:cNvSpPr/>
            <p:nvPr/>
          </p:nvSpPr>
          <p:spPr>
            <a:xfrm>
              <a:off x="4168139" y="3362324"/>
              <a:ext cx="584834" cy="598169"/>
            </a:xfrm>
            <a:custGeom>
              <a:avLst/>
              <a:gdLst/>
              <a:ahLst/>
              <a:cxnLst/>
              <a:rect l="l" t="t" r="r" b="b"/>
              <a:pathLst>
                <a:path w="584834" h="598169" extrusionOk="0">
                  <a:moveTo>
                    <a:pt x="224790" y="598170"/>
                  </a:moveTo>
                  <a:lnTo>
                    <a:pt x="223838" y="597218"/>
                  </a:lnTo>
                  <a:lnTo>
                    <a:pt x="0" y="390525"/>
                  </a:lnTo>
                  <a:lnTo>
                    <a:pt x="66675" y="91440"/>
                  </a:lnTo>
                  <a:lnTo>
                    <a:pt x="68580" y="90488"/>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3"/>
            <p:cNvSpPr/>
            <p:nvPr/>
          </p:nvSpPr>
          <p:spPr>
            <a:xfrm>
              <a:off x="4680584" y="3477577"/>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3" y="0"/>
                  </a:lnTo>
                  <a:lnTo>
                    <a:pt x="360045" y="952"/>
                  </a:lnTo>
                  <a:lnTo>
                    <a:pt x="583883" y="207645"/>
                  </a:lnTo>
                  <a:lnTo>
                    <a:pt x="517208" y="506730"/>
                  </a:lnTo>
                  <a:lnTo>
                    <a:pt x="515303" y="507682"/>
                  </a:lnTo>
                  <a:lnTo>
                    <a:pt x="224790" y="598170"/>
                  </a:lnTo>
                  <a:close/>
                  <a:moveTo>
                    <a:pt x="5715" y="388620"/>
                  </a:moveTo>
                  <a:lnTo>
                    <a:pt x="225743" y="591503"/>
                  </a:lnTo>
                  <a:lnTo>
                    <a:pt x="511493"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3"/>
            <p:cNvSpPr/>
            <p:nvPr/>
          </p:nvSpPr>
          <p:spPr>
            <a:xfrm>
              <a:off x="6727506" y="3936681"/>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8" y="506730"/>
                  </a:lnTo>
                  <a:lnTo>
                    <a:pt x="515303"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3"/>
            <p:cNvSpPr/>
            <p:nvPr/>
          </p:nvSpPr>
          <p:spPr>
            <a:xfrm>
              <a:off x="7239952" y="4051934"/>
              <a:ext cx="583882" cy="598170"/>
            </a:xfrm>
            <a:custGeom>
              <a:avLst/>
              <a:gdLst/>
              <a:ahLst/>
              <a:cxnLst/>
              <a:rect l="l" t="t" r="r" b="b"/>
              <a:pathLst>
                <a:path w="583882" h="598170" extrusionOk="0">
                  <a:moveTo>
                    <a:pt x="224790" y="598170"/>
                  </a:moveTo>
                  <a:lnTo>
                    <a:pt x="223837" y="597218"/>
                  </a:lnTo>
                  <a:lnTo>
                    <a:pt x="0" y="390525"/>
                  </a:lnTo>
                  <a:lnTo>
                    <a:pt x="66675" y="91440"/>
                  </a:lnTo>
                  <a:lnTo>
                    <a:pt x="68580" y="90488"/>
                  </a:lnTo>
                  <a:lnTo>
                    <a:pt x="359092" y="0"/>
                  </a:lnTo>
                  <a:lnTo>
                    <a:pt x="360045" y="953"/>
                  </a:lnTo>
                  <a:lnTo>
                    <a:pt x="583883" y="207645"/>
                  </a:lnTo>
                  <a:lnTo>
                    <a:pt x="517208" y="506730"/>
                  </a:lnTo>
                  <a:lnTo>
                    <a:pt x="515303" y="507683"/>
                  </a:lnTo>
                  <a:lnTo>
                    <a:pt x="224790" y="598170"/>
                  </a:lnTo>
                  <a:close/>
                  <a:moveTo>
                    <a:pt x="5715" y="387668"/>
                  </a:moveTo>
                  <a:lnTo>
                    <a:pt x="225742" y="590550"/>
                  </a:lnTo>
                  <a:lnTo>
                    <a:pt x="511492" y="501015"/>
                  </a:lnTo>
                  <a:lnTo>
                    <a:pt x="577215" y="208597"/>
                  </a:lnTo>
                  <a:lnTo>
                    <a:pt x="357187" y="5715"/>
                  </a:lnTo>
                  <a:lnTo>
                    <a:pt x="71437" y="95250"/>
                  </a:lnTo>
                  <a:lnTo>
                    <a:pt x="5715"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3"/>
            <p:cNvSpPr/>
            <p:nvPr/>
          </p:nvSpPr>
          <p:spPr>
            <a:xfrm>
              <a:off x="2789872" y="351853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3"/>
                  </a:lnTo>
                  <a:lnTo>
                    <a:pt x="583882" y="207645"/>
                  </a:lnTo>
                  <a:lnTo>
                    <a:pt x="517207" y="506730"/>
                  </a:lnTo>
                  <a:lnTo>
                    <a:pt x="515303" y="507683"/>
                  </a:lnTo>
                  <a:lnTo>
                    <a:pt x="224790" y="598170"/>
                  </a:lnTo>
                  <a:close/>
                  <a:moveTo>
                    <a:pt x="5715" y="388620"/>
                  </a:moveTo>
                  <a:lnTo>
                    <a:pt x="225742" y="591503"/>
                  </a:lnTo>
                  <a:lnTo>
                    <a:pt x="511492" y="501968"/>
                  </a:lnTo>
                  <a:lnTo>
                    <a:pt x="577215" y="210503"/>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3"/>
            <p:cNvSpPr/>
            <p:nvPr/>
          </p:nvSpPr>
          <p:spPr>
            <a:xfrm>
              <a:off x="3300412" y="3633787"/>
              <a:ext cx="583882" cy="598169"/>
            </a:xfrm>
            <a:custGeom>
              <a:avLst/>
              <a:gdLst/>
              <a:ahLst/>
              <a:cxnLst/>
              <a:rect l="l" t="t" r="r" b="b"/>
              <a:pathLst>
                <a:path w="583882" h="598169" extrusionOk="0">
                  <a:moveTo>
                    <a:pt x="225742" y="598170"/>
                  </a:moveTo>
                  <a:lnTo>
                    <a:pt x="224790" y="597218"/>
                  </a:lnTo>
                  <a:lnTo>
                    <a:pt x="0" y="390525"/>
                  </a:lnTo>
                  <a:lnTo>
                    <a:pt x="66675" y="91440"/>
                  </a:lnTo>
                  <a:lnTo>
                    <a:pt x="68580" y="90488"/>
                  </a:lnTo>
                  <a:lnTo>
                    <a:pt x="359092" y="0"/>
                  </a:lnTo>
                  <a:lnTo>
                    <a:pt x="360045" y="953"/>
                  </a:lnTo>
                  <a:lnTo>
                    <a:pt x="583883" y="207645"/>
                  </a:lnTo>
                  <a:lnTo>
                    <a:pt x="517208" y="506730"/>
                  </a:lnTo>
                  <a:lnTo>
                    <a:pt x="515303" y="507682"/>
                  </a:lnTo>
                  <a:lnTo>
                    <a:pt x="225742" y="598170"/>
                  </a:lnTo>
                  <a:close/>
                  <a:moveTo>
                    <a:pt x="7620" y="388620"/>
                  </a:moveTo>
                  <a:lnTo>
                    <a:pt x="227648" y="591503"/>
                  </a:lnTo>
                  <a:lnTo>
                    <a:pt x="513397" y="501968"/>
                  </a:lnTo>
                  <a:lnTo>
                    <a:pt x="579120" y="209550"/>
                  </a:lnTo>
                  <a:lnTo>
                    <a:pt x="359092" y="6667"/>
                  </a:lnTo>
                  <a:lnTo>
                    <a:pt x="73342"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3"/>
            <p:cNvSpPr/>
            <p:nvPr/>
          </p:nvSpPr>
          <p:spPr>
            <a:xfrm>
              <a:off x="3812857" y="3748087"/>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6667" y="388620"/>
                  </a:moveTo>
                  <a:lnTo>
                    <a:pt x="226695" y="591503"/>
                  </a:lnTo>
                  <a:lnTo>
                    <a:pt x="512445" y="501968"/>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3"/>
            <p:cNvSpPr/>
            <p:nvPr/>
          </p:nvSpPr>
          <p:spPr>
            <a:xfrm>
              <a:off x="4325302" y="3863339"/>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3"/>
            <p:cNvSpPr/>
            <p:nvPr/>
          </p:nvSpPr>
          <p:spPr>
            <a:xfrm>
              <a:off x="6372224" y="432244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7" y="506730"/>
                  </a:lnTo>
                  <a:lnTo>
                    <a:pt x="515303" y="507683"/>
                  </a:lnTo>
                  <a:lnTo>
                    <a:pt x="224790" y="598170"/>
                  </a:lnTo>
                  <a:close/>
                  <a:moveTo>
                    <a:pt x="6668" y="388620"/>
                  </a:moveTo>
                  <a:lnTo>
                    <a:pt x="226695" y="591503"/>
                  </a:lnTo>
                  <a:lnTo>
                    <a:pt x="512445" y="501968"/>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3"/>
            <p:cNvSpPr/>
            <p:nvPr/>
          </p:nvSpPr>
          <p:spPr>
            <a:xfrm>
              <a:off x="2433637" y="3905249"/>
              <a:ext cx="583882" cy="598169"/>
            </a:xfrm>
            <a:custGeom>
              <a:avLst/>
              <a:gdLst/>
              <a:ahLst/>
              <a:cxnLst/>
              <a:rect l="l" t="t" r="r" b="b"/>
              <a:pathLst>
                <a:path w="583882" h="598169" extrusionOk="0">
                  <a:moveTo>
                    <a:pt x="225743" y="598170"/>
                  </a:moveTo>
                  <a:lnTo>
                    <a:pt x="224790" y="597218"/>
                  </a:lnTo>
                  <a:lnTo>
                    <a:pt x="0" y="390525"/>
                  </a:lnTo>
                  <a:lnTo>
                    <a:pt x="66675" y="91440"/>
                  </a:lnTo>
                  <a:lnTo>
                    <a:pt x="68580" y="90488"/>
                  </a:lnTo>
                  <a:lnTo>
                    <a:pt x="359093" y="0"/>
                  </a:lnTo>
                  <a:lnTo>
                    <a:pt x="360045" y="953"/>
                  </a:lnTo>
                  <a:lnTo>
                    <a:pt x="583883" y="207645"/>
                  </a:lnTo>
                  <a:lnTo>
                    <a:pt x="517208" y="506730"/>
                  </a:lnTo>
                  <a:lnTo>
                    <a:pt x="515303" y="507682"/>
                  </a:lnTo>
                  <a:lnTo>
                    <a:pt x="225743"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3"/>
            <p:cNvSpPr/>
            <p:nvPr/>
          </p:nvSpPr>
          <p:spPr>
            <a:xfrm>
              <a:off x="2946081" y="4019549"/>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2"/>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p3"/>
            <p:cNvSpPr/>
            <p:nvPr/>
          </p:nvSpPr>
          <p:spPr>
            <a:xfrm>
              <a:off x="3457574" y="41348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3"/>
            <p:cNvSpPr/>
            <p:nvPr/>
          </p:nvSpPr>
          <p:spPr>
            <a:xfrm>
              <a:off x="3970019" y="42491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3"/>
            <p:cNvSpPr/>
            <p:nvPr/>
          </p:nvSpPr>
          <p:spPr>
            <a:xfrm>
              <a:off x="4481512" y="4364354"/>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3"/>
            <p:cNvSpPr/>
            <p:nvPr/>
          </p:nvSpPr>
          <p:spPr>
            <a:xfrm>
              <a:off x="6528434" y="482345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3"/>
                  </a:lnTo>
                  <a:lnTo>
                    <a:pt x="224790"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3"/>
            <p:cNvSpPr/>
            <p:nvPr/>
          </p:nvSpPr>
          <p:spPr>
            <a:xfrm>
              <a:off x="5725477" y="2687002"/>
              <a:ext cx="45719" cy="45719"/>
            </a:xfrm>
            <a:custGeom>
              <a:avLst/>
              <a:gdLst/>
              <a:ahLst/>
              <a:cxnLst/>
              <a:rect l="l" t="t" r="r" b="b"/>
              <a:pathLst>
                <a:path w="45719"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3"/>
            <p:cNvSpPr/>
            <p:nvPr/>
          </p:nvSpPr>
          <p:spPr>
            <a:xfrm>
              <a:off x="3680459" y="222878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3"/>
            <p:cNvSpPr/>
            <p:nvPr/>
          </p:nvSpPr>
          <p:spPr>
            <a:xfrm>
              <a:off x="6594156" y="2415539"/>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3"/>
            <p:cNvSpPr/>
            <p:nvPr/>
          </p:nvSpPr>
          <p:spPr>
            <a:xfrm>
              <a:off x="7172324" y="2234564"/>
              <a:ext cx="45719" cy="45720"/>
            </a:xfrm>
            <a:custGeom>
              <a:avLst/>
              <a:gdLst/>
              <a:ahLst/>
              <a:cxnLst/>
              <a:rect l="l" t="t" r="r" b="b"/>
              <a:pathLst>
                <a:path w="45719"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3"/>
            <p:cNvSpPr/>
            <p:nvPr/>
          </p:nvSpPr>
          <p:spPr>
            <a:xfrm>
              <a:off x="6112192" y="3388994"/>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3"/>
            <p:cNvSpPr/>
            <p:nvPr/>
          </p:nvSpPr>
          <p:spPr>
            <a:xfrm>
              <a:off x="6900862" y="3415664"/>
              <a:ext cx="45719" cy="45719"/>
            </a:xfrm>
            <a:custGeom>
              <a:avLst/>
              <a:gdLst/>
              <a:ahLst/>
              <a:cxnLst/>
              <a:rect l="l" t="t" r="r" b="b"/>
              <a:pathLst>
                <a:path w="45719"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6195"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3"/>
            <p:cNvSpPr/>
            <p:nvPr/>
          </p:nvSpPr>
          <p:spPr>
            <a:xfrm>
              <a:off x="8129587" y="276034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3"/>
            <p:cNvSpPr/>
            <p:nvPr/>
          </p:nvSpPr>
          <p:spPr>
            <a:xfrm>
              <a:off x="6793229" y="1528762"/>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3"/>
            <p:cNvSpPr/>
            <p:nvPr/>
          </p:nvSpPr>
          <p:spPr>
            <a:xfrm>
              <a:off x="7491412" y="323659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3"/>
            <p:cNvSpPr/>
            <p:nvPr/>
          </p:nvSpPr>
          <p:spPr>
            <a:xfrm>
              <a:off x="5013006" y="345941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3"/>
            <p:cNvSpPr/>
            <p:nvPr/>
          </p:nvSpPr>
          <p:spPr>
            <a:xfrm>
              <a:off x="5213984" y="256984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3"/>
            <p:cNvSpPr/>
            <p:nvPr/>
          </p:nvSpPr>
          <p:spPr>
            <a:xfrm>
              <a:off x="6149339" y="2001201"/>
              <a:ext cx="45719" cy="45720"/>
            </a:xfrm>
            <a:custGeom>
              <a:avLst/>
              <a:gdLst/>
              <a:ahLst/>
              <a:cxnLst/>
              <a:rect l="l" t="t" r="r" b="b"/>
              <a:pathLst>
                <a:path w="45719"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3"/>
            <p:cNvSpPr/>
            <p:nvPr/>
          </p:nvSpPr>
          <p:spPr>
            <a:xfrm>
              <a:off x="5570219" y="2185987"/>
              <a:ext cx="45720" cy="45720"/>
            </a:xfrm>
            <a:custGeom>
              <a:avLst/>
              <a:gdLst/>
              <a:ahLst/>
              <a:cxnLst/>
              <a:rect l="l" t="t" r="r" b="b"/>
              <a:pathLst>
                <a:path w="45720" h="45720"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3"/>
            <p:cNvSpPr/>
            <p:nvPr/>
          </p:nvSpPr>
          <p:spPr>
            <a:xfrm>
              <a:off x="4769166" y="2161222"/>
              <a:ext cx="45720" cy="45719"/>
            </a:xfrm>
            <a:custGeom>
              <a:avLst/>
              <a:gdLst/>
              <a:ahLst/>
              <a:cxnLst/>
              <a:rect l="l" t="t" r="r" b="b"/>
              <a:pathLst>
                <a:path w="45720"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3"/>
            <p:cNvSpPr/>
            <p:nvPr/>
          </p:nvSpPr>
          <p:spPr>
            <a:xfrm>
              <a:off x="4349114" y="2841307"/>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3"/>
            <p:cNvSpPr/>
            <p:nvPr/>
          </p:nvSpPr>
          <p:spPr>
            <a:xfrm>
              <a:off x="3193732" y="3208971"/>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3"/>
            <p:cNvSpPr/>
            <p:nvPr/>
          </p:nvSpPr>
          <p:spPr>
            <a:xfrm>
              <a:off x="4215764" y="3434714"/>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4" name="Google Shape;404;p3"/>
            <p:cNvSpPr/>
            <p:nvPr/>
          </p:nvSpPr>
          <p:spPr>
            <a:xfrm>
              <a:off x="3835716" y="2727959"/>
              <a:ext cx="45720" cy="45720"/>
            </a:xfrm>
            <a:custGeom>
              <a:avLst/>
              <a:gdLst/>
              <a:ahLst/>
              <a:cxnLst/>
              <a:rect l="l" t="t" r="r" b="b"/>
              <a:pathLst>
                <a:path w="45720"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5"/>
        <p:cNvGrpSpPr/>
        <p:nvPr/>
      </p:nvGrpSpPr>
      <p:grpSpPr>
        <a:xfrm>
          <a:off x="0" y="0"/>
          <a:ext cx="0" cy="0"/>
          <a:chOff x="0" y="0"/>
          <a:chExt cx="0" cy="0"/>
        </a:xfrm>
      </p:grpSpPr>
      <p:pic>
        <p:nvPicPr>
          <p:cNvPr id="496" name="Google Shape;496;p5"/>
          <p:cNvPicPr preferRelativeResize="0"/>
          <p:nvPr/>
        </p:nvPicPr>
        <p:blipFill rotWithShape="1">
          <a:blip r:embed="rId2">
            <a:alphaModFix/>
          </a:blip>
          <a:srcRect/>
          <a:stretch/>
        </p:blipFill>
        <p:spPr>
          <a:xfrm rot="10800000" flipH="1">
            <a:off x="-69925" y="-68575"/>
            <a:ext cx="9345379" cy="5256776"/>
          </a:xfrm>
          <a:prstGeom prst="rect">
            <a:avLst/>
          </a:prstGeom>
          <a:noFill/>
          <a:ln>
            <a:noFill/>
          </a:ln>
        </p:spPr>
      </p:pic>
      <p:sp>
        <p:nvSpPr>
          <p:cNvPr id="497" name="Google Shape;497;p5"/>
          <p:cNvSpPr txBox="1">
            <a:spLocks noGrp="1"/>
          </p:cNvSpPr>
          <p:nvPr>
            <p:ph type="title"/>
          </p:nvPr>
        </p:nvSpPr>
        <p:spPr>
          <a:xfrm>
            <a:off x="2317950" y="1307100"/>
            <a:ext cx="4508100" cy="25293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8"/>
        <p:cNvGrpSpPr/>
        <p:nvPr/>
      </p:nvGrpSpPr>
      <p:grpSpPr>
        <a:xfrm>
          <a:off x="0" y="0"/>
          <a:ext cx="0" cy="0"/>
          <a:chOff x="0" y="0"/>
          <a:chExt cx="0" cy="0"/>
        </a:xfrm>
      </p:grpSpPr>
      <p:pic>
        <p:nvPicPr>
          <p:cNvPr id="499" name="Google Shape;499;p6"/>
          <p:cNvPicPr preferRelativeResize="0"/>
          <p:nvPr/>
        </p:nvPicPr>
        <p:blipFill rotWithShape="1">
          <a:blip r:embed="rId2">
            <a:alphaModFix/>
          </a:blip>
          <a:srcRect/>
          <a:stretch/>
        </p:blipFill>
        <p:spPr>
          <a:xfrm>
            <a:off x="-69925" y="-68575"/>
            <a:ext cx="9223450" cy="5256776"/>
          </a:xfrm>
          <a:prstGeom prst="rect">
            <a:avLst/>
          </a:prstGeom>
          <a:noFill/>
          <a:ln>
            <a:noFill/>
          </a:ln>
        </p:spPr>
      </p:pic>
      <p:sp>
        <p:nvSpPr>
          <p:cNvPr id="500" name="Google Shape;500;p6"/>
          <p:cNvSpPr txBox="1">
            <a:spLocks noGrp="1"/>
          </p:cNvSpPr>
          <p:nvPr>
            <p:ph type="title"/>
          </p:nvPr>
        </p:nvSpPr>
        <p:spPr>
          <a:xfrm>
            <a:off x="2135550" y="1189100"/>
            <a:ext cx="4872900" cy="196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501" name="Google Shape;501;p6"/>
          <p:cNvSpPr txBox="1">
            <a:spLocks noGrp="1"/>
          </p:cNvSpPr>
          <p:nvPr>
            <p:ph type="subTitle" idx="1"/>
          </p:nvPr>
        </p:nvSpPr>
        <p:spPr>
          <a:xfrm>
            <a:off x="2135550" y="3153500"/>
            <a:ext cx="4872900" cy="67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1600"/>
              </a:spcBef>
              <a:spcAft>
                <a:spcPts val="0"/>
              </a:spcAft>
              <a:buSzPts val="1200"/>
              <a:buNone/>
              <a:defRPr/>
            </a:lvl3pPr>
            <a:lvl4pPr lvl="3" algn="ctr">
              <a:lnSpc>
                <a:spcPct val="100000"/>
              </a:lnSpc>
              <a:spcBef>
                <a:spcPts val="1600"/>
              </a:spcBef>
              <a:spcAft>
                <a:spcPts val="0"/>
              </a:spcAft>
              <a:buSzPts val="1200"/>
              <a:buNone/>
              <a:defRPr/>
            </a:lvl4pPr>
            <a:lvl5pPr lvl="4" algn="ctr">
              <a:lnSpc>
                <a:spcPct val="100000"/>
              </a:lnSpc>
              <a:spcBef>
                <a:spcPts val="1600"/>
              </a:spcBef>
              <a:spcAft>
                <a:spcPts val="0"/>
              </a:spcAft>
              <a:buSzPts val="1200"/>
              <a:buNone/>
              <a:defRPr/>
            </a:lvl5pPr>
            <a:lvl6pPr lvl="5" algn="ctr">
              <a:lnSpc>
                <a:spcPct val="100000"/>
              </a:lnSpc>
              <a:spcBef>
                <a:spcPts val="1600"/>
              </a:spcBef>
              <a:spcAft>
                <a:spcPts val="0"/>
              </a:spcAft>
              <a:buSzPts val="1200"/>
              <a:buNone/>
              <a:defRPr/>
            </a:lvl6pPr>
            <a:lvl7pPr lvl="6" algn="ctr">
              <a:lnSpc>
                <a:spcPct val="100000"/>
              </a:lnSpc>
              <a:spcBef>
                <a:spcPts val="1600"/>
              </a:spcBef>
              <a:spcAft>
                <a:spcPts val="0"/>
              </a:spcAft>
              <a:buSzPts val="1200"/>
              <a:buNone/>
              <a:defRPr/>
            </a:lvl7pPr>
            <a:lvl8pPr lvl="7" algn="ctr">
              <a:lnSpc>
                <a:spcPct val="100000"/>
              </a:lnSpc>
              <a:spcBef>
                <a:spcPts val="1600"/>
              </a:spcBef>
              <a:spcAft>
                <a:spcPts val="0"/>
              </a:spcAft>
              <a:buSzPts val="1200"/>
              <a:buNone/>
              <a:defRPr/>
            </a:lvl8pPr>
            <a:lvl9pPr lvl="8" algn="ctr">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2"/>
        <p:cNvGrpSpPr/>
        <p:nvPr/>
      </p:nvGrpSpPr>
      <p:grpSpPr>
        <a:xfrm>
          <a:off x="0" y="0"/>
          <a:ext cx="0" cy="0"/>
          <a:chOff x="0" y="0"/>
          <a:chExt cx="0" cy="0"/>
        </a:xfrm>
      </p:grpSpPr>
      <p:pic>
        <p:nvPicPr>
          <p:cNvPr id="503" name="Google Shape;503;p7"/>
          <p:cNvPicPr preferRelativeResize="0"/>
          <p:nvPr/>
        </p:nvPicPr>
        <p:blipFill rotWithShape="1">
          <a:blip r:embed="rId2">
            <a:alphaModFix/>
          </a:blip>
          <a:srcRect/>
          <a:stretch/>
        </p:blipFill>
        <p:spPr>
          <a:xfrm rot="10800000" flipH="1">
            <a:off x="-69925" y="-68575"/>
            <a:ext cx="9345379" cy="5256776"/>
          </a:xfrm>
          <a:prstGeom prst="rect">
            <a:avLst/>
          </a:prstGeom>
          <a:noFill/>
          <a:ln>
            <a:noFill/>
          </a:ln>
        </p:spPr>
      </p:pic>
      <p:sp>
        <p:nvSpPr>
          <p:cNvPr id="504" name="Google Shape;504;p7"/>
          <p:cNvSpPr txBox="1">
            <a:spLocks noGrp="1"/>
          </p:cNvSpPr>
          <p:nvPr>
            <p:ph type="title"/>
          </p:nvPr>
        </p:nvSpPr>
        <p:spPr>
          <a:xfrm>
            <a:off x="720000" y="4014450"/>
            <a:ext cx="7704000" cy="572700"/>
          </a:xfrm>
          <a:prstGeom prst="rect">
            <a:avLst/>
          </a:prstGeom>
          <a:solidFill>
            <a:schemeClr val="accen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solidFill>
                  <a:schemeClr val="lt1"/>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6"/>
        <p:cNvGrpSpPr/>
        <p:nvPr/>
      </p:nvGrpSpPr>
      <p:grpSpPr>
        <a:xfrm>
          <a:off x="0" y="0"/>
          <a:ext cx="0" cy="0"/>
          <a:chOff x="0" y="0"/>
          <a:chExt cx="0" cy="0"/>
        </a:xfrm>
      </p:grpSpPr>
      <p:pic>
        <p:nvPicPr>
          <p:cNvPr id="507" name="Google Shape;507;p9"/>
          <p:cNvPicPr preferRelativeResize="0"/>
          <p:nvPr/>
        </p:nvPicPr>
        <p:blipFill rotWithShape="1">
          <a:blip r:embed="rId2">
            <a:alphaModFix/>
          </a:blip>
          <a:srcRect l="39" r="49"/>
          <a:stretch/>
        </p:blipFill>
        <p:spPr>
          <a:xfrm>
            <a:off x="-81237" y="-96000"/>
            <a:ext cx="9306418" cy="52395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08"/>
        <p:cNvGrpSpPr/>
        <p:nvPr/>
      </p:nvGrpSpPr>
      <p:grpSpPr>
        <a:xfrm>
          <a:off x="0" y="0"/>
          <a:ext cx="0" cy="0"/>
          <a:chOff x="0" y="0"/>
          <a:chExt cx="0" cy="0"/>
        </a:xfrm>
      </p:grpSpPr>
      <p:pic>
        <p:nvPicPr>
          <p:cNvPr id="509" name="Google Shape;509;p10"/>
          <p:cNvPicPr preferRelativeResize="0"/>
          <p:nvPr/>
        </p:nvPicPr>
        <p:blipFill rotWithShape="1">
          <a:blip r:embed="rId2">
            <a:alphaModFix/>
          </a:blip>
          <a:srcRect/>
          <a:stretch/>
        </p:blipFill>
        <p:spPr>
          <a:xfrm>
            <a:off x="-69925" y="-68575"/>
            <a:ext cx="9223450" cy="52567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2"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wrap="square" lIns="121897" tIns="121897" rIns="121897" bIns="121897" anchor="b" anchorCtr="0"/>
          <a:lstStyle>
            <a:lvl1pPr lvl="0" algn="r">
              <a:spcBef>
                <a:spcPts val="0"/>
              </a:spcBef>
              <a:buClr>
                <a:srgbClr val="FFFFFF"/>
              </a:buClr>
              <a:buSzPct val="100000"/>
              <a:buFont typeface="Lato Light"/>
              <a:defRPr sz="5025">
                <a:solidFill>
                  <a:srgbClr val="FFFFFF"/>
                </a:solidFill>
                <a:latin typeface="Lato Light"/>
                <a:ea typeface="Lato Light"/>
                <a:cs typeface="Lato Light"/>
                <a:sym typeface="Lato Light"/>
              </a:defRPr>
            </a:lvl1pPr>
            <a:lvl2pPr lvl="1" algn="r">
              <a:spcBef>
                <a:spcPts val="0"/>
              </a:spcBef>
              <a:buClr>
                <a:srgbClr val="FFFFFF"/>
              </a:buClr>
              <a:buSzPct val="100000"/>
              <a:buFont typeface="Lato Light"/>
              <a:defRPr sz="5025">
                <a:solidFill>
                  <a:srgbClr val="FFFFFF"/>
                </a:solidFill>
                <a:latin typeface="Lato Light"/>
                <a:ea typeface="Lato Light"/>
                <a:cs typeface="Lato Light"/>
                <a:sym typeface="Lato Light"/>
              </a:defRPr>
            </a:lvl2pPr>
            <a:lvl3pPr lvl="2" algn="r">
              <a:spcBef>
                <a:spcPts val="0"/>
              </a:spcBef>
              <a:buClr>
                <a:srgbClr val="FFFFFF"/>
              </a:buClr>
              <a:buSzPct val="100000"/>
              <a:buFont typeface="Lato Light"/>
              <a:defRPr sz="5025">
                <a:solidFill>
                  <a:srgbClr val="FFFFFF"/>
                </a:solidFill>
                <a:latin typeface="Lato Light"/>
                <a:ea typeface="Lato Light"/>
                <a:cs typeface="Lato Light"/>
                <a:sym typeface="Lato Light"/>
              </a:defRPr>
            </a:lvl3pPr>
            <a:lvl4pPr lvl="3" algn="r">
              <a:spcBef>
                <a:spcPts val="0"/>
              </a:spcBef>
              <a:buClr>
                <a:srgbClr val="FFFFFF"/>
              </a:buClr>
              <a:buSzPct val="100000"/>
              <a:buFont typeface="Lato Light"/>
              <a:defRPr sz="5025">
                <a:solidFill>
                  <a:srgbClr val="FFFFFF"/>
                </a:solidFill>
                <a:latin typeface="Lato Light"/>
                <a:ea typeface="Lato Light"/>
                <a:cs typeface="Lato Light"/>
                <a:sym typeface="Lato Light"/>
              </a:defRPr>
            </a:lvl4pPr>
            <a:lvl5pPr lvl="4" algn="r">
              <a:spcBef>
                <a:spcPts val="0"/>
              </a:spcBef>
              <a:buClr>
                <a:srgbClr val="FFFFFF"/>
              </a:buClr>
              <a:buSzPct val="100000"/>
              <a:buFont typeface="Lato Light"/>
              <a:defRPr sz="5025">
                <a:solidFill>
                  <a:srgbClr val="FFFFFF"/>
                </a:solidFill>
                <a:latin typeface="Lato Light"/>
                <a:ea typeface="Lato Light"/>
                <a:cs typeface="Lato Light"/>
                <a:sym typeface="Lato Light"/>
              </a:defRPr>
            </a:lvl5pPr>
            <a:lvl6pPr lvl="5" algn="r">
              <a:spcBef>
                <a:spcPts val="0"/>
              </a:spcBef>
              <a:buClr>
                <a:srgbClr val="FFFFFF"/>
              </a:buClr>
              <a:buSzPct val="100000"/>
              <a:buFont typeface="Lato Light"/>
              <a:defRPr sz="5025">
                <a:solidFill>
                  <a:srgbClr val="FFFFFF"/>
                </a:solidFill>
                <a:latin typeface="Lato Light"/>
                <a:ea typeface="Lato Light"/>
                <a:cs typeface="Lato Light"/>
                <a:sym typeface="Lato Light"/>
              </a:defRPr>
            </a:lvl6pPr>
            <a:lvl7pPr lvl="6" algn="r">
              <a:spcBef>
                <a:spcPts val="0"/>
              </a:spcBef>
              <a:buClr>
                <a:srgbClr val="FFFFFF"/>
              </a:buClr>
              <a:buSzPct val="100000"/>
              <a:buFont typeface="Lato Light"/>
              <a:defRPr sz="5025">
                <a:solidFill>
                  <a:srgbClr val="FFFFFF"/>
                </a:solidFill>
                <a:latin typeface="Lato Light"/>
                <a:ea typeface="Lato Light"/>
                <a:cs typeface="Lato Light"/>
                <a:sym typeface="Lato Light"/>
              </a:defRPr>
            </a:lvl7pPr>
            <a:lvl8pPr lvl="7" algn="r">
              <a:spcBef>
                <a:spcPts val="0"/>
              </a:spcBef>
              <a:buClr>
                <a:srgbClr val="FFFFFF"/>
              </a:buClr>
              <a:buSzPct val="100000"/>
              <a:buFont typeface="Lato Light"/>
              <a:defRPr sz="5025">
                <a:solidFill>
                  <a:srgbClr val="FFFFFF"/>
                </a:solidFill>
                <a:latin typeface="Lato Light"/>
                <a:ea typeface="Lato Light"/>
                <a:cs typeface="Lato Light"/>
                <a:sym typeface="Lato Light"/>
              </a:defRPr>
            </a:lvl8pPr>
            <a:lvl9pPr lvl="8" algn="r">
              <a:spcBef>
                <a:spcPts val="0"/>
              </a:spcBef>
              <a:buClr>
                <a:srgbClr val="FFFFFF"/>
              </a:buClr>
              <a:buSzPct val="100000"/>
              <a:buFont typeface="Lato Light"/>
              <a:defRPr sz="5025">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81522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EBF30-024F-38A9-05A7-44BEC6498B3D}"/>
              </a:ext>
            </a:extLst>
          </p:cNvPr>
          <p:cNvSpPr>
            <a:spLocks noGrp="1"/>
          </p:cNvSpPr>
          <p:nvPr>
            <p:ph type="dt" sz="half" idx="10"/>
          </p:nvPr>
        </p:nvSpPr>
        <p:spPr/>
        <p:txBody>
          <a:bodyPr/>
          <a:lstStyle/>
          <a:p>
            <a:fld id="{BAA4E766-5940-DC41-B134-B66F0D2BCE13}" type="datetimeFigureOut">
              <a:rPr lang="en-US" smtClean="0"/>
              <a:t>4/1/25</a:t>
            </a:fld>
            <a:endParaRPr lang="en-US"/>
          </a:p>
        </p:txBody>
      </p:sp>
      <p:sp>
        <p:nvSpPr>
          <p:cNvPr id="3" name="Footer Placeholder 2">
            <a:extLst>
              <a:ext uri="{FF2B5EF4-FFF2-40B4-BE49-F238E27FC236}">
                <a16:creationId xmlns:a16="http://schemas.microsoft.com/office/drawing/2014/main" id="{F98964D1-3E5F-8F85-EA95-CBE2FEBBD0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F54D50-1203-3482-9266-67252BAF14AB}"/>
              </a:ext>
            </a:extLst>
          </p:cNvPr>
          <p:cNvSpPr>
            <a:spLocks noGrp="1"/>
          </p:cNvSpPr>
          <p:nvPr>
            <p:ph type="sldNum" sz="quarter" idx="12"/>
          </p:nvPr>
        </p:nvSpPr>
        <p:spPr/>
        <p:txBody>
          <a:bodyPr/>
          <a:lstStyle/>
          <a:p>
            <a:fld id="{B2FDA875-FF87-E94B-802E-3767E3DA799F}" type="slidenum">
              <a:rPr lang="en-US" smtClean="0"/>
              <a:t>‹#›</a:t>
            </a:fld>
            <a:endParaRPr lang="en-US"/>
          </a:p>
        </p:txBody>
      </p:sp>
    </p:spTree>
    <p:extLst>
      <p:ext uri="{BB962C8B-B14F-4D97-AF65-F5344CB8AC3E}">
        <p14:creationId xmlns:p14="http://schemas.microsoft.com/office/powerpoint/2010/main" val="162789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Bai Jamjuree"/>
              <a:buNone/>
              <a:defRPr sz="3500" b="1" i="0" u="none" strike="noStrike" cap="none">
                <a:solidFill>
                  <a:schemeClr val="dk1"/>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2pPr>
            <a:lvl3pPr marR="0" lvl="2"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3pPr>
            <a:lvl4pPr marR="0" lvl="3"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4pPr>
            <a:lvl5pPr marR="0" lvl="4"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5pPr>
            <a:lvl6pPr marR="0" lvl="5"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6pPr>
            <a:lvl7pPr marR="0" lvl="6"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7pPr>
            <a:lvl8pPr marR="0" lvl="7"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8pPr>
            <a:lvl9pPr marR="0" lvl="8"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1pPr>
            <a:lvl2pPr marL="914400" marR="0" lvl="1"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2pPr>
            <a:lvl3pPr marL="1371600" marR="0" lvl="2"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3pPr>
            <a:lvl4pPr marL="1828800" marR="0" lvl="3"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4pPr>
            <a:lvl5pPr marL="2286000" marR="0" lvl="4"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5pPr>
            <a:lvl6pPr marL="2743200" marR="0" lvl="5"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6pPr>
            <a:lvl7pPr marL="3200400" marR="0" lvl="6"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7pPr>
            <a:lvl8pPr marL="3657600" marR="0" lvl="7"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8pPr>
            <a:lvl9pPr marL="4114800" marR="0" lvl="8" indent="-304800" algn="l" rtl="0">
              <a:lnSpc>
                <a:spcPct val="100000"/>
              </a:lnSpc>
              <a:spcBef>
                <a:spcPts val="1600"/>
              </a:spcBef>
              <a:spcAft>
                <a:spcPts val="1600"/>
              </a:spcAft>
              <a:buClr>
                <a:schemeClr val="dk1"/>
              </a:buClr>
              <a:buSzPts val="1200"/>
              <a:buFont typeface="Karla"/>
              <a:buChar char="■"/>
              <a:defRPr sz="1200" b="0" i="0" u="none" strike="noStrike" cap="none">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hbr.org/2020/10/a-practical-guide-to-building-ethical-ai" TargetMode="External"/><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0.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hyperlink" Target="mailto:info@aabrn.or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2.png"/><Relationship Id="rId7" Type="http://schemas.openxmlformats.org/officeDocument/2006/relationships/hyperlink" Target="http://commons.wikimedia.org/wiki/File:Facebook_icon_2013.svg" TargetMode="External"/><Relationship Id="rId12"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hyperlink" Target="mailto:tprince@princeperformance.solutions" TargetMode="External"/><Relationship Id="rId10" Type="http://schemas.openxmlformats.org/officeDocument/2006/relationships/image" Target="../media/image47.emf"/><Relationship Id="rId4" Type="http://schemas.openxmlformats.org/officeDocument/2006/relationships/hyperlink" Target="http://www.topofthemountainleadership.com/" TargetMode="External"/><Relationship Id="rId9" Type="http://schemas.openxmlformats.org/officeDocument/2006/relationships/hyperlink" Target="http://commons.wikimedia.org/wiki/File:Linkedin_Shiny_Icon.sv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9.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9.xml"/><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hyperlink" Target="https://www.pexels.com/photo/asphalt-endless-highway-infinity-51218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9.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9.xml"/><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a:extLst>
              <a:ext uri="{FF2B5EF4-FFF2-40B4-BE49-F238E27FC236}">
                <a16:creationId xmlns:a16="http://schemas.microsoft.com/office/drawing/2014/main" id="{824408BD-E756-0456-D944-D3A4C9062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099" y="254279"/>
            <a:ext cx="2999024" cy="2380534"/>
          </a:xfrm>
          <a:prstGeom prst="rect">
            <a:avLst/>
          </a:prstGeom>
        </p:spPr>
      </p:pic>
      <p:sp>
        <p:nvSpPr>
          <p:cNvPr id="6" name="TextBox 5">
            <a:extLst>
              <a:ext uri="{FF2B5EF4-FFF2-40B4-BE49-F238E27FC236}">
                <a16:creationId xmlns:a16="http://schemas.microsoft.com/office/drawing/2014/main" id="{9C331172-68DF-170F-3021-04CB357C29DD}"/>
              </a:ext>
            </a:extLst>
          </p:cNvPr>
          <p:cNvSpPr txBox="1"/>
          <p:nvPr/>
        </p:nvSpPr>
        <p:spPr>
          <a:xfrm>
            <a:off x="1935278" y="2798380"/>
            <a:ext cx="7108036" cy="1246495"/>
          </a:xfrm>
          <a:prstGeom prst="rect">
            <a:avLst/>
          </a:prstGeom>
          <a:noFill/>
          <a:ln>
            <a:noFill/>
          </a:ln>
        </p:spPr>
        <p:txBody>
          <a:bodyPr wrap="none" rtlCol="0">
            <a:spAutoFit/>
          </a:bodyPr>
          <a:lstStyle/>
          <a:p>
            <a:pPr algn="r"/>
            <a:r>
              <a:rPr lang="en-US" sz="6000" b="1" dirty="0">
                <a:solidFill>
                  <a:schemeClr val="bg1"/>
                </a:solidFill>
              </a:rPr>
              <a:t>e-</a:t>
            </a:r>
            <a:r>
              <a:rPr lang="en-US" sz="6000" b="1" dirty="0" err="1">
                <a:solidFill>
                  <a:schemeClr val="bg1"/>
                </a:solidFill>
              </a:rPr>
              <a:t>Magine</a:t>
            </a:r>
            <a:r>
              <a:rPr lang="en-US" sz="6000" b="1" dirty="0">
                <a:solidFill>
                  <a:schemeClr val="bg1"/>
                </a:solidFill>
              </a:rPr>
              <a:t>! Initiative</a:t>
            </a:r>
          </a:p>
          <a:p>
            <a:pPr algn="r"/>
            <a:r>
              <a:rPr lang="en-US" sz="1500" b="1" dirty="0">
                <a:solidFill>
                  <a:schemeClr val="bg1"/>
                </a:solidFill>
              </a:rPr>
              <a:t>Every Mon/Tue 5:30 – 8:30pm</a:t>
            </a:r>
          </a:p>
        </p:txBody>
      </p:sp>
      <p:pic>
        <p:nvPicPr>
          <p:cNvPr id="8" name="Picture 7">
            <a:extLst>
              <a:ext uri="{FF2B5EF4-FFF2-40B4-BE49-F238E27FC236}">
                <a16:creationId xmlns:a16="http://schemas.microsoft.com/office/drawing/2014/main" id="{85ED575C-330C-11CD-81D3-381F5E721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57" y="1785341"/>
            <a:ext cx="664840" cy="725543"/>
          </a:xfrm>
          <a:prstGeom prst="rect">
            <a:avLst/>
          </a:prstGeom>
        </p:spPr>
      </p:pic>
      <p:pic>
        <p:nvPicPr>
          <p:cNvPr id="10" name="Picture 9">
            <a:extLst>
              <a:ext uri="{FF2B5EF4-FFF2-40B4-BE49-F238E27FC236}">
                <a16:creationId xmlns:a16="http://schemas.microsoft.com/office/drawing/2014/main" id="{6A8DF20F-1B1E-F27E-11E5-F6C747A48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631" y="2595400"/>
            <a:ext cx="1304706" cy="1093733"/>
          </a:xfrm>
          <a:prstGeom prst="rect">
            <a:avLst/>
          </a:prstGeom>
        </p:spPr>
      </p:pic>
      <p:pic>
        <p:nvPicPr>
          <p:cNvPr id="12" name="Picture 11">
            <a:extLst>
              <a:ext uri="{FF2B5EF4-FFF2-40B4-BE49-F238E27FC236}">
                <a16:creationId xmlns:a16="http://schemas.microsoft.com/office/drawing/2014/main" id="{018156EB-10AD-1EE6-822A-BBCBC45CE4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06" y="291871"/>
            <a:ext cx="1215735" cy="1215735"/>
          </a:xfrm>
          <a:prstGeom prst="rect">
            <a:avLst/>
          </a:prstGeom>
        </p:spPr>
      </p:pic>
      <p:pic>
        <p:nvPicPr>
          <p:cNvPr id="14" name="Picture 13">
            <a:extLst>
              <a:ext uri="{FF2B5EF4-FFF2-40B4-BE49-F238E27FC236}">
                <a16:creationId xmlns:a16="http://schemas.microsoft.com/office/drawing/2014/main" id="{1D7C920B-2B82-2990-3BCD-D126F4C1A5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224" y="3564645"/>
            <a:ext cx="1187519" cy="418007"/>
          </a:xfrm>
          <a:prstGeom prst="rect">
            <a:avLst/>
          </a:prstGeom>
        </p:spPr>
      </p:pic>
      <p:pic>
        <p:nvPicPr>
          <p:cNvPr id="16" name="Picture 15">
            <a:extLst>
              <a:ext uri="{FF2B5EF4-FFF2-40B4-BE49-F238E27FC236}">
                <a16:creationId xmlns:a16="http://schemas.microsoft.com/office/drawing/2014/main" id="{D42DA03F-AEBF-ACB6-057E-1F998B4749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310" y="4087243"/>
            <a:ext cx="1185998" cy="689684"/>
          </a:xfrm>
          <a:prstGeom prst="rect">
            <a:avLst/>
          </a:prstGeom>
        </p:spPr>
      </p:pic>
      <p:pic>
        <p:nvPicPr>
          <p:cNvPr id="11" name="Picture 10">
            <a:extLst>
              <a:ext uri="{FF2B5EF4-FFF2-40B4-BE49-F238E27FC236}">
                <a16:creationId xmlns:a16="http://schemas.microsoft.com/office/drawing/2014/main" id="{D9B258B3-15D6-CE04-E1AB-190282BBB323}"/>
              </a:ext>
            </a:extLst>
          </p:cNvPr>
          <p:cNvPicPr>
            <a:picLocks noChangeAspect="1"/>
          </p:cNvPicPr>
          <p:nvPr/>
        </p:nvPicPr>
        <p:blipFill>
          <a:blip r:embed="rId9"/>
          <a:stretch>
            <a:fillRect/>
          </a:stretch>
        </p:blipFill>
        <p:spPr>
          <a:xfrm>
            <a:off x="1718441" y="4432085"/>
            <a:ext cx="1638446" cy="455915"/>
          </a:xfrm>
          <a:prstGeom prst="rect">
            <a:avLst/>
          </a:prstGeom>
        </p:spPr>
      </p:pic>
    </p:spTree>
    <p:extLst>
      <p:ext uri="{BB962C8B-B14F-4D97-AF65-F5344CB8AC3E}">
        <p14:creationId xmlns:p14="http://schemas.microsoft.com/office/powerpoint/2010/main" val="376933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36B6A-8AC4-CFDE-C6D3-EBA69B685ED2}"/>
              </a:ext>
            </a:extLst>
          </p:cNvPr>
          <p:cNvSpPr txBox="1"/>
          <p:nvPr/>
        </p:nvSpPr>
        <p:spPr>
          <a:xfrm>
            <a:off x="937159" y="921650"/>
            <a:ext cx="6246341" cy="3485570"/>
          </a:xfrm>
          <a:prstGeom prst="rect">
            <a:avLst/>
          </a:prstGeom>
          <a:noFill/>
        </p:spPr>
        <p:txBody>
          <a:bodyPr wrap="square" rtlCol="0">
            <a:spAutoFit/>
          </a:bodyPr>
          <a:lstStyle/>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Login to HubSpot</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Review performance of relevant past emails (optional, but encouraged)</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Click Marketing in the main navigation widow</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Click Email</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Click Create Email</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Choose Email Type</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Choose a Template</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Write copy</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Add Design Elements</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Create/Add Images</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Create/Add CTA</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Adjust Format, Text Styles, Etc.</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Create A/B Test (optional)</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Create Subject Line</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Personalize Subject Line (optional)</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Add Smart Rule (optional)</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Update other Settings (i.e. language, subscription type, campaign, etc.)</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Choose Recipients (based on Lists)</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Choose Exclusions (based on Lists)</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Send or Schedule</a:t>
            </a:r>
          </a:p>
          <a:p>
            <a:pPr marL="257175" indent="-257175">
              <a:buFont typeface="+mj-lt"/>
              <a:buAutoNum type="arabicPeriod"/>
            </a:pPr>
            <a:r>
              <a:rPr lang="en-US" sz="1050" dirty="0">
                <a:solidFill>
                  <a:schemeClr val="tx1"/>
                </a:solidFill>
                <a:latin typeface="Arial" panose="020B0604020202020204" pitchFamily="34" charset="0"/>
                <a:cs typeface="Arial" panose="020B0604020202020204" pitchFamily="34" charset="0"/>
              </a:rPr>
              <a:t>Set up Automation of follow-up tasks (optional)</a:t>
            </a:r>
          </a:p>
        </p:txBody>
      </p:sp>
    </p:spTree>
    <p:extLst>
      <p:ext uri="{BB962C8B-B14F-4D97-AF65-F5344CB8AC3E}">
        <p14:creationId xmlns:p14="http://schemas.microsoft.com/office/powerpoint/2010/main" val="235850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16AE-5347-42C3-F55D-43DBCAFC695D}"/>
              </a:ext>
            </a:extLst>
          </p:cNvPr>
          <p:cNvSpPr>
            <a:spLocks noGrp="1"/>
          </p:cNvSpPr>
          <p:nvPr>
            <p:ph type="title"/>
          </p:nvPr>
        </p:nvSpPr>
        <p:spPr/>
        <p:txBody>
          <a:bodyPr/>
          <a:lstStyle/>
          <a:p>
            <a:r>
              <a:rPr lang="en-US" sz="2400" dirty="0"/>
              <a:t>Human-to-Machine (H2M) Scale for Writers™</a:t>
            </a:r>
          </a:p>
        </p:txBody>
      </p:sp>
      <p:pic>
        <p:nvPicPr>
          <p:cNvPr id="4" name="Graphic 3" descr="Robot outline">
            <a:extLst>
              <a:ext uri="{FF2B5EF4-FFF2-40B4-BE49-F238E27FC236}">
                <a16:creationId xmlns:a16="http://schemas.microsoft.com/office/drawing/2014/main" id="{01F365C5-AE04-A2BF-65BC-C785433BDC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1917" y="1268016"/>
            <a:ext cx="685800" cy="685800"/>
          </a:xfrm>
          <a:prstGeom prst="rect">
            <a:avLst/>
          </a:prstGeom>
        </p:spPr>
      </p:pic>
      <p:pic>
        <p:nvPicPr>
          <p:cNvPr id="5" name="Graphic 4" descr="Robot outline">
            <a:extLst>
              <a:ext uri="{FF2B5EF4-FFF2-40B4-BE49-F238E27FC236}">
                <a16:creationId xmlns:a16="http://schemas.microsoft.com/office/drawing/2014/main" id="{E286EA24-6BC1-3495-B43F-07DC467261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1127" y="1264640"/>
            <a:ext cx="685800" cy="685800"/>
          </a:xfrm>
          <a:prstGeom prst="rect">
            <a:avLst/>
          </a:prstGeom>
        </p:spPr>
      </p:pic>
      <p:pic>
        <p:nvPicPr>
          <p:cNvPr id="6" name="Graphic 5" descr="Robot outline">
            <a:extLst>
              <a:ext uri="{FF2B5EF4-FFF2-40B4-BE49-F238E27FC236}">
                <a16:creationId xmlns:a16="http://schemas.microsoft.com/office/drawing/2014/main" id="{F9F6BC21-8AEE-56E3-D25C-76A97AD90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6128" y="1264640"/>
            <a:ext cx="685800" cy="685800"/>
          </a:xfrm>
          <a:prstGeom prst="rect">
            <a:avLst/>
          </a:prstGeom>
        </p:spPr>
      </p:pic>
      <p:pic>
        <p:nvPicPr>
          <p:cNvPr id="8" name="Graphic 7" descr="Robot with solid fill">
            <a:extLst>
              <a:ext uri="{FF2B5EF4-FFF2-40B4-BE49-F238E27FC236}">
                <a16:creationId xmlns:a16="http://schemas.microsoft.com/office/drawing/2014/main" id="{2FD11E5E-1528-EDF5-A87C-A207FD0325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7489" y="1264640"/>
            <a:ext cx="685800" cy="685800"/>
          </a:xfrm>
          <a:prstGeom prst="rect">
            <a:avLst/>
          </a:prstGeom>
        </p:spPr>
      </p:pic>
      <p:pic>
        <p:nvPicPr>
          <p:cNvPr id="10" name="Graphic 9" descr="Robot with solid fill">
            <a:extLst>
              <a:ext uri="{FF2B5EF4-FFF2-40B4-BE49-F238E27FC236}">
                <a16:creationId xmlns:a16="http://schemas.microsoft.com/office/drawing/2014/main" id="{847734CB-C68D-AFFB-9D1C-B1839AF402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9599" y="1297766"/>
            <a:ext cx="685800" cy="685800"/>
          </a:xfrm>
          <a:prstGeom prst="rect">
            <a:avLst/>
          </a:prstGeom>
        </p:spPr>
      </p:pic>
      <p:sp>
        <p:nvSpPr>
          <p:cNvPr id="11" name="Rectangle 10">
            <a:extLst>
              <a:ext uri="{FF2B5EF4-FFF2-40B4-BE49-F238E27FC236}">
                <a16:creationId xmlns:a16="http://schemas.microsoft.com/office/drawing/2014/main" id="{5345CEE0-39AE-F87D-D7C6-0C7EBAE64D38}"/>
              </a:ext>
            </a:extLst>
          </p:cNvPr>
          <p:cNvSpPr/>
          <p:nvPr/>
        </p:nvSpPr>
        <p:spPr>
          <a:xfrm>
            <a:off x="669360" y="1994282"/>
            <a:ext cx="890914" cy="214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Level 0</a:t>
            </a:r>
          </a:p>
        </p:txBody>
      </p:sp>
      <p:sp>
        <p:nvSpPr>
          <p:cNvPr id="12" name="Rectangle 11">
            <a:extLst>
              <a:ext uri="{FF2B5EF4-FFF2-40B4-BE49-F238E27FC236}">
                <a16:creationId xmlns:a16="http://schemas.microsoft.com/office/drawing/2014/main" id="{FC3B19E4-237E-5356-EC0B-D705D7C6EDD2}"/>
              </a:ext>
            </a:extLst>
          </p:cNvPr>
          <p:cNvSpPr/>
          <p:nvPr/>
        </p:nvSpPr>
        <p:spPr>
          <a:xfrm>
            <a:off x="2058570" y="1995603"/>
            <a:ext cx="890914" cy="214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Level 1</a:t>
            </a:r>
          </a:p>
        </p:txBody>
      </p:sp>
      <p:sp>
        <p:nvSpPr>
          <p:cNvPr id="13" name="Rectangle 12">
            <a:extLst>
              <a:ext uri="{FF2B5EF4-FFF2-40B4-BE49-F238E27FC236}">
                <a16:creationId xmlns:a16="http://schemas.microsoft.com/office/drawing/2014/main" id="{72DB6570-CA77-F967-7C2E-F88F0AFDE875}"/>
              </a:ext>
            </a:extLst>
          </p:cNvPr>
          <p:cNvSpPr/>
          <p:nvPr/>
        </p:nvSpPr>
        <p:spPr>
          <a:xfrm>
            <a:off x="3503571" y="1994282"/>
            <a:ext cx="890914" cy="214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Level 2</a:t>
            </a:r>
          </a:p>
        </p:txBody>
      </p:sp>
      <p:sp>
        <p:nvSpPr>
          <p:cNvPr id="14" name="Rectangle 13">
            <a:extLst>
              <a:ext uri="{FF2B5EF4-FFF2-40B4-BE49-F238E27FC236}">
                <a16:creationId xmlns:a16="http://schemas.microsoft.com/office/drawing/2014/main" id="{D5721327-BB87-6F23-F329-B9F1E09F8446}"/>
              </a:ext>
            </a:extLst>
          </p:cNvPr>
          <p:cNvSpPr/>
          <p:nvPr/>
        </p:nvSpPr>
        <p:spPr>
          <a:xfrm>
            <a:off x="5114932" y="1994282"/>
            <a:ext cx="890914" cy="214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Level 3</a:t>
            </a:r>
          </a:p>
        </p:txBody>
      </p:sp>
      <p:sp>
        <p:nvSpPr>
          <p:cNvPr id="15" name="Rectangle 14">
            <a:extLst>
              <a:ext uri="{FF2B5EF4-FFF2-40B4-BE49-F238E27FC236}">
                <a16:creationId xmlns:a16="http://schemas.microsoft.com/office/drawing/2014/main" id="{C5D38D1D-D861-3AC3-ED13-8B189CD480DE}"/>
              </a:ext>
            </a:extLst>
          </p:cNvPr>
          <p:cNvSpPr/>
          <p:nvPr/>
        </p:nvSpPr>
        <p:spPr>
          <a:xfrm>
            <a:off x="6847042" y="1994282"/>
            <a:ext cx="890914" cy="214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Level 4</a:t>
            </a:r>
          </a:p>
        </p:txBody>
      </p:sp>
      <p:sp>
        <p:nvSpPr>
          <p:cNvPr id="16" name="TextBox 15">
            <a:extLst>
              <a:ext uri="{FF2B5EF4-FFF2-40B4-BE49-F238E27FC236}">
                <a16:creationId xmlns:a16="http://schemas.microsoft.com/office/drawing/2014/main" id="{60539F73-E2E1-ED52-1A2B-ED1DEA1CF19A}"/>
              </a:ext>
            </a:extLst>
          </p:cNvPr>
          <p:cNvSpPr txBox="1"/>
          <p:nvPr/>
        </p:nvSpPr>
        <p:spPr>
          <a:xfrm>
            <a:off x="628650" y="2348631"/>
            <a:ext cx="931623" cy="276999"/>
          </a:xfrm>
          <a:prstGeom prst="rect">
            <a:avLst/>
          </a:prstGeom>
          <a:noFill/>
        </p:spPr>
        <p:txBody>
          <a:bodyPr wrap="square" rtlCol="0">
            <a:spAutoFit/>
          </a:bodyPr>
          <a:lstStyle/>
          <a:p>
            <a:pPr algn="ctr"/>
            <a:r>
              <a:rPr lang="en-US" sz="1200" dirty="0"/>
              <a:t>All Human</a:t>
            </a:r>
          </a:p>
        </p:txBody>
      </p:sp>
      <p:sp>
        <p:nvSpPr>
          <p:cNvPr id="17" name="TextBox 16">
            <a:extLst>
              <a:ext uri="{FF2B5EF4-FFF2-40B4-BE49-F238E27FC236}">
                <a16:creationId xmlns:a16="http://schemas.microsoft.com/office/drawing/2014/main" id="{DE350D82-86B3-926A-72FB-FBF82B1322A1}"/>
              </a:ext>
            </a:extLst>
          </p:cNvPr>
          <p:cNvSpPr txBox="1"/>
          <p:nvPr/>
        </p:nvSpPr>
        <p:spPr>
          <a:xfrm>
            <a:off x="1925481" y="2348631"/>
            <a:ext cx="1193500" cy="276999"/>
          </a:xfrm>
          <a:prstGeom prst="rect">
            <a:avLst/>
          </a:prstGeom>
          <a:noFill/>
        </p:spPr>
        <p:txBody>
          <a:bodyPr wrap="square" rtlCol="0">
            <a:spAutoFit/>
          </a:bodyPr>
          <a:lstStyle/>
          <a:p>
            <a:pPr algn="ctr"/>
            <a:r>
              <a:rPr lang="en-US" sz="1200" dirty="0"/>
              <a:t>Mostly Human</a:t>
            </a:r>
          </a:p>
        </p:txBody>
      </p:sp>
      <p:sp>
        <p:nvSpPr>
          <p:cNvPr id="18" name="TextBox 17">
            <a:extLst>
              <a:ext uri="{FF2B5EF4-FFF2-40B4-BE49-F238E27FC236}">
                <a16:creationId xmlns:a16="http://schemas.microsoft.com/office/drawing/2014/main" id="{0FCE6AAD-0B09-A9E0-DBA7-EAE9765709DB}"/>
              </a:ext>
            </a:extLst>
          </p:cNvPr>
          <p:cNvSpPr txBox="1"/>
          <p:nvPr/>
        </p:nvSpPr>
        <p:spPr>
          <a:xfrm>
            <a:off x="3483216" y="2348631"/>
            <a:ext cx="931623" cy="276999"/>
          </a:xfrm>
          <a:prstGeom prst="rect">
            <a:avLst/>
          </a:prstGeom>
          <a:noFill/>
        </p:spPr>
        <p:txBody>
          <a:bodyPr wrap="square" rtlCol="0">
            <a:spAutoFit/>
          </a:bodyPr>
          <a:lstStyle/>
          <a:p>
            <a:pPr algn="ctr"/>
            <a:r>
              <a:rPr lang="en-US" sz="1200" dirty="0"/>
              <a:t>Half &amp; Half</a:t>
            </a:r>
          </a:p>
        </p:txBody>
      </p:sp>
      <p:sp>
        <p:nvSpPr>
          <p:cNvPr id="19" name="TextBox 18">
            <a:extLst>
              <a:ext uri="{FF2B5EF4-FFF2-40B4-BE49-F238E27FC236}">
                <a16:creationId xmlns:a16="http://schemas.microsoft.com/office/drawing/2014/main" id="{31F0E64C-962A-E91C-968A-EFC678611760}"/>
              </a:ext>
            </a:extLst>
          </p:cNvPr>
          <p:cNvSpPr txBox="1"/>
          <p:nvPr/>
        </p:nvSpPr>
        <p:spPr>
          <a:xfrm>
            <a:off x="4999849" y="2317835"/>
            <a:ext cx="1193500" cy="461665"/>
          </a:xfrm>
          <a:prstGeom prst="rect">
            <a:avLst/>
          </a:prstGeom>
          <a:noFill/>
        </p:spPr>
        <p:txBody>
          <a:bodyPr wrap="square" rtlCol="0">
            <a:spAutoFit/>
          </a:bodyPr>
          <a:lstStyle/>
          <a:p>
            <a:pPr algn="ctr"/>
            <a:r>
              <a:rPr lang="en-US" sz="1200" dirty="0"/>
              <a:t>Mostly Machine</a:t>
            </a:r>
          </a:p>
        </p:txBody>
      </p:sp>
      <p:sp>
        <p:nvSpPr>
          <p:cNvPr id="20" name="TextBox 19">
            <a:extLst>
              <a:ext uri="{FF2B5EF4-FFF2-40B4-BE49-F238E27FC236}">
                <a16:creationId xmlns:a16="http://schemas.microsoft.com/office/drawing/2014/main" id="{40BDAA7C-88D0-0467-6BEE-0C81391D298A}"/>
              </a:ext>
            </a:extLst>
          </p:cNvPr>
          <p:cNvSpPr txBox="1"/>
          <p:nvPr/>
        </p:nvSpPr>
        <p:spPr>
          <a:xfrm>
            <a:off x="6689099" y="2316789"/>
            <a:ext cx="1193500" cy="276999"/>
          </a:xfrm>
          <a:prstGeom prst="rect">
            <a:avLst/>
          </a:prstGeom>
          <a:noFill/>
        </p:spPr>
        <p:txBody>
          <a:bodyPr wrap="square" rtlCol="0">
            <a:spAutoFit/>
          </a:bodyPr>
          <a:lstStyle/>
          <a:p>
            <a:pPr algn="ctr"/>
            <a:r>
              <a:rPr lang="en-US" sz="1200" dirty="0"/>
              <a:t>All Machine</a:t>
            </a:r>
          </a:p>
        </p:txBody>
      </p:sp>
      <p:sp>
        <p:nvSpPr>
          <p:cNvPr id="21" name="TextBox 20">
            <a:extLst>
              <a:ext uri="{FF2B5EF4-FFF2-40B4-BE49-F238E27FC236}">
                <a16:creationId xmlns:a16="http://schemas.microsoft.com/office/drawing/2014/main" id="{E3B9BF7A-7727-AB3C-1D47-57CB5E754FB7}"/>
              </a:ext>
            </a:extLst>
          </p:cNvPr>
          <p:cNvSpPr txBox="1"/>
          <p:nvPr/>
        </p:nvSpPr>
        <p:spPr>
          <a:xfrm>
            <a:off x="628650" y="2779500"/>
            <a:ext cx="1155526" cy="138499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Human Writer</a:t>
            </a:r>
          </a:p>
          <a:p>
            <a:pPr algn="ctr"/>
            <a:r>
              <a:rPr lang="en-US" sz="1200" dirty="0">
                <a:latin typeface="Arial" panose="020B0604020202020204" pitchFamily="34" charset="0"/>
                <a:cs typeface="Arial" panose="020B0604020202020204" pitchFamily="34" charset="0"/>
              </a:rPr>
              <a:t>Human is the sole creator. Unique human voice is essential.</a:t>
            </a:r>
          </a:p>
        </p:txBody>
      </p:sp>
      <p:sp>
        <p:nvSpPr>
          <p:cNvPr id="22" name="TextBox 21">
            <a:extLst>
              <a:ext uri="{FF2B5EF4-FFF2-40B4-BE49-F238E27FC236}">
                <a16:creationId xmlns:a16="http://schemas.microsoft.com/office/drawing/2014/main" id="{4A3D177E-8C9A-DA50-D58F-B299EF3E8DBC}"/>
              </a:ext>
            </a:extLst>
          </p:cNvPr>
          <p:cNvSpPr txBox="1"/>
          <p:nvPr/>
        </p:nvSpPr>
        <p:spPr>
          <a:xfrm>
            <a:off x="2251447" y="2763906"/>
            <a:ext cx="1155526" cy="1569660"/>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AI-Assisted</a:t>
            </a:r>
          </a:p>
          <a:p>
            <a:pPr algn="ctr"/>
            <a:r>
              <a:rPr lang="en-US" sz="1200" dirty="0">
                <a:latin typeface="Arial" panose="020B0604020202020204" pitchFamily="34" charset="0"/>
                <a:cs typeface="Arial" panose="020B0604020202020204" pitchFamily="34" charset="0"/>
              </a:rPr>
              <a:t>Author leads but uses AI for specific tasks. Author retains control over direction and voice.</a:t>
            </a:r>
          </a:p>
        </p:txBody>
      </p:sp>
      <p:sp>
        <p:nvSpPr>
          <p:cNvPr id="23" name="TextBox 22">
            <a:extLst>
              <a:ext uri="{FF2B5EF4-FFF2-40B4-BE49-F238E27FC236}">
                <a16:creationId xmlns:a16="http://schemas.microsoft.com/office/drawing/2014/main" id="{C87ADF64-29FD-9CC1-B006-B75727B7C3A1}"/>
              </a:ext>
            </a:extLst>
          </p:cNvPr>
          <p:cNvSpPr txBox="1"/>
          <p:nvPr/>
        </p:nvSpPr>
        <p:spPr>
          <a:xfrm>
            <a:off x="3986196" y="2792677"/>
            <a:ext cx="1155526" cy="1569660"/>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Co-Writer</a:t>
            </a:r>
          </a:p>
          <a:p>
            <a:pPr algn="ctr"/>
            <a:r>
              <a:rPr lang="en-US" sz="1200" dirty="0">
                <a:latin typeface="Arial" panose="020B0604020202020204" pitchFamily="34" charset="0"/>
                <a:cs typeface="Arial" panose="020B0604020202020204" pitchFamily="34" charset="0"/>
              </a:rPr>
              <a:t>Author and AI work together. Focus on efficiency, but voice and human touch matter.</a:t>
            </a:r>
          </a:p>
        </p:txBody>
      </p:sp>
      <p:sp>
        <p:nvSpPr>
          <p:cNvPr id="24" name="TextBox 23">
            <a:extLst>
              <a:ext uri="{FF2B5EF4-FFF2-40B4-BE49-F238E27FC236}">
                <a16:creationId xmlns:a16="http://schemas.microsoft.com/office/drawing/2014/main" id="{C65CA2BE-8386-A3C1-6DC3-0BBD8EC1720C}"/>
              </a:ext>
            </a:extLst>
          </p:cNvPr>
          <p:cNvSpPr txBox="1"/>
          <p:nvPr/>
        </p:nvSpPr>
        <p:spPr>
          <a:xfrm>
            <a:off x="5768462" y="2792677"/>
            <a:ext cx="1155526" cy="1569660"/>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AI-Driven</a:t>
            </a:r>
          </a:p>
          <a:p>
            <a:pPr algn="ctr"/>
            <a:r>
              <a:rPr lang="en-US" sz="1200" dirty="0">
                <a:latin typeface="Arial" panose="020B0604020202020204" pitchFamily="34" charset="0"/>
                <a:cs typeface="Arial" panose="020B0604020202020204" pitchFamily="34" charset="0"/>
              </a:rPr>
              <a:t>AI leads, human refines and approves. Efficiency matters more than human touch.</a:t>
            </a:r>
          </a:p>
        </p:txBody>
      </p:sp>
      <p:sp>
        <p:nvSpPr>
          <p:cNvPr id="25" name="TextBox 24">
            <a:extLst>
              <a:ext uri="{FF2B5EF4-FFF2-40B4-BE49-F238E27FC236}">
                <a16:creationId xmlns:a16="http://schemas.microsoft.com/office/drawing/2014/main" id="{019C73B4-4435-A922-BD0B-A48D0E6AB5F9}"/>
              </a:ext>
            </a:extLst>
          </p:cNvPr>
          <p:cNvSpPr txBox="1"/>
          <p:nvPr/>
        </p:nvSpPr>
        <p:spPr>
          <a:xfrm>
            <a:off x="7388604" y="2768094"/>
            <a:ext cx="1155526" cy="120032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AI Writer</a:t>
            </a:r>
          </a:p>
          <a:p>
            <a:pPr algn="ctr"/>
            <a:r>
              <a:rPr lang="en-US" sz="1200" dirty="0">
                <a:latin typeface="Arial" panose="020B0604020202020204" pitchFamily="34" charset="0"/>
                <a:cs typeface="Arial" panose="020B0604020202020204" pitchFamily="34" charset="0"/>
              </a:rPr>
              <a:t>AI write autonomously with little or no human oversight.</a:t>
            </a:r>
          </a:p>
        </p:txBody>
      </p:sp>
      <p:sp>
        <p:nvSpPr>
          <p:cNvPr id="26" name="TextBox 25">
            <a:extLst>
              <a:ext uri="{FF2B5EF4-FFF2-40B4-BE49-F238E27FC236}">
                <a16:creationId xmlns:a16="http://schemas.microsoft.com/office/drawing/2014/main" id="{F96B4EB4-E460-0F14-C9F0-E53212CE0ED0}"/>
              </a:ext>
            </a:extLst>
          </p:cNvPr>
          <p:cNvSpPr txBox="1"/>
          <p:nvPr/>
        </p:nvSpPr>
        <p:spPr>
          <a:xfrm>
            <a:off x="422753" y="4856967"/>
            <a:ext cx="3869175" cy="253916"/>
          </a:xfrm>
          <a:prstGeom prst="rect">
            <a:avLst/>
          </a:prstGeom>
          <a:noFill/>
        </p:spPr>
        <p:txBody>
          <a:bodyPr wrap="square" rtlCol="0">
            <a:spAutoFit/>
          </a:bodyPr>
          <a:lstStyle/>
          <a:p>
            <a:r>
              <a:rPr lang="en-US" sz="1050" dirty="0"/>
              <a:t>Source: </a:t>
            </a:r>
            <a:r>
              <a:rPr lang="en-US" sz="1050" dirty="0" err="1"/>
              <a:t>SmarterX</a:t>
            </a:r>
            <a:r>
              <a:rPr lang="en-US" sz="1050" dirty="0"/>
              <a:t>, Marketing AI Institute</a:t>
            </a:r>
          </a:p>
        </p:txBody>
      </p:sp>
      <p:sp>
        <p:nvSpPr>
          <p:cNvPr id="27" name="Footer Placeholder 1">
            <a:extLst>
              <a:ext uri="{FF2B5EF4-FFF2-40B4-BE49-F238E27FC236}">
                <a16:creationId xmlns:a16="http://schemas.microsoft.com/office/drawing/2014/main" id="{28BBEA6E-DE9A-8191-883C-4A3199BBC55E}"/>
              </a:ext>
            </a:extLst>
          </p:cNvPr>
          <p:cNvSpPr>
            <a:spLocks noGrp="1"/>
          </p:cNvSpPr>
          <p:nvPr>
            <p:ph type="ftr" sz="quarter" idx="11"/>
          </p:nvPr>
        </p:nvSpPr>
        <p:spPr>
          <a:xfrm>
            <a:off x="5175801" y="4849927"/>
            <a:ext cx="2035096" cy="284039"/>
          </a:xfrm>
        </p:spPr>
        <p:txBody>
          <a:bodyPr/>
          <a:lstStyle/>
          <a:p>
            <a:pPr algn="ctr" defTabSz="672084">
              <a:spcAft>
                <a:spcPts val="450"/>
              </a:spcAft>
              <a:buClrTx/>
              <a:defRPr/>
            </a:pPr>
            <a:r>
              <a:rPr lang="en-US" sz="882" kern="1200" dirty="0">
                <a:solidFill>
                  <a:prstClr val="black">
                    <a:tint val="75000"/>
                  </a:prstClr>
                </a:solidFill>
                <a:latin typeface="Calibri" panose="020F0502020204030204"/>
                <a:ea typeface="+mn-ea"/>
                <a:cs typeface="+mn-cs"/>
              </a:rPr>
              <a:t>@2025 Prince Performance LLC</a:t>
            </a:r>
            <a:endParaRPr lang="en-US" sz="900" kern="1200" dirty="0">
              <a:solidFill>
                <a:prstClr val="black">
                  <a:tint val="75000"/>
                </a:prstClr>
              </a:solidFill>
              <a:latin typeface="Calibri" panose="020F0502020204030204"/>
              <a:ea typeface="+mn-ea"/>
              <a:cs typeface="+mn-cs"/>
            </a:endParaRPr>
          </a:p>
        </p:txBody>
      </p:sp>
      <p:pic>
        <p:nvPicPr>
          <p:cNvPr id="7" name="Picture 6" descr="A diagram of two people&#10;&#10;AI-generated content may be incorrect.">
            <a:extLst>
              <a:ext uri="{FF2B5EF4-FFF2-40B4-BE49-F238E27FC236}">
                <a16:creationId xmlns:a16="http://schemas.microsoft.com/office/drawing/2014/main" id="{5E61DB69-034D-9F0B-DCF7-E14D5A31D29A}"/>
              </a:ext>
            </a:extLst>
          </p:cNvPr>
          <p:cNvPicPr>
            <a:picLocks noChangeAspect="1"/>
          </p:cNvPicPr>
          <p:nvPr/>
        </p:nvPicPr>
        <p:blipFill>
          <a:blip r:embed="rId6"/>
          <a:stretch>
            <a:fillRect/>
          </a:stretch>
        </p:blipFill>
        <p:spPr>
          <a:xfrm>
            <a:off x="340749" y="0"/>
            <a:ext cx="8372083" cy="2754917"/>
          </a:xfrm>
          <a:prstGeom prst="rect">
            <a:avLst/>
          </a:prstGeom>
        </p:spPr>
      </p:pic>
    </p:spTree>
    <p:extLst>
      <p:ext uri="{BB962C8B-B14F-4D97-AF65-F5344CB8AC3E}">
        <p14:creationId xmlns:p14="http://schemas.microsoft.com/office/powerpoint/2010/main" val="161735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set silhouette of scaffolding in construction site">
            <a:extLst>
              <a:ext uri="{FF2B5EF4-FFF2-40B4-BE49-F238E27FC236}">
                <a16:creationId xmlns:a16="http://schemas.microsoft.com/office/drawing/2014/main" id="{72F40DBB-4532-2E38-F641-669698AF3AA0}"/>
              </a:ext>
            </a:extLst>
          </p:cNvPr>
          <p:cNvPicPr>
            <a:picLocks noChangeAspect="1"/>
          </p:cNvPicPr>
          <p:nvPr/>
        </p:nvPicPr>
        <p:blipFill rotWithShape="1">
          <a:blip r:embed="rId3"/>
          <a:srcRect t="15403"/>
          <a:stretch/>
        </p:blipFill>
        <p:spPr>
          <a:xfrm>
            <a:off x="1" y="0"/>
            <a:ext cx="9144002" cy="5163474"/>
          </a:xfrm>
          <a:prstGeom prst="rect">
            <a:avLst/>
          </a:prstGeom>
        </p:spPr>
      </p:pic>
      <p:sp>
        <p:nvSpPr>
          <p:cNvPr id="2" name="Title 1">
            <a:extLst>
              <a:ext uri="{FF2B5EF4-FFF2-40B4-BE49-F238E27FC236}">
                <a16:creationId xmlns:a16="http://schemas.microsoft.com/office/drawing/2014/main" id="{4E8E1724-A789-214A-9B0E-01A8BDF96EDD}"/>
              </a:ext>
            </a:extLst>
          </p:cNvPr>
          <p:cNvSpPr>
            <a:spLocks noGrp="1"/>
          </p:cNvSpPr>
          <p:nvPr>
            <p:ph type="title"/>
          </p:nvPr>
        </p:nvSpPr>
        <p:spPr>
          <a:xfrm>
            <a:off x="544806" y="347951"/>
            <a:ext cx="2378484" cy="2124436"/>
          </a:xfrm>
        </p:spPr>
        <p:txBody>
          <a:bodyPr spcFirstLastPara="1" vert="horz" wrap="square" lIns="68580" tIns="34290" rIns="68580" bIns="34290" rtlCol="0" anchor="t" anchorCtr="1">
            <a:normAutofit fontScale="90000"/>
          </a:bodyPr>
          <a:lstStyle/>
          <a:p>
            <a:r>
              <a:rPr lang="en-US" sz="2700" dirty="0"/>
              <a:t>Building agility for the </a:t>
            </a:r>
            <a:br>
              <a:rPr lang="en-US" sz="2700" dirty="0"/>
            </a:br>
            <a:r>
              <a:rPr lang="en-US" sz="2700" dirty="0"/>
              <a:t>future workforce</a:t>
            </a:r>
          </a:p>
        </p:txBody>
      </p:sp>
      <p:sp>
        <p:nvSpPr>
          <p:cNvPr id="4" name="Footer Placeholder 3">
            <a:extLst>
              <a:ext uri="{FF2B5EF4-FFF2-40B4-BE49-F238E27FC236}">
                <a16:creationId xmlns:a16="http://schemas.microsoft.com/office/drawing/2014/main" id="{22909DBC-8E40-0642-BDDA-CB2BE1E26419}"/>
              </a:ext>
            </a:extLst>
          </p:cNvPr>
          <p:cNvSpPr>
            <a:spLocks noGrp="1"/>
          </p:cNvSpPr>
          <p:nvPr>
            <p:ph type="ftr" sz="quarter" idx="11"/>
          </p:nvPr>
        </p:nvSpPr>
        <p:spPr>
          <a:xfrm>
            <a:off x="3028950" y="4767263"/>
            <a:ext cx="3086100" cy="273844"/>
          </a:xfrm>
        </p:spPr>
        <p:txBody>
          <a:bodyPr vert="horz" lIns="68580" tIns="34290" rIns="68580" bIns="34290" rtlCol="0" anchor="ctr">
            <a:normAutofit/>
          </a:bodyPr>
          <a:lstStyle/>
          <a:p>
            <a:pPr algn="ctr" defTabSz="685800">
              <a:spcAft>
                <a:spcPts val="450"/>
              </a:spcAft>
              <a:buClrTx/>
              <a:defRPr/>
            </a:pPr>
            <a:r>
              <a:rPr lang="en-US" sz="900" kern="1200" dirty="0">
                <a:solidFill>
                  <a:srgbClr val="FFFFFF"/>
                </a:solidFill>
                <a:latin typeface="Calibri" panose="020F0502020204030204"/>
                <a:ea typeface="+mn-ea"/>
                <a:cs typeface="+mn-cs"/>
              </a:rPr>
              <a:t>@2025 Prince Performance LLC</a:t>
            </a:r>
          </a:p>
        </p:txBody>
      </p:sp>
    </p:spTree>
    <p:extLst>
      <p:ext uri="{BB962C8B-B14F-4D97-AF65-F5344CB8AC3E}">
        <p14:creationId xmlns:p14="http://schemas.microsoft.com/office/powerpoint/2010/main" val="395381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2CBA-03B9-614C-7AC9-1E251592776D}"/>
              </a:ext>
            </a:extLst>
          </p:cNvPr>
          <p:cNvSpPr>
            <a:spLocks noGrp="1"/>
          </p:cNvSpPr>
          <p:nvPr>
            <p:ph type="title"/>
          </p:nvPr>
        </p:nvSpPr>
        <p:spPr>
          <a:xfrm>
            <a:off x="105878" y="445025"/>
            <a:ext cx="8912993" cy="572700"/>
          </a:xfrm>
        </p:spPr>
        <p:txBody>
          <a:bodyPr/>
          <a:lstStyle/>
          <a:p>
            <a:r>
              <a:rPr lang="en-US" sz="3200" dirty="0"/>
              <a:t>Potential Use Cases for Small Businesses</a:t>
            </a:r>
          </a:p>
        </p:txBody>
      </p:sp>
      <p:sp>
        <p:nvSpPr>
          <p:cNvPr id="3" name="Content Placeholder 2">
            <a:extLst>
              <a:ext uri="{FF2B5EF4-FFF2-40B4-BE49-F238E27FC236}">
                <a16:creationId xmlns:a16="http://schemas.microsoft.com/office/drawing/2014/main" id="{56EB311E-3F96-2D5D-97E4-EF654EEF068A}"/>
              </a:ext>
            </a:extLst>
          </p:cNvPr>
          <p:cNvSpPr>
            <a:spLocks noGrp="1"/>
          </p:cNvSpPr>
          <p:nvPr>
            <p:ph sz="half" idx="1"/>
          </p:nvPr>
        </p:nvSpPr>
        <p:spPr>
          <a:xfrm>
            <a:off x="628650" y="1818526"/>
            <a:ext cx="3886200" cy="2814197"/>
          </a:xfrm>
        </p:spPr>
        <p:txBody>
          <a:bodyPr>
            <a:normAutofit/>
          </a:bodyPr>
          <a:lstStyle/>
          <a:p>
            <a:r>
              <a:rPr lang="en-US" sz="1800" dirty="0"/>
              <a:t>Employee Onboarding and Training Programs</a:t>
            </a:r>
          </a:p>
          <a:p>
            <a:r>
              <a:rPr lang="en-US" sz="1800" dirty="0"/>
              <a:t>Workforce Planning and Analytics</a:t>
            </a:r>
          </a:p>
          <a:p>
            <a:r>
              <a:rPr lang="en-US" sz="1800" dirty="0"/>
              <a:t>Reshape business processes</a:t>
            </a:r>
          </a:p>
          <a:p>
            <a:r>
              <a:rPr lang="en-US" sz="1800" dirty="0"/>
              <a:t>Employee Engagement and Culture Initiatives</a:t>
            </a:r>
          </a:p>
          <a:p>
            <a:r>
              <a:rPr lang="en-US" sz="1800" dirty="0"/>
              <a:t>Speeding up innovation</a:t>
            </a:r>
          </a:p>
        </p:txBody>
      </p:sp>
      <p:sp>
        <p:nvSpPr>
          <p:cNvPr id="4" name="Content Placeholder 3">
            <a:extLst>
              <a:ext uri="{FF2B5EF4-FFF2-40B4-BE49-F238E27FC236}">
                <a16:creationId xmlns:a16="http://schemas.microsoft.com/office/drawing/2014/main" id="{BE0A08B3-9039-3311-6387-9236A0261973}"/>
              </a:ext>
            </a:extLst>
          </p:cNvPr>
          <p:cNvSpPr>
            <a:spLocks noGrp="1"/>
          </p:cNvSpPr>
          <p:nvPr>
            <p:ph sz="half" idx="2"/>
          </p:nvPr>
        </p:nvSpPr>
        <p:spPr>
          <a:xfrm>
            <a:off x="4629150" y="1818525"/>
            <a:ext cx="3886200" cy="2814197"/>
          </a:xfrm>
        </p:spPr>
        <p:txBody>
          <a:bodyPr>
            <a:normAutofit/>
          </a:bodyPr>
          <a:lstStyle/>
          <a:p>
            <a:r>
              <a:rPr lang="en-US" sz="1800" dirty="0"/>
              <a:t>Job Description Writing</a:t>
            </a:r>
          </a:p>
          <a:p>
            <a:r>
              <a:rPr lang="en-US" sz="1800" dirty="0"/>
              <a:t>Interview Question Generation</a:t>
            </a:r>
          </a:p>
          <a:p>
            <a:r>
              <a:rPr lang="en-US" sz="1800" dirty="0"/>
              <a:t>Launch a chatbot in 3 days</a:t>
            </a:r>
          </a:p>
          <a:p>
            <a:r>
              <a:rPr lang="en-US" sz="1800" dirty="0"/>
              <a:t>Summarize email threads and meeting minutes</a:t>
            </a:r>
          </a:p>
          <a:p>
            <a:r>
              <a:rPr lang="en-US" sz="1800" dirty="0"/>
              <a:t>Create content outlines</a:t>
            </a:r>
          </a:p>
          <a:p>
            <a:r>
              <a:rPr lang="en-US" sz="1800" dirty="0"/>
              <a:t>Conduct comprehensive research in minutes</a:t>
            </a:r>
          </a:p>
        </p:txBody>
      </p:sp>
      <p:sp>
        <p:nvSpPr>
          <p:cNvPr id="5" name="TextBox 4">
            <a:extLst>
              <a:ext uri="{FF2B5EF4-FFF2-40B4-BE49-F238E27FC236}">
                <a16:creationId xmlns:a16="http://schemas.microsoft.com/office/drawing/2014/main" id="{56397837-C99F-05DB-ED5A-27A584B2920F}"/>
              </a:ext>
            </a:extLst>
          </p:cNvPr>
          <p:cNvSpPr txBox="1"/>
          <p:nvPr/>
        </p:nvSpPr>
        <p:spPr>
          <a:xfrm>
            <a:off x="824501" y="1299152"/>
            <a:ext cx="2157573" cy="369332"/>
          </a:xfrm>
          <a:prstGeom prst="rect">
            <a:avLst/>
          </a:prstGeom>
          <a:noFill/>
        </p:spPr>
        <p:txBody>
          <a:bodyPr wrap="square" rtlCol="0">
            <a:spAutoFit/>
          </a:bodyPr>
          <a:lstStyle/>
          <a:p>
            <a:r>
              <a:rPr lang="en-US" sz="1800" b="1" dirty="0"/>
              <a:t>Strategic:</a:t>
            </a:r>
          </a:p>
        </p:txBody>
      </p:sp>
      <p:sp>
        <p:nvSpPr>
          <p:cNvPr id="6" name="TextBox 5">
            <a:extLst>
              <a:ext uri="{FF2B5EF4-FFF2-40B4-BE49-F238E27FC236}">
                <a16:creationId xmlns:a16="http://schemas.microsoft.com/office/drawing/2014/main" id="{9528333A-71EF-DA96-0322-4D23A9761FB4}"/>
              </a:ext>
            </a:extLst>
          </p:cNvPr>
          <p:cNvSpPr txBox="1"/>
          <p:nvPr/>
        </p:nvSpPr>
        <p:spPr>
          <a:xfrm>
            <a:off x="4814726" y="1299152"/>
            <a:ext cx="2157573" cy="369332"/>
          </a:xfrm>
          <a:prstGeom prst="rect">
            <a:avLst/>
          </a:prstGeom>
          <a:noFill/>
        </p:spPr>
        <p:txBody>
          <a:bodyPr wrap="square" rtlCol="0">
            <a:spAutoFit/>
          </a:bodyPr>
          <a:lstStyle/>
          <a:p>
            <a:r>
              <a:rPr lang="en-US" sz="1800" b="1" dirty="0"/>
              <a:t>Tactical:</a:t>
            </a:r>
          </a:p>
        </p:txBody>
      </p:sp>
      <p:sp>
        <p:nvSpPr>
          <p:cNvPr id="7" name="Footer Placeholder 1">
            <a:extLst>
              <a:ext uri="{FF2B5EF4-FFF2-40B4-BE49-F238E27FC236}">
                <a16:creationId xmlns:a16="http://schemas.microsoft.com/office/drawing/2014/main" id="{9446213C-87E5-F6CC-0F20-9327946452DE}"/>
              </a:ext>
            </a:extLst>
          </p:cNvPr>
          <p:cNvSpPr>
            <a:spLocks noGrp="1"/>
          </p:cNvSpPr>
          <p:nvPr>
            <p:ph type="ftr" sz="quarter" idx="11"/>
          </p:nvPr>
        </p:nvSpPr>
        <p:spPr>
          <a:xfrm>
            <a:off x="2335268" y="4815768"/>
            <a:ext cx="3086100" cy="273844"/>
          </a:xfrm>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spTree>
    <p:extLst>
      <p:ext uri="{BB962C8B-B14F-4D97-AF65-F5344CB8AC3E}">
        <p14:creationId xmlns:p14="http://schemas.microsoft.com/office/powerpoint/2010/main" val="14199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34A69-4314-6D54-82D4-4DB07813C4C6}"/>
              </a:ext>
            </a:extLst>
          </p:cNvPr>
          <p:cNvSpPr>
            <a:spLocks noGrp="1"/>
          </p:cNvSpPr>
          <p:nvPr>
            <p:ph type="title"/>
          </p:nvPr>
        </p:nvSpPr>
        <p:spPr>
          <a:xfrm>
            <a:off x="451200" y="388231"/>
            <a:ext cx="2855390" cy="1671056"/>
          </a:xfrm>
        </p:spPr>
        <p:txBody>
          <a:bodyPr>
            <a:normAutofit fontScale="90000"/>
          </a:bodyPr>
          <a:lstStyle/>
          <a:p>
            <a:r>
              <a:rPr lang="en-US" sz="3000" dirty="0"/>
              <a:t>Ethical Considerations When Using AI</a:t>
            </a:r>
          </a:p>
        </p:txBody>
      </p:sp>
      <p:sp>
        <p:nvSpPr>
          <p:cNvPr id="6" name="Content Placeholder 5">
            <a:extLst>
              <a:ext uri="{FF2B5EF4-FFF2-40B4-BE49-F238E27FC236}">
                <a16:creationId xmlns:a16="http://schemas.microsoft.com/office/drawing/2014/main" id="{C6EB1E7E-5E5D-A3E3-971E-A23F5F9F677E}"/>
              </a:ext>
            </a:extLst>
          </p:cNvPr>
          <p:cNvSpPr>
            <a:spLocks noGrp="1"/>
          </p:cNvSpPr>
          <p:nvPr>
            <p:ph idx="1"/>
          </p:nvPr>
        </p:nvSpPr>
        <p:spPr>
          <a:xfrm>
            <a:off x="416104" y="2221710"/>
            <a:ext cx="3062117" cy="2357431"/>
          </a:xfrm>
        </p:spPr>
        <p:txBody>
          <a:bodyPr>
            <a:normAutofit/>
          </a:bodyPr>
          <a:lstStyle/>
          <a:p>
            <a:r>
              <a:rPr lang="en-US" sz="1800" dirty="0"/>
              <a:t>Harmful or biases content/data</a:t>
            </a:r>
          </a:p>
          <a:p>
            <a:r>
              <a:rPr lang="en-US" sz="1800" dirty="0"/>
              <a:t>Privacy and data protection issues</a:t>
            </a:r>
          </a:p>
          <a:p>
            <a:r>
              <a:rPr lang="en-US" sz="1800" dirty="0"/>
              <a:t>Intellectual property concerns </a:t>
            </a:r>
          </a:p>
          <a:p>
            <a:r>
              <a:rPr lang="en-US" sz="1800" dirty="0"/>
              <a:t>Sources of information</a:t>
            </a:r>
          </a:p>
        </p:txBody>
      </p:sp>
      <p:pic>
        <p:nvPicPr>
          <p:cNvPr id="8" name="Picture 7" descr="3D Hologram from iPad">
            <a:extLst>
              <a:ext uri="{FF2B5EF4-FFF2-40B4-BE49-F238E27FC236}">
                <a16:creationId xmlns:a16="http://schemas.microsoft.com/office/drawing/2014/main" id="{B6448C82-88BB-18ED-1D18-0640BD607385}"/>
              </a:ext>
            </a:extLst>
          </p:cNvPr>
          <p:cNvPicPr>
            <a:picLocks noChangeAspect="1"/>
          </p:cNvPicPr>
          <p:nvPr/>
        </p:nvPicPr>
        <p:blipFill rotWithShape="1">
          <a:blip r:embed="rId2"/>
          <a:srcRect l="6397" r="23702" b="-1"/>
          <a:stretch/>
        </p:blipFill>
        <p:spPr>
          <a:xfrm>
            <a:off x="3757790" y="7"/>
            <a:ext cx="5386210" cy="5143493"/>
          </a:xfrm>
          <a:prstGeom prst="rect">
            <a:avLst/>
          </a:prstGeom>
          <a:effectLst/>
        </p:spPr>
      </p:pic>
      <p:sp>
        <p:nvSpPr>
          <p:cNvPr id="2" name="Footer Placeholder 1">
            <a:extLst>
              <a:ext uri="{FF2B5EF4-FFF2-40B4-BE49-F238E27FC236}">
                <a16:creationId xmlns:a16="http://schemas.microsoft.com/office/drawing/2014/main" id="{E429F708-C273-4486-9548-EA352B83E384}"/>
              </a:ext>
            </a:extLst>
          </p:cNvPr>
          <p:cNvSpPr>
            <a:spLocks noGrp="1"/>
          </p:cNvSpPr>
          <p:nvPr>
            <p:ph type="ftr" sz="quarter" idx="11"/>
          </p:nvPr>
        </p:nvSpPr>
        <p:spPr>
          <a:xfrm>
            <a:off x="1355553" y="4813946"/>
            <a:ext cx="3086100" cy="273844"/>
          </a:xfrm>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spTree>
    <p:extLst>
      <p:ext uri="{BB962C8B-B14F-4D97-AF65-F5344CB8AC3E}">
        <p14:creationId xmlns:p14="http://schemas.microsoft.com/office/powerpoint/2010/main" val="1574494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9971-7524-906B-0891-F4EE1BAB5C60}"/>
              </a:ext>
            </a:extLst>
          </p:cNvPr>
          <p:cNvSpPr>
            <a:spLocks noGrp="1"/>
          </p:cNvSpPr>
          <p:nvPr>
            <p:ph type="title"/>
          </p:nvPr>
        </p:nvSpPr>
        <p:spPr>
          <a:xfrm>
            <a:off x="571350" y="571501"/>
            <a:ext cx="4000648" cy="1281182"/>
          </a:xfrm>
        </p:spPr>
        <p:txBody>
          <a:bodyPr anchor="ctr">
            <a:normAutofit fontScale="90000"/>
          </a:bodyPr>
          <a:lstStyle/>
          <a:p>
            <a:r>
              <a:rPr lang="en-US" sz="3000"/>
              <a:t>Practicing Responsible AI Usage</a:t>
            </a:r>
          </a:p>
        </p:txBody>
      </p:sp>
      <p:sp>
        <p:nvSpPr>
          <p:cNvPr id="3" name="Content Placeholder 2">
            <a:extLst>
              <a:ext uri="{FF2B5EF4-FFF2-40B4-BE49-F238E27FC236}">
                <a16:creationId xmlns:a16="http://schemas.microsoft.com/office/drawing/2014/main" id="{F412B051-71B7-C6B1-994D-CA1F28504C3C}"/>
              </a:ext>
            </a:extLst>
          </p:cNvPr>
          <p:cNvSpPr>
            <a:spLocks noGrp="1"/>
          </p:cNvSpPr>
          <p:nvPr>
            <p:ph idx="1"/>
          </p:nvPr>
        </p:nvSpPr>
        <p:spPr>
          <a:xfrm>
            <a:off x="571350" y="1852684"/>
            <a:ext cx="4000648" cy="2827376"/>
          </a:xfrm>
        </p:spPr>
        <p:txBody>
          <a:bodyPr anchor="ctr">
            <a:normAutofit/>
          </a:bodyPr>
          <a:lstStyle/>
          <a:p>
            <a:r>
              <a:rPr lang="en-US" sz="1500"/>
              <a:t>Establish clear guidelines on where, when, and how it is used</a:t>
            </a:r>
          </a:p>
          <a:p>
            <a:r>
              <a:rPr lang="en-US" sz="1500"/>
              <a:t>Create a content review process to ensure it aligns with organizational values and legal requirements</a:t>
            </a:r>
          </a:p>
          <a:p>
            <a:r>
              <a:rPr lang="en-US" sz="1500"/>
              <a:t>Training and awareness of applied ethics techniques</a:t>
            </a:r>
          </a:p>
          <a:p>
            <a:r>
              <a:rPr lang="en-US" sz="1500"/>
              <a:t>Employee understanding of the context in which AI is being used</a:t>
            </a:r>
          </a:p>
        </p:txBody>
      </p:sp>
      <p:pic>
        <p:nvPicPr>
          <p:cNvPr id="5" name="Picture 4" descr="White stones balanced in a stack">
            <a:extLst>
              <a:ext uri="{FF2B5EF4-FFF2-40B4-BE49-F238E27FC236}">
                <a16:creationId xmlns:a16="http://schemas.microsoft.com/office/drawing/2014/main" id="{56728BC9-ADFF-76F3-3621-BEFF998D23CB}"/>
              </a:ext>
            </a:extLst>
          </p:cNvPr>
          <p:cNvPicPr>
            <a:picLocks noChangeAspect="1"/>
          </p:cNvPicPr>
          <p:nvPr/>
        </p:nvPicPr>
        <p:blipFill rotWithShape="1">
          <a:blip r:embed="rId2"/>
          <a:srcRect l="48164" r="-1" b="-1"/>
          <a:stretch/>
        </p:blipFill>
        <p:spPr>
          <a:xfrm>
            <a:off x="5143348" y="-8165"/>
            <a:ext cx="4000653" cy="5151665"/>
          </a:xfrm>
          <a:prstGeom prst="rect">
            <a:avLst/>
          </a:prstGeom>
          <a:effectLst>
            <a:outerShdw blurRad="127000" dist="50800" dir="10800000" sx="99000" sy="99000" algn="r" rotWithShape="0">
              <a:prstClr val="black">
                <a:alpha val="40000"/>
              </a:prstClr>
            </a:outerShdw>
          </a:effectLst>
        </p:spPr>
      </p:pic>
      <p:sp>
        <p:nvSpPr>
          <p:cNvPr id="4" name="Footer Placeholder 1">
            <a:extLst>
              <a:ext uri="{FF2B5EF4-FFF2-40B4-BE49-F238E27FC236}">
                <a16:creationId xmlns:a16="http://schemas.microsoft.com/office/drawing/2014/main" id="{D4FF669A-4F79-460C-0D1B-79F7313ED1B6}"/>
              </a:ext>
            </a:extLst>
          </p:cNvPr>
          <p:cNvSpPr>
            <a:spLocks noGrp="1"/>
          </p:cNvSpPr>
          <p:nvPr>
            <p:ph type="ftr" sz="quarter" idx="11"/>
          </p:nvPr>
        </p:nvSpPr>
        <p:spPr>
          <a:xfrm>
            <a:off x="2335268" y="4815768"/>
            <a:ext cx="3086100" cy="273844"/>
          </a:xfrm>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sp>
        <p:nvSpPr>
          <p:cNvPr id="6" name="TextBox 5">
            <a:extLst>
              <a:ext uri="{FF2B5EF4-FFF2-40B4-BE49-F238E27FC236}">
                <a16:creationId xmlns:a16="http://schemas.microsoft.com/office/drawing/2014/main" id="{53677734-B1E2-0B9F-7733-4AA005647DBA}"/>
              </a:ext>
            </a:extLst>
          </p:cNvPr>
          <p:cNvSpPr txBox="1"/>
          <p:nvPr/>
        </p:nvSpPr>
        <p:spPr>
          <a:xfrm>
            <a:off x="160318" y="4506686"/>
            <a:ext cx="4845131" cy="253916"/>
          </a:xfrm>
          <a:prstGeom prst="rect">
            <a:avLst/>
          </a:prstGeom>
          <a:noFill/>
        </p:spPr>
        <p:txBody>
          <a:bodyPr wrap="square" rtlCol="0">
            <a:spAutoFit/>
          </a:bodyPr>
          <a:lstStyle/>
          <a:p>
            <a:r>
              <a:rPr lang="en-US" sz="1050" dirty="0">
                <a:hlinkClick r:id="rId3"/>
              </a:rPr>
              <a:t>https://hbr.org/2020/10/a-practical-guide-to-building-ethical-ai</a:t>
            </a:r>
            <a:endParaRPr lang="en-US" sz="1050" dirty="0"/>
          </a:p>
        </p:txBody>
      </p:sp>
    </p:spTree>
    <p:extLst>
      <p:ext uri="{BB962C8B-B14F-4D97-AF65-F5344CB8AC3E}">
        <p14:creationId xmlns:p14="http://schemas.microsoft.com/office/powerpoint/2010/main" val="21830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 mark on green pastel background">
            <a:extLst>
              <a:ext uri="{FF2B5EF4-FFF2-40B4-BE49-F238E27FC236}">
                <a16:creationId xmlns:a16="http://schemas.microsoft.com/office/drawing/2014/main" id="{ABF9F977-4489-3A68-5B70-6B135904C039}"/>
              </a:ext>
            </a:extLst>
          </p:cNvPr>
          <p:cNvPicPr>
            <a:picLocks noChangeAspect="1"/>
          </p:cNvPicPr>
          <p:nvPr/>
        </p:nvPicPr>
        <p:blipFill rotWithShape="1">
          <a:blip r:embed="rId2"/>
          <a:srcRect t="3582" b="21418"/>
          <a:stretch/>
        </p:blipFill>
        <p:spPr>
          <a:xfrm>
            <a:off x="1" y="1"/>
            <a:ext cx="9144000" cy="5143499"/>
          </a:xfrm>
          <a:prstGeom prst="rect">
            <a:avLst/>
          </a:prstGeom>
        </p:spPr>
      </p:pic>
      <p:sp>
        <p:nvSpPr>
          <p:cNvPr id="4" name="Title 3">
            <a:extLst>
              <a:ext uri="{FF2B5EF4-FFF2-40B4-BE49-F238E27FC236}">
                <a16:creationId xmlns:a16="http://schemas.microsoft.com/office/drawing/2014/main" id="{1A8293C8-4DEB-9E12-5F57-0F261311FA71}"/>
              </a:ext>
            </a:extLst>
          </p:cNvPr>
          <p:cNvSpPr>
            <a:spLocks noGrp="1"/>
          </p:cNvSpPr>
          <p:nvPr>
            <p:ph type="title"/>
          </p:nvPr>
        </p:nvSpPr>
        <p:spPr>
          <a:xfrm>
            <a:off x="778357" y="803512"/>
            <a:ext cx="3581372" cy="1004537"/>
          </a:xfrm>
        </p:spPr>
        <p:txBody>
          <a:bodyPr>
            <a:normAutofit fontScale="90000"/>
          </a:bodyPr>
          <a:lstStyle/>
          <a:p>
            <a:pPr algn="ctr"/>
            <a:r>
              <a:rPr lang="en-US" sz="2700"/>
              <a:t>Beyond Prompt Engineering</a:t>
            </a:r>
          </a:p>
        </p:txBody>
      </p:sp>
      <p:sp>
        <p:nvSpPr>
          <p:cNvPr id="5" name="Content Placeholder 4">
            <a:extLst>
              <a:ext uri="{FF2B5EF4-FFF2-40B4-BE49-F238E27FC236}">
                <a16:creationId xmlns:a16="http://schemas.microsoft.com/office/drawing/2014/main" id="{179809A6-EA80-0689-0E3B-852AF35C8D66}"/>
              </a:ext>
            </a:extLst>
          </p:cNvPr>
          <p:cNvSpPr>
            <a:spLocks noGrp="1"/>
          </p:cNvSpPr>
          <p:nvPr>
            <p:ph idx="1"/>
          </p:nvPr>
        </p:nvSpPr>
        <p:spPr>
          <a:xfrm>
            <a:off x="891989" y="1910443"/>
            <a:ext cx="3343835" cy="2332305"/>
          </a:xfrm>
        </p:spPr>
        <p:txBody>
          <a:bodyPr anchor="ctr">
            <a:normAutofit lnSpcReduction="10000"/>
          </a:bodyPr>
          <a:lstStyle/>
          <a:p>
            <a:r>
              <a:rPr lang="en-US" sz="1500" dirty="0"/>
              <a:t>Don’t use it like a Google search</a:t>
            </a:r>
          </a:p>
          <a:p>
            <a:r>
              <a:rPr lang="en-US" sz="1500" dirty="0"/>
              <a:t>You need to slow it down</a:t>
            </a:r>
          </a:p>
          <a:p>
            <a:r>
              <a:rPr lang="en-US" sz="1500" dirty="0"/>
              <a:t>You need to give it context or writing samples</a:t>
            </a:r>
          </a:p>
          <a:p>
            <a:r>
              <a:rPr lang="en-US" sz="1500" dirty="0"/>
              <a:t>Don’t be afraid to regenerate an answer or ask the question in a different way</a:t>
            </a:r>
          </a:p>
          <a:p>
            <a:r>
              <a:rPr lang="en-US" sz="1500" dirty="0"/>
              <a:t>Think of the platforms as a savvy intern at your company</a:t>
            </a:r>
          </a:p>
          <a:p>
            <a:endParaRPr lang="en-US" sz="1500" dirty="0"/>
          </a:p>
        </p:txBody>
      </p:sp>
      <p:sp>
        <p:nvSpPr>
          <p:cNvPr id="2" name="Footer Placeholder 1">
            <a:extLst>
              <a:ext uri="{FF2B5EF4-FFF2-40B4-BE49-F238E27FC236}">
                <a16:creationId xmlns:a16="http://schemas.microsoft.com/office/drawing/2014/main" id="{B657A08C-2642-60A7-D0FB-F088F72CABAF}"/>
              </a:ext>
            </a:extLst>
          </p:cNvPr>
          <p:cNvSpPr>
            <a:spLocks noGrp="1"/>
          </p:cNvSpPr>
          <p:nvPr>
            <p:ph type="ftr" sz="quarter" idx="11"/>
          </p:nvPr>
        </p:nvSpPr>
        <p:spPr>
          <a:xfrm>
            <a:off x="2335268" y="4815768"/>
            <a:ext cx="3086100" cy="273844"/>
          </a:xfrm>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spTree>
    <p:extLst>
      <p:ext uri="{BB962C8B-B14F-4D97-AF65-F5344CB8AC3E}">
        <p14:creationId xmlns:p14="http://schemas.microsoft.com/office/powerpoint/2010/main" val="118540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F791-D830-5C7F-8DEE-8D26AC592CEF}"/>
              </a:ext>
            </a:extLst>
          </p:cNvPr>
          <p:cNvSpPr>
            <a:spLocks noGrp="1"/>
          </p:cNvSpPr>
          <p:nvPr>
            <p:ph type="title"/>
          </p:nvPr>
        </p:nvSpPr>
        <p:spPr>
          <a:xfrm>
            <a:off x="713225" y="169979"/>
            <a:ext cx="7717500" cy="572700"/>
          </a:xfrm>
        </p:spPr>
        <p:txBody>
          <a:bodyPr/>
          <a:lstStyle/>
          <a:p>
            <a:r>
              <a:rPr lang="en-US" sz="3200" dirty="0"/>
              <a:t>Crafting Prompt Series – If Your Original Prompt is Not Robust Enough</a:t>
            </a:r>
          </a:p>
        </p:txBody>
      </p:sp>
      <p:sp>
        <p:nvSpPr>
          <p:cNvPr id="3" name="Content Placeholder 2">
            <a:extLst>
              <a:ext uri="{FF2B5EF4-FFF2-40B4-BE49-F238E27FC236}">
                <a16:creationId xmlns:a16="http://schemas.microsoft.com/office/drawing/2014/main" id="{93FB7E37-245E-746C-2FF4-03D9A35C7DDE}"/>
              </a:ext>
            </a:extLst>
          </p:cNvPr>
          <p:cNvSpPr>
            <a:spLocks noGrp="1"/>
          </p:cNvSpPr>
          <p:nvPr>
            <p:ph idx="1"/>
          </p:nvPr>
        </p:nvSpPr>
        <p:spPr>
          <a:xfrm>
            <a:off x="713225" y="1227123"/>
            <a:ext cx="7717500" cy="3416400"/>
          </a:xfrm>
        </p:spPr>
        <p:txBody>
          <a:bodyPr/>
          <a:lstStyle/>
          <a:p>
            <a:pPr marL="385763" indent="-385763">
              <a:buFont typeface="+mj-lt"/>
              <a:buAutoNum type="arabicPeriod"/>
            </a:pPr>
            <a:r>
              <a:rPr lang="en-US" sz="2000" dirty="0"/>
              <a:t>Start with the overall background/context – provide lots of detail and give it a role</a:t>
            </a:r>
          </a:p>
          <a:p>
            <a:pPr marL="385763" indent="-385763">
              <a:buFont typeface="+mj-lt"/>
              <a:buAutoNum type="arabicPeriod"/>
            </a:pPr>
            <a:r>
              <a:rPr lang="en-US" sz="2000" dirty="0"/>
              <a:t>In the original prompt, ask it to summarize what you are asking and let it ask you 5 – 20 questions about your situation</a:t>
            </a:r>
          </a:p>
          <a:p>
            <a:pPr marL="385763" indent="-385763">
              <a:buFont typeface="+mj-lt"/>
              <a:buAutoNum type="arabicPeriod"/>
            </a:pPr>
            <a:r>
              <a:rPr lang="en-US" sz="2000" dirty="0"/>
              <a:t>Answer the questions – you may not have the answers to all the questions [and that is ok], but pick the most important ones</a:t>
            </a:r>
          </a:p>
          <a:p>
            <a:pPr marL="385763" indent="-385763">
              <a:buFont typeface="+mj-lt"/>
              <a:buAutoNum type="arabicPeriod"/>
            </a:pPr>
            <a:r>
              <a:rPr lang="en-US" sz="2000" dirty="0"/>
              <a:t>Have the platform generate the answer/output</a:t>
            </a:r>
          </a:p>
          <a:p>
            <a:pPr marL="385763" indent="-385763">
              <a:buFont typeface="+mj-lt"/>
              <a:buAutoNum type="arabicPeriod"/>
            </a:pPr>
            <a:r>
              <a:rPr lang="en-US" sz="2000" dirty="0"/>
              <a:t>You can ask clarifying questions within this conversation string as it will have the context built in</a:t>
            </a:r>
          </a:p>
        </p:txBody>
      </p:sp>
      <p:sp>
        <p:nvSpPr>
          <p:cNvPr id="4" name="Footer Placeholder 1">
            <a:extLst>
              <a:ext uri="{FF2B5EF4-FFF2-40B4-BE49-F238E27FC236}">
                <a16:creationId xmlns:a16="http://schemas.microsoft.com/office/drawing/2014/main" id="{D1A152C2-D710-261D-D7B8-8EA34BA6BEB6}"/>
              </a:ext>
            </a:extLst>
          </p:cNvPr>
          <p:cNvSpPr>
            <a:spLocks noGrp="1"/>
          </p:cNvSpPr>
          <p:nvPr>
            <p:ph type="ftr" sz="quarter" idx="11"/>
          </p:nvPr>
        </p:nvSpPr>
        <p:spPr>
          <a:xfrm>
            <a:off x="2335268" y="4815768"/>
            <a:ext cx="3086100" cy="273844"/>
          </a:xfrm>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spTree>
    <p:extLst>
      <p:ext uri="{BB962C8B-B14F-4D97-AF65-F5344CB8AC3E}">
        <p14:creationId xmlns:p14="http://schemas.microsoft.com/office/powerpoint/2010/main" val="5008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E972-1047-6C32-B9A8-9D743C4EAEEA}"/>
              </a:ext>
            </a:extLst>
          </p:cNvPr>
          <p:cNvSpPr>
            <a:spLocks noGrp="1"/>
          </p:cNvSpPr>
          <p:nvPr>
            <p:ph type="title"/>
          </p:nvPr>
        </p:nvSpPr>
        <p:spPr>
          <a:xfrm>
            <a:off x="713225" y="445025"/>
            <a:ext cx="7717500" cy="572700"/>
          </a:xfrm>
        </p:spPr>
        <p:txBody>
          <a:bodyPr wrap="square" anchor="t">
            <a:normAutofit/>
          </a:bodyPr>
          <a:lstStyle/>
          <a:p>
            <a:pPr>
              <a:lnSpc>
                <a:spcPct val="90000"/>
              </a:lnSpc>
            </a:pPr>
            <a:r>
              <a:rPr lang="en-US" sz="2700"/>
              <a:t>ChatGPT Enhanced</a:t>
            </a:r>
          </a:p>
        </p:txBody>
      </p:sp>
      <p:sp>
        <p:nvSpPr>
          <p:cNvPr id="4" name="Slide Number Placeholder 3">
            <a:extLst>
              <a:ext uri="{FF2B5EF4-FFF2-40B4-BE49-F238E27FC236}">
                <a16:creationId xmlns:a16="http://schemas.microsoft.com/office/drawing/2014/main" id="{DB8C795E-660C-A412-8BE6-9C81DF7DC4F9}"/>
              </a:ext>
            </a:extLst>
          </p:cNvPr>
          <p:cNvSpPr>
            <a:spLocks noGrp="1"/>
          </p:cNvSpPr>
          <p:nvPr>
            <p:ph type="sldNum" sz="quarter" idx="12"/>
          </p:nvPr>
        </p:nvSpPr>
        <p:spPr/>
        <p:txBody>
          <a:bodyPr/>
          <a:lstStyle/>
          <a:p>
            <a:pPr>
              <a:spcAft>
                <a:spcPts val="600"/>
              </a:spcAft>
            </a:pPr>
            <a:fld id="{B2FDA875-FF87-E94B-802E-3767E3DA799F}" type="slidenum">
              <a:rPr lang="en-US" smtClean="0"/>
              <a:pPr>
                <a:spcAft>
                  <a:spcPts val="600"/>
                </a:spcAft>
              </a:pPr>
              <a:t>18</a:t>
            </a:fld>
            <a:endParaRPr lang="en-US"/>
          </a:p>
        </p:txBody>
      </p:sp>
      <p:graphicFrame>
        <p:nvGraphicFramePr>
          <p:cNvPr id="6" name="Content Placeholder 2">
            <a:extLst>
              <a:ext uri="{FF2B5EF4-FFF2-40B4-BE49-F238E27FC236}">
                <a16:creationId xmlns:a16="http://schemas.microsoft.com/office/drawing/2014/main" id="{58B65FB8-89A2-C817-4D1B-84AB22BC8548}"/>
              </a:ext>
            </a:extLst>
          </p:cNvPr>
          <p:cNvGraphicFramePr>
            <a:graphicFrameLocks noGrp="1"/>
          </p:cNvGraphicFramePr>
          <p:nvPr>
            <p:ph idx="1"/>
            <p:extLst>
              <p:ext uri="{D42A27DB-BD31-4B8C-83A1-F6EECF244321}">
                <p14:modId xmlns:p14="http://schemas.microsoft.com/office/powerpoint/2010/main" val="3784456140"/>
              </p:ext>
            </p:extLst>
          </p:nvPr>
        </p:nvGraphicFramePr>
        <p:xfrm>
          <a:off x="713225" y="1152475"/>
          <a:ext cx="77175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68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B27EF-B86C-5398-8696-C32868324DDF}"/>
              </a:ext>
            </a:extLst>
          </p:cNvPr>
          <p:cNvSpPr>
            <a:spLocks noGrp="1"/>
          </p:cNvSpPr>
          <p:nvPr>
            <p:ph type="title"/>
          </p:nvPr>
        </p:nvSpPr>
        <p:spPr/>
        <p:txBody>
          <a:bodyPr/>
          <a:lstStyle/>
          <a:p>
            <a:r>
              <a:rPr lang="en-US" dirty="0"/>
              <a:t>Demo: </a:t>
            </a:r>
            <a:r>
              <a:rPr lang="en-US" dirty="0" err="1"/>
              <a:t>ChatHub.gg</a:t>
            </a:r>
            <a:endParaRPr lang="en-US" dirty="0"/>
          </a:p>
        </p:txBody>
      </p:sp>
      <p:sp>
        <p:nvSpPr>
          <p:cNvPr id="5" name="Text Placeholder 4">
            <a:extLst>
              <a:ext uri="{FF2B5EF4-FFF2-40B4-BE49-F238E27FC236}">
                <a16:creationId xmlns:a16="http://schemas.microsoft.com/office/drawing/2014/main" id="{B11AC6AB-31B5-71B3-CC37-DEE21B2011A6}"/>
              </a:ext>
            </a:extLst>
          </p:cNvPr>
          <p:cNvSpPr>
            <a:spLocks noGrp="1"/>
          </p:cNvSpPr>
          <p:nvPr>
            <p:ph type="body" idx="1"/>
          </p:nvPr>
        </p:nvSpPr>
        <p:spPr/>
        <p:txBody>
          <a:bodyPr/>
          <a:lstStyle/>
          <a:p>
            <a:r>
              <a:rPr lang="en-US" dirty="0"/>
              <a:t>Summer Intern</a:t>
            </a:r>
          </a:p>
        </p:txBody>
      </p:sp>
    </p:spTree>
    <p:extLst>
      <p:ext uri="{BB962C8B-B14F-4D97-AF65-F5344CB8AC3E}">
        <p14:creationId xmlns:p14="http://schemas.microsoft.com/office/powerpoint/2010/main" val="301888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txBox="1">
            <a:spLocks noGrp="1"/>
          </p:cNvSpPr>
          <p:nvPr>
            <p:ph type="ctrTitle"/>
          </p:nvPr>
        </p:nvSpPr>
        <p:spPr>
          <a:xfrm>
            <a:off x="772050" y="959804"/>
            <a:ext cx="8213330" cy="847843"/>
          </a:xfrm>
          <a:prstGeom prst="rect">
            <a:avLst/>
          </a:prstGeom>
          <a:noFill/>
          <a:ln>
            <a:noFill/>
          </a:ln>
        </p:spPr>
        <p:txBody>
          <a:bodyPr spcFirstLastPara="1" wrap="square" lIns="91425" tIns="91425" rIns="91425" bIns="91425" anchor="b" anchorCtr="0">
            <a:noAutofit/>
          </a:bodyPr>
          <a:lstStyle/>
          <a:p>
            <a:pPr>
              <a:buNone/>
            </a:pPr>
            <a:r>
              <a:rPr lang="en-US" sz="4800" dirty="0">
                <a:solidFill>
                  <a:schemeClr val="tx1"/>
                </a:solidFill>
              </a:rPr>
              <a:t>AI Tools, Adoption, Impact</a:t>
            </a:r>
          </a:p>
        </p:txBody>
      </p:sp>
      <p:sp>
        <p:nvSpPr>
          <p:cNvPr id="515" name="Google Shape;515;p11"/>
          <p:cNvSpPr txBox="1">
            <a:spLocks noGrp="1"/>
          </p:cNvSpPr>
          <p:nvPr>
            <p:ph type="subTitle" idx="1"/>
          </p:nvPr>
        </p:nvSpPr>
        <p:spPr>
          <a:xfrm>
            <a:off x="1134179" y="1940662"/>
            <a:ext cx="7299513" cy="45418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 sz="1800" b="1" dirty="0"/>
              <a:t>Presentors</a:t>
            </a:r>
            <a:r>
              <a:rPr lang="en" b="1" dirty="0"/>
              <a:t>: </a:t>
            </a:r>
            <a:endParaRPr dirty="0"/>
          </a:p>
          <a:p>
            <a:pPr marL="0" lvl="0" indent="0" algn="l" rtl="0">
              <a:lnSpc>
                <a:spcPct val="100000"/>
              </a:lnSpc>
              <a:spcBef>
                <a:spcPts val="0"/>
              </a:spcBef>
              <a:spcAft>
                <a:spcPts val="0"/>
              </a:spcAft>
              <a:buSzPts val="1200"/>
              <a:buNone/>
            </a:pPr>
            <a:r>
              <a:rPr lang="en" dirty="0"/>
              <a:t>Tiffany Prince, MBA – Prince Performance LLC</a:t>
            </a:r>
          </a:p>
          <a:p>
            <a:pPr marL="0" lvl="0" indent="0" algn="l" rtl="0">
              <a:lnSpc>
                <a:spcPct val="100000"/>
              </a:lnSpc>
              <a:spcBef>
                <a:spcPts val="0"/>
              </a:spcBef>
              <a:spcAft>
                <a:spcPts val="0"/>
              </a:spcAft>
              <a:buSzPts val="1200"/>
              <a:buNone/>
            </a:pPr>
            <a:r>
              <a:rPr lang="en" dirty="0"/>
              <a:t>Founder &amp; CEO</a:t>
            </a:r>
          </a:p>
          <a:p>
            <a:pPr marL="0" lvl="0" indent="0" algn="l" rtl="0">
              <a:lnSpc>
                <a:spcPct val="100000"/>
              </a:lnSpc>
              <a:spcBef>
                <a:spcPts val="0"/>
              </a:spcBef>
              <a:spcAft>
                <a:spcPts val="0"/>
              </a:spcAft>
              <a:buSzPts val="1200"/>
              <a:buNone/>
            </a:pPr>
            <a:endParaRPr lang="en" dirty="0"/>
          </a:p>
          <a:p>
            <a:pPr marL="0" lvl="0" indent="0" algn="l" rtl="0">
              <a:lnSpc>
                <a:spcPct val="100000"/>
              </a:lnSpc>
              <a:spcBef>
                <a:spcPts val="0"/>
              </a:spcBef>
              <a:spcAft>
                <a:spcPts val="0"/>
              </a:spcAft>
              <a:buSzPts val="1200"/>
              <a:buNone/>
            </a:pPr>
            <a:r>
              <a:rPr lang="en" dirty="0"/>
              <a:t>John B Yang – Executive Director - AABRN</a:t>
            </a:r>
          </a:p>
          <a:p>
            <a:pPr marL="0" lvl="0" indent="0" algn="l" rtl="0">
              <a:lnSpc>
                <a:spcPct val="100000"/>
              </a:lnSpc>
              <a:spcBef>
                <a:spcPts val="0"/>
              </a:spcBef>
              <a:spcAft>
                <a:spcPts val="0"/>
              </a:spcAft>
              <a:buSzPts val="1200"/>
              <a:buNone/>
            </a:pPr>
            <a:r>
              <a:rPr lang="en" dirty="0"/>
              <a:t>Founder &amp; CEO of Digital Synergy</a:t>
            </a:r>
          </a:p>
          <a:p>
            <a:pPr marL="0" lvl="0" indent="0" algn="l" rtl="0">
              <a:lnSpc>
                <a:spcPct val="100000"/>
              </a:lnSpc>
              <a:spcBef>
                <a:spcPts val="0"/>
              </a:spcBef>
              <a:spcAft>
                <a:spcPts val="0"/>
              </a:spcAft>
              <a:buSzPts val="1200"/>
              <a:buNone/>
            </a:pPr>
            <a:endParaRPr lang="en"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solidFill>
                <a:schemeClr val="accent6"/>
              </a:solidFill>
            </a:endParaRPr>
          </a:p>
        </p:txBody>
      </p:sp>
      <p:cxnSp>
        <p:nvCxnSpPr>
          <p:cNvPr id="516" name="Google Shape;516;p11"/>
          <p:cNvCxnSpPr/>
          <p:nvPr/>
        </p:nvCxnSpPr>
        <p:spPr>
          <a:xfrm>
            <a:off x="1502550" y="1811392"/>
            <a:ext cx="6138900" cy="0"/>
          </a:xfrm>
          <a:prstGeom prst="straightConnector1">
            <a:avLst/>
          </a:prstGeom>
          <a:noFill/>
          <a:ln w="9525" cap="flat" cmpd="sng">
            <a:solidFill>
              <a:schemeClr val="dk1"/>
            </a:solidFill>
            <a:prstDash val="solid"/>
            <a:round/>
            <a:headEnd type="none" w="sm" len="sm"/>
            <a:tailEnd type="none" w="sm" len="sm"/>
          </a:ln>
        </p:spPr>
      </p:cxnSp>
      <p:pic>
        <p:nvPicPr>
          <p:cNvPr id="523" name="Google Shape;523;p11"/>
          <p:cNvPicPr preferRelativeResize="0"/>
          <p:nvPr/>
        </p:nvPicPr>
        <p:blipFill rotWithShape="1">
          <a:blip r:embed="rId3">
            <a:alphaModFix/>
          </a:blip>
          <a:srcRect/>
          <a:stretch/>
        </p:blipFill>
        <p:spPr>
          <a:xfrm>
            <a:off x="197118" y="3047999"/>
            <a:ext cx="854749" cy="742161"/>
          </a:xfrm>
          <a:prstGeom prst="rect">
            <a:avLst/>
          </a:prstGeom>
          <a:noFill/>
          <a:ln>
            <a:noFill/>
          </a:ln>
        </p:spPr>
      </p:pic>
      <p:pic>
        <p:nvPicPr>
          <p:cNvPr id="3" name="Picture 2" descr="A person wearing glasses and a blue jacket&#10;&#10;AI-generated content may be incorrect.">
            <a:extLst>
              <a:ext uri="{FF2B5EF4-FFF2-40B4-BE49-F238E27FC236}">
                <a16:creationId xmlns:a16="http://schemas.microsoft.com/office/drawing/2014/main" id="{F6C0DBA8-ABB3-B6C9-81A6-F1116CAFF895}"/>
              </a:ext>
            </a:extLst>
          </p:cNvPr>
          <p:cNvPicPr>
            <a:picLocks noChangeAspect="1"/>
          </p:cNvPicPr>
          <p:nvPr/>
        </p:nvPicPr>
        <p:blipFill>
          <a:blip r:embed="rId4"/>
          <a:stretch>
            <a:fillRect/>
          </a:stretch>
        </p:blipFill>
        <p:spPr>
          <a:xfrm>
            <a:off x="197118" y="2229676"/>
            <a:ext cx="854749" cy="684147"/>
          </a:xfrm>
          <a:prstGeom prst="rect">
            <a:avLst/>
          </a:prstGeom>
        </p:spPr>
      </p:pic>
    </p:spTree>
    <p:extLst>
      <p:ext uri="{BB962C8B-B14F-4D97-AF65-F5344CB8AC3E}">
        <p14:creationId xmlns:p14="http://schemas.microsoft.com/office/powerpoint/2010/main" val="147952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5C64CE-4C46-F7BD-5521-45238E9D40D1}"/>
              </a:ext>
            </a:extLst>
          </p:cNvPr>
          <p:cNvSpPr>
            <a:spLocks noGrp="1"/>
          </p:cNvSpPr>
          <p:nvPr>
            <p:ph type="title"/>
          </p:nvPr>
        </p:nvSpPr>
        <p:spPr>
          <a:xfrm>
            <a:off x="2135550" y="1189100"/>
            <a:ext cx="4872900" cy="1964400"/>
          </a:xfrm>
        </p:spPr>
        <p:txBody>
          <a:bodyPr wrap="square" anchor="ctr">
            <a:normAutofit fontScale="90000"/>
          </a:bodyPr>
          <a:lstStyle/>
          <a:p>
            <a:r>
              <a:rPr lang="en-US" dirty="0"/>
              <a:t>How To Use?</a:t>
            </a:r>
          </a:p>
        </p:txBody>
      </p:sp>
      <p:sp>
        <p:nvSpPr>
          <p:cNvPr id="6" name="Text Placeholder 5">
            <a:extLst>
              <a:ext uri="{FF2B5EF4-FFF2-40B4-BE49-F238E27FC236}">
                <a16:creationId xmlns:a16="http://schemas.microsoft.com/office/drawing/2014/main" id="{B89E5F60-6874-79FB-4FB6-F1B7419C9C5B}"/>
              </a:ext>
            </a:extLst>
          </p:cNvPr>
          <p:cNvSpPr>
            <a:spLocks noGrp="1"/>
          </p:cNvSpPr>
          <p:nvPr>
            <p:ph type="subTitle" idx="1"/>
          </p:nvPr>
        </p:nvSpPr>
        <p:spPr>
          <a:xfrm>
            <a:off x="2135550" y="3153500"/>
            <a:ext cx="4872900" cy="671100"/>
          </a:xfrm>
        </p:spPr>
        <p:txBody>
          <a:bodyPr wrap="square" anchor="t">
            <a:normAutofit fontScale="92500" lnSpcReduction="10000"/>
          </a:bodyPr>
          <a:lstStyle/>
          <a:p>
            <a:pPr>
              <a:lnSpc>
                <a:spcPct val="90000"/>
              </a:lnSpc>
              <a:spcAft>
                <a:spcPts val="600"/>
              </a:spcAft>
            </a:pPr>
            <a:r>
              <a:rPr lang="en-US" sz="1400" dirty="0"/>
              <a:t>When do you think you would use a tool like this?</a:t>
            </a:r>
          </a:p>
          <a:p>
            <a:pPr>
              <a:lnSpc>
                <a:spcPct val="90000"/>
              </a:lnSpc>
              <a:spcAft>
                <a:spcPts val="600"/>
              </a:spcAft>
            </a:pPr>
            <a:r>
              <a:rPr lang="en-US" sz="1400" dirty="0"/>
              <a:t>How can it be helpful in your business?</a:t>
            </a:r>
          </a:p>
        </p:txBody>
      </p:sp>
      <p:sp>
        <p:nvSpPr>
          <p:cNvPr id="4" name="Slide Number Placeholder 3">
            <a:extLst>
              <a:ext uri="{FF2B5EF4-FFF2-40B4-BE49-F238E27FC236}">
                <a16:creationId xmlns:a16="http://schemas.microsoft.com/office/drawing/2014/main" id="{CAE191D5-267B-4140-F76C-5F0CA832E097}"/>
              </a:ext>
            </a:extLst>
          </p:cNvPr>
          <p:cNvSpPr>
            <a:spLocks noGrp="1"/>
          </p:cNvSpPr>
          <p:nvPr>
            <p:ph type="sldNum" sz="quarter" idx="4294967295"/>
          </p:nvPr>
        </p:nvSpPr>
        <p:spPr>
          <a:xfrm>
            <a:off x="0" y="0"/>
            <a:ext cx="0" cy="0"/>
          </a:xfrm>
        </p:spPr>
        <p:txBody>
          <a:bodyPr/>
          <a:lstStyle/>
          <a:p>
            <a:pPr>
              <a:spcAft>
                <a:spcPts val="600"/>
              </a:spcAft>
            </a:pPr>
            <a:fld id="{B2FDA875-FF87-E94B-802E-3767E3DA799F}" type="slidenum">
              <a:rPr lang="en-US" smtClean="0"/>
              <a:pPr>
                <a:spcAft>
                  <a:spcPts val="600"/>
                </a:spcAft>
              </a:pPr>
              <a:t>20</a:t>
            </a:fld>
            <a:endParaRPr lang="en-US"/>
          </a:p>
        </p:txBody>
      </p:sp>
    </p:spTree>
    <p:extLst>
      <p:ext uri="{BB962C8B-B14F-4D97-AF65-F5344CB8AC3E}">
        <p14:creationId xmlns:p14="http://schemas.microsoft.com/office/powerpoint/2010/main" val="386398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69F83-2434-8F7C-9CFE-AC2B7C88CC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77144C-727F-A105-D589-082242901E4C}"/>
              </a:ext>
            </a:extLst>
          </p:cNvPr>
          <p:cNvSpPr>
            <a:spLocks noGrp="1"/>
          </p:cNvSpPr>
          <p:nvPr>
            <p:ph type="title"/>
          </p:nvPr>
        </p:nvSpPr>
        <p:spPr/>
        <p:txBody>
          <a:bodyPr/>
          <a:lstStyle/>
          <a:p>
            <a:r>
              <a:rPr lang="en-US" dirty="0"/>
              <a:t>Demo: Notebook LM</a:t>
            </a:r>
          </a:p>
        </p:txBody>
      </p:sp>
      <p:sp>
        <p:nvSpPr>
          <p:cNvPr id="5" name="Text Placeholder 4">
            <a:extLst>
              <a:ext uri="{FF2B5EF4-FFF2-40B4-BE49-F238E27FC236}">
                <a16:creationId xmlns:a16="http://schemas.microsoft.com/office/drawing/2014/main" id="{787709E6-6716-64DB-AAB2-193E85FF269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4623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D224BD-5AFA-487A-808D-DA0DC0601821}"/>
              </a:ext>
            </a:extLst>
          </p:cNvPr>
          <p:cNvSpPr>
            <a:spLocks noGrp="1"/>
          </p:cNvSpPr>
          <p:nvPr>
            <p:ph type="title"/>
          </p:nvPr>
        </p:nvSpPr>
        <p:spPr/>
        <p:txBody>
          <a:bodyPr/>
          <a:lstStyle/>
          <a:p>
            <a:r>
              <a:rPr lang="en-US" dirty="0"/>
              <a:t>Use Cases for Notebook LM</a:t>
            </a:r>
          </a:p>
        </p:txBody>
      </p:sp>
      <p:sp>
        <p:nvSpPr>
          <p:cNvPr id="7" name="Content Placeholder 6">
            <a:extLst>
              <a:ext uri="{FF2B5EF4-FFF2-40B4-BE49-F238E27FC236}">
                <a16:creationId xmlns:a16="http://schemas.microsoft.com/office/drawing/2014/main" id="{B9BF5FE1-C872-B22E-BB99-7268BC4C2281}"/>
              </a:ext>
            </a:extLst>
          </p:cNvPr>
          <p:cNvSpPr>
            <a:spLocks noGrp="1"/>
          </p:cNvSpPr>
          <p:nvPr>
            <p:ph idx="1"/>
          </p:nvPr>
        </p:nvSpPr>
        <p:spPr/>
        <p:txBody>
          <a:bodyPr/>
          <a:lstStyle/>
          <a:p>
            <a:r>
              <a:rPr lang="en-US" sz="2000" dirty="0"/>
              <a:t>Blog and article creation</a:t>
            </a:r>
          </a:p>
          <a:p>
            <a:r>
              <a:rPr lang="en-US" sz="2000" dirty="0"/>
              <a:t>Social Media Content Generation</a:t>
            </a:r>
          </a:p>
          <a:p>
            <a:r>
              <a:rPr lang="en-US" sz="2000" dirty="0"/>
              <a:t>Email Marketing Campaigns</a:t>
            </a:r>
          </a:p>
          <a:p>
            <a:r>
              <a:rPr lang="en-US" sz="2000" dirty="0"/>
              <a:t>Customer FAQ &amp; customer support</a:t>
            </a:r>
          </a:p>
          <a:p>
            <a:r>
              <a:rPr lang="en-US" sz="2000" dirty="0"/>
              <a:t>Product descriptions and promotions</a:t>
            </a:r>
          </a:p>
          <a:p>
            <a:r>
              <a:rPr lang="en-US" sz="2000" dirty="0"/>
              <a:t>Content summarization</a:t>
            </a:r>
          </a:p>
          <a:p>
            <a:r>
              <a:rPr lang="en-US" sz="2000" dirty="0"/>
              <a:t>Event planning and promotion</a:t>
            </a:r>
          </a:p>
          <a:p>
            <a:r>
              <a:rPr lang="en-US" sz="2000" dirty="0"/>
              <a:t>Market research and competitor analysis</a:t>
            </a:r>
          </a:p>
          <a:p>
            <a:r>
              <a:rPr lang="en-US" sz="2000" dirty="0"/>
              <a:t>Idea generation and brainstorming</a:t>
            </a:r>
          </a:p>
          <a:p>
            <a:r>
              <a:rPr lang="en-US" sz="2000" dirty="0"/>
              <a:t>Audio content creation</a:t>
            </a:r>
            <a:endParaRPr lang="en-US" dirty="0"/>
          </a:p>
        </p:txBody>
      </p:sp>
    </p:spTree>
    <p:extLst>
      <p:ext uri="{BB962C8B-B14F-4D97-AF65-F5344CB8AC3E}">
        <p14:creationId xmlns:p14="http://schemas.microsoft.com/office/powerpoint/2010/main" val="236002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6674D3-A623-D9F2-FD6C-7D1A8155975E}"/>
              </a:ext>
            </a:extLst>
          </p:cNvPr>
          <p:cNvSpPr>
            <a:spLocks noGrp="1"/>
          </p:cNvSpPr>
          <p:nvPr>
            <p:ph type="title"/>
          </p:nvPr>
        </p:nvSpPr>
        <p:spPr/>
        <p:txBody>
          <a:bodyPr/>
          <a:lstStyle/>
          <a:p>
            <a:r>
              <a:rPr lang="en-US" dirty="0"/>
              <a:t>Breakouts</a:t>
            </a:r>
          </a:p>
        </p:txBody>
      </p:sp>
      <p:sp>
        <p:nvSpPr>
          <p:cNvPr id="6" name="Subtitle 5">
            <a:extLst>
              <a:ext uri="{FF2B5EF4-FFF2-40B4-BE49-F238E27FC236}">
                <a16:creationId xmlns:a16="http://schemas.microsoft.com/office/drawing/2014/main" id="{937C048F-AD3C-51C0-11C2-9BE00C50C44E}"/>
              </a:ext>
            </a:extLst>
          </p:cNvPr>
          <p:cNvSpPr>
            <a:spLocks noGrp="1"/>
          </p:cNvSpPr>
          <p:nvPr>
            <p:ph type="subTitle" idx="1"/>
          </p:nvPr>
        </p:nvSpPr>
        <p:spPr/>
        <p:txBody>
          <a:bodyPr/>
          <a:lstStyle/>
          <a:p>
            <a:r>
              <a:rPr lang="en-US" sz="1600" dirty="0"/>
              <a:t>20 minutes- each group choose a type of content to generate with Notebook LM</a:t>
            </a:r>
          </a:p>
        </p:txBody>
      </p:sp>
      <p:sp>
        <p:nvSpPr>
          <p:cNvPr id="4" name="Slide Number Placeholder 3">
            <a:extLst>
              <a:ext uri="{FF2B5EF4-FFF2-40B4-BE49-F238E27FC236}">
                <a16:creationId xmlns:a16="http://schemas.microsoft.com/office/drawing/2014/main" id="{214F9C66-CFB5-CDCD-0758-89638A5C5D6A}"/>
              </a:ext>
            </a:extLst>
          </p:cNvPr>
          <p:cNvSpPr>
            <a:spLocks noGrp="1"/>
          </p:cNvSpPr>
          <p:nvPr>
            <p:ph type="sldNum" sz="quarter" idx="4294967295"/>
          </p:nvPr>
        </p:nvSpPr>
        <p:spPr>
          <a:xfrm>
            <a:off x="0" y="0"/>
            <a:ext cx="0" cy="0"/>
          </a:xfrm>
        </p:spPr>
        <p:txBody>
          <a:bodyPr/>
          <a:lstStyle/>
          <a:p>
            <a:fld id="{B2FDA875-FF87-E94B-802E-3767E3DA799F}" type="slidenum">
              <a:rPr lang="en-US" smtClean="0"/>
              <a:t>23</a:t>
            </a:fld>
            <a:endParaRPr lang="en-US"/>
          </a:p>
        </p:txBody>
      </p:sp>
    </p:spTree>
    <p:extLst>
      <p:ext uri="{BB962C8B-B14F-4D97-AF65-F5344CB8AC3E}">
        <p14:creationId xmlns:p14="http://schemas.microsoft.com/office/powerpoint/2010/main" val="134407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B0226-F9B7-1CEE-F76B-7D10C5993E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5FDAB1-3434-F572-E819-9FA7C9CDFCF9}"/>
              </a:ext>
            </a:extLst>
          </p:cNvPr>
          <p:cNvSpPr>
            <a:spLocks noGrp="1"/>
          </p:cNvSpPr>
          <p:nvPr>
            <p:ph type="title"/>
          </p:nvPr>
        </p:nvSpPr>
        <p:spPr/>
        <p:txBody>
          <a:bodyPr/>
          <a:lstStyle/>
          <a:p>
            <a:r>
              <a:rPr lang="en-US" dirty="0"/>
              <a:t>Demo: </a:t>
            </a:r>
            <a:r>
              <a:rPr lang="en-US" dirty="0" err="1"/>
              <a:t>Gamma.ai</a:t>
            </a:r>
            <a:endParaRPr lang="en-US" dirty="0"/>
          </a:p>
        </p:txBody>
      </p:sp>
      <p:sp>
        <p:nvSpPr>
          <p:cNvPr id="5" name="Text Placeholder 4">
            <a:extLst>
              <a:ext uri="{FF2B5EF4-FFF2-40B4-BE49-F238E27FC236}">
                <a16:creationId xmlns:a16="http://schemas.microsoft.com/office/drawing/2014/main" id="{45ADE7B3-1AB1-1805-8BDF-96ABED9E7E8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069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203F07-5D60-5393-C83B-928971E09028}"/>
              </a:ext>
            </a:extLst>
          </p:cNvPr>
          <p:cNvSpPr>
            <a:spLocks noGrp="1"/>
          </p:cNvSpPr>
          <p:nvPr>
            <p:ph type="title"/>
          </p:nvPr>
        </p:nvSpPr>
        <p:spPr/>
        <p:txBody>
          <a:bodyPr/>
          <a:lstStyle/>
          <a:p>
            <a:r>
              <a:rPr lang="en-US" dirty="0"/>
              <a:t>How to Use</a:t>
            </a:r>
          </a:p>
        </p:txBody>
      </p:sp>
      <p:sp>
        <p:nvSpPr>
          <p:cNvPr id="6" name="Content Placeholder 5">
            <a:extLst>
              <a:ext uri="{FF2B5EF4-FFF2-40B4-BE49-F238E27FC236}">
                <a16:creationId xmlns:a16="http://schemas.microsoft.com/office/drawing/2014/main" id="{659F884E-DB59-94AD-C650-D595F3EB43B0}"/>
              </a:ext>
            </a:extLst>
          </p:cNvPr>
          <p:cNvSpPr>
            <a:spLocks noGrp="1"/>
          </p:cNvSpPr>
          <p:nvPr>
            <p:ph idx="1"/>
          </p:nvPr>
        </p:nvSpPr>
        <p:spPr/>
        <p:txBody>
          <a:bodyPr/>
          <a:lstStyle/>
          <a:p>
            <a:r>
              <a:rPr lang="en-US" sz="2000" dirty="0"/>
              <a:t>How is this tool different than MS PowerPoint or Google Slides?</a:t>
            </a:r>
          </a:p>
          <a:p>
            <a:r>
              <a:rPr lang="en-US" sz="2000" dirty="0"/>
              <a:t>Do you think you will use it?</a:t>
            </a:r>
          </a:p>
          <a:p>
            <a:r>
              <a:rPr lang="en-US" sz="2000" dirty="0"/>
              <a:t>If so, how would you use it?</a:t>
            </a:r>
          </a:p>
        </p:txBody>
      </p:sp>
      <p:sp>
        <p:nvSpPr>
          <p:cNvPr id="4" name="Slide Number Placeholder 3">
            <a:extLst>
              <a:ext uri="{FF2B5EF4-FFF2-40B4-BE49-F238E27FC236}">
                <a16:creationId xmlns:a16="http://schemas.microsoft.com/office/drawing/2014/main" id="{E5E8A246-EFEB-A572-AA56-FAADD3571A32}"/>
              </a:ext>
            </a:extLst>
          </p:cNvPr>
          <p:cNvSpPr>
            <a:spLocks noGrp="1"/>
          </p:cNvSpPr>
          <p:nvPr>
            <p:ph type="sldNum" sz="quarter" idx="12"/>
          </p:nvPr>
        </p:nvSpPr>
        <p:spPr/>
        <p:txBody>
          <a:bodyPr/>
          <a:lstStyle/>
          <a:p>
            <a:fld id="{B2FDA875-FF87-E94B-802E-3767E3DA799F}" type="slidenum">
              <a:rPr lang="en-US" smtClean="0"/>
              <a:t>25</a:t>
            </a:fld>
            <a:endParaRPr lang="en-US"/>
          </a:p>
        </p:txBody>
      </p:sp>
    </p:spTree>
    <p:extLst>
      <p:ext uri="{BB962C8B-B14F-4D97-AF65-F5344CB8AC3E}">
        <p14:creationId xmlns:p14="http://schemas.microsoft.com/office/powerpoint/2010/main" val="603095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EFBC6F-2385-21F8-1F4F-A97F62920861}"/>
              </a:ext>
            </a:extLst>
          </p:cNvPr>
          <p:cNvSpPr>
            <a:spLocks noGrp="1"/>
          </p:cNvSpPr>
          <p:nvPr>
            <p:ph type="ctrTitle"/>
          </p:nvPr>
        </p:nvSpPr>
        <p:spPr>
          <a:xfrm>
            <a:off x="830850" y="1329701"/>
            <a:ext cx="7599900" cy="1807200"/>
          </a:xfrm>
        </p:spPr>
        <p:txBody>
          <a:bodyPr wrap="square" anchor="b">
            <a:normAutofit/>
          </a:bodyPr>
          <a:lstStyle/>
          <a:p>
            <a:r>
              <a:rPr lang="en-US" dirty="0"/>
              <a:t>Test Out Gamma</a:t>
            </a:r>
          </a:p>
        </p:txBody>
      </p:sp>
      <p:sp>
        <p:nvSpPr>
          <p:cNvPr id="6" name="Subtitle 5">
            <a:extLst>
              <a:ext uri="{FF2B5EF4-FFF2-40B4-BE49-F238E27FC236}">
                <a16:creationId xmlns:a16="http://schemas.microsoft.com/office/drawing/2014/main" id="{C61D6380-38E8-B1EA-B4FD-BAB12551EFC6}"/>
              </a:ext>
            </a:extLst>
          </p:cNvPr>
          <p:cNvSpPr>
            <a:spLocks noGrp="1"/>
          </p:cNvSpPr>
          <p:nvPr>
            <p:ph type="subTitle" idx="1"/>
          </p:nvPr>
        </p:nvSpPr>
        <p:spPr>
          <a:xfrm>
            <a:off x="830850" y="3507771"/>
            <a:ext cx="4528800" cy="475800"/>
          </a:xfrm>
        </p:spPr>
        <p:txBody>
          <a:bodyPr wrap="square" anchor="t">
            <a:normAutofit/>
          </a:bodyPr>
          <a:lstStyle/>
          <a:p>
            <a:pPr>
              <a:lnSpc>
                <a:spcPct val="90000"/>
              </a:lnSpc>
              <a:spcAft>
                <a:spcPts val="600"/>
              </a:spcAft>
            </a:pPr>
            <a:r>
              <a:rPr lang="en-US" sz="1200" dirty="0"/>
              <a:t>Take any output from a LLM and upload to </a:t>
            </a:r>
            <a:r>
              <a:rPr lang="en-US" sz="1200" dirty="0" err="1"/>
              <a:t>Gamma.ai</a:t>
            </a:r>
            <a:endParaRPr lang="en-US" sz="1200" dirty="0"/>
          </a:p>
        </p:txBody>
      </p:sp>
      <p:sp>
        <p:nvSpPr>
          <p:cNvPr id="4" name="Slide Number Placeholder 3">
            <a:extLst>
              <a:ext uri="{FF2B5EF4-FFF2-40B4-BE49-F238E27FC236}">
                <a16:creationId xmlns:a16="http://schemas.microsoft.com/office/drawing/2014/main" id="{B9B60A06-2293-4E22-4EDE-48DD0FA9633B}"/>
              </a:ext>
            </a:extLst>
          </p:cNvPr>
          <p:cNvSpPr>
            <a:spLocks noGrp="1"/>
          </p:cNvSpPr>
          <p:nvPr>
            <p:ph type="sldNum" sz="quarter" idx="4294967295"/>
          </p:nvPr>
        </p:nvSpPr>
        <p:spPr>
          <a:xfrm>
            <a:off x="0" y="0"/>
            <a:ext cx="0" cy="0"/>
          </a:xfrm>
        </p:spPr>
        <p:txBody>
          <a:bodyPr/>
          <a:lstStyle/>
          <a:p>
            <a:pPr>
              <a:spcAft>
                <a:spcPts val="600"/>
              </a:spcAft>
            </a:pPr>
            <a:fld id="{B2FDA875-FF87-E94B-802E-3767E3DA799F}" type="slidenum">
              <a:rPr lang="en-US" smtClean="0"/>
              <a:pPr>
                <a:spcAft>
                  <a:spcPts val="600"/>
                </a:spcAft>
              </a:pPr>
              <a:t>26</a:t>
            </a:fld>
            <a:endParaRPr lang="en-US"/>
          </a:p>
        </p:txBody>
      </p:sp>
    </p:spTree>
    <p:extLst>
      <p:ext uri="{BB962C8B-B14F-4D97-AF65-F5344CB8AC3E}">
        <p14:creationId xmlns:p14="http://schemas.microsoft.com/office/powerpoint/2010/main" val="846860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26344D6-D3FD-FC43-8188-F48A1FF36045}"/>
              </a:ext>
            </a:extLst>
          </p:cNvPr>
          <p:cNvSpPr>
            <a:spLocks noGrp="1"/>
          </p:cNvSpPr>
          <p:nvPr>
            <p:ph type="ctrTitle"/>
          </p:nvPr>
        </p:nvSpPr>
        <p:spPr>
          <a:xfrm>
            <a:off x="2469823" y="3287225"/>
            <a:ext cx="5988602" cy="1159800"/>
          </a:xfrm>
        </p:spPr>
        <p:txBody>
          <a:bodyPr/>
          <a:lstStyle/>
          <a:p>
            <a:r>
              <a:rPr lang="en-US" dirty="0"/>
              <a:t>What worked? Where does it lack?</a:t>
            </a:r>
          </a:p>
        </p:txBody>
      </p:sp>
    </p:spTree>
    <p:extLst>
      <p:ext uri="{BB962C8B-B14F-4D97-AF65-F5344CB8AC3E}">
        <p14:creationId xmlns:p14="http://schemas.microsoft.com/office/powerpoint/2010/main" val="197474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E826C-4A04-8077-2E6E-7B0EC5AA8F3C}"/>
              </a:ext>
            </a:extLst>
          </p:cNvPr>
          <p:cNvSpPr>
            <a:spLocks noGrp="1"/>
          </p:cNvSpPr>
          <p:nvPr>
            <p:ph type="title"/>
          </p:nvPr>
        </p:nvSpPr>
        <p:spPr/>
        <p:txBody>
          <a:bodyPr/>
          <a:lstStyle/>
          <a:p>
            <a:r>
              <a:rPr lang="en-US" sz="3200" dirty="0"/>
              <a:t>Which tool did you like best and why?</a:t>
            </a:r>
          </a:p>
        </p:txBody>
      </p:sp>
      <p:pic>
        <p:nvPicPr>
          <p:cNvPr id="14" name="Content Placeholder 13" descr="A logo with a purple background&#10;&#10;AI-generated content may be incorrect.">
            <a:extLst>
              <a:ext uri="{FF2B5EF4-FFF2-40B4-BE49-F238E27FC236}">
                <a16:creationId xmlns:a16="http://schemas.microsoft.com/office/drawing/2014/main" id="{5493EFFA-6DB2-42E3-E3B6-CEF72AD7274A}"/>
              </a:ext>
            </a:extLst>
          </p:cNvPr>
          <p:cNvPicPr>
            <a:picLocks noGrp="1" noChangeAspect="1"/>
          </p:cNvPicPr>
          <p:nvPr>
            <p:ph idx="1"/>
          </p:nvPr>
        </p:nvPicPr>
        <p:blipFill>
          <a:blip r:embed="rId2"/>
          <a:stretch>
            <a:fillRect/>
          </a:stretch>
        </p:blipFill>
        <p:spPr>
          <a:xfrm>
            <a:off x="6663770" y="1713730"/>
            <a:ext cx="2068507" cy="1712503"/>
          </a:xfrm>
        </p:spPr>
      </p:pic>
      <p:pic>
        <p:nvPicPr>
          <p:cNvPr id="16" name="Picture 15" descr="A black and white logo&#10;&#10;AI-generated content may be incorrect.">
            <a:extLst>
              <a:ext uri="{FF2B5EF4-FFF2-40B4-BE49-F238E27FC236}">
                <a16:creationId xmlns:a16="http://schemas.microsoft.com/office/drawing/2014/main" id="{2C0581FC-F099-AE94-4DAE-8684D9DE952B}"/>
              </a:ext>
            </a:extLst>
          </p:cNvPr>
          <p:cNvPicPr>
            <a:picLocks noChangeAspect="1"/>
          </p:cNvPicPr>
          <p:nvPr/>
        </p:nvPicPr>
        <p:blipFill>
          <a:blip r:embed="rId3"/>
          <a:stretch>
            <a:fillRect/>
          </a:stretch>
        </p:blipFill>
        <p:spPr>
          <a:xfrm>
            <a:off x="2917171" y="2157113"/>
            <a:ext cx="3309659" cy="825736"/>
          </a:xfrm>
          <a:prstGeom prst="rect">
            <a:avLst/>
          </a:prstGeom>
        </p:spPr>
      </p:pic>
      <p:pic>
        <p:nvPicPr>
          <p:cNvPr id="18" name="Picture 17" descr="A logo for a chat hub&#10;&#10;AI-generated content may be incorrect.">
            <a:extLst>
              <a:ext uri="{FF2B5EF4-FFF2-40B4-BE49-F238E27FC236}">
                <a16:creationId xmlns:a16="http://schemas.microsoft.com/office/drawing/2014/main" id="{9AD94DE5-C6BC-6474-FAE9-607D377BAB02}"/>
              </a:ext>
            </a:extLst>
          </p:cNvPr>
          <p:cNvPicPr>
            <a:picLocks noChangeAspect="1"/>
          </p:cNvPicPr>
          <p:nvPr/>
        </p:nvPicPr>
        <p:blipFill>
          <a:blip r:embed="rId4"/>
          <a:stretch>
            <a:fillRect/>
          </a:stretch>
        </p:blipFill>
        <p:spPr>
          <a:xfrm>
            <a:off x="365235" y="1713730"/>
            <a:ext cx="2333466" cy="1725997"/>
          </a:xfrm>
          <a:prstGeom prst="rect">
            <a:avLst/>
          </a:prstGeom>
        </p:spPr>
      </p:pic>
    </p:spTree>
    <p:extLst>
      <p:ext uri="{BB962C8B-B14F-4D97-AF65-F5344CB8AC3E}">
        <p14:creationId xmlns:p14="http://schemas.microsoft.com/office/powerpoint/2010/main" val="404741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8E7A4F-7586-9A6A-4D25-3CE81CE09166}"/>
              </a:ext>
            </a:extLst>
          </p:cNvPr>
          <p:cNvSpPr>
            <a:spLocks noGrp="1"/>
          </p:cNvSpPr>
          <p:nvPr>
            <p:ph type="title"/>
          </p:nvPr>
        </p:nvSpPr>
        <p:spPr/>
        <p:txBody>
          <a:bodyPr/>
          <a:lstStyle/>
          <a:p>
            <a:r>
              <a:rPr lang="en-US" dirty="0"/>
              <a:t>Q &amp; A</a:t>
            </a:r>
          </a:p>
        </p:txBody>
      </p:sp>
      <p:sp>
        <p:nvSpPr>
          <p:cNvPr id="4" name="Slide Number Placeholder 3">
            <a:extLst>
              <a:ext uri="{FF2B5EF4-FFF2-40B4-BE49-F238E27FC236}">
                <a16:creationId xmlns:a16="http://schemas.microsoft.com/office/drawing/2014/main" id="{7E7D5229-F496-7BFC-2B53-9DA3A34ADB19}"/>
              </a:ext>
            </a:extLst>
          </p:cNvPr>
          <p:cNvSpPr>
            <a:spLocks noGrp="1"/>
          </p:cNvSpPr>
          <p:nvPr>
            <p:ph type="sldNum" sz="quarter" idx="4294967295"/>
          </p:nvPr>
        </p:nvSpPr>
        <p:spPr>
          <a:xfrm>
            <a:off x="0" y="0"/>
            <a:ext cx="0" cy="0"/>
          </a:xfrm>
        </p:spPr>
        <p:txBody>
          <a:bodyPr/>
          <a:lstStyle/>
          <a:p>
            <a:fld id="{B2FDA875-FF87-E94B-802E-3767E3DA799F}" type="slidenum">
              <a:rPr lang="en-US" smtClean="0"/>
              <a:t>29</a:t>
            </a:fld>
            <a:endParaRPr lang="en-US"/>
          </a:p>
        </p:txBody>
      </p:sp>
    </p:spTree>
    <p:extLst>
      <p:ext uri="{BB962C8B-B14F-4D97-AF65-F5344CB8AC3E}">
        <p14:creationId xmlns:p14="http://schemas.microsoft.com/office/powerpoint/2010/main" val="380704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2"/>
          <p:cNvSpPr txBox="1">
            <a:spLocks noGrp="1"/>
          </p:cNvSpPr>
          <p:nvPr>
            <p:ph type="title"/>
          </p:nvPr>
        </p:nvSpPr>
        <p:spPr>
          <a:xfrm>
            <a:off x="720000" y="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dirty="0"/>
              <a:t>AI Digital Marketing Curiculum</a:t>
            </a:r>
            <a:endParaRPr dirty="0"/>
          </a:p>
        </p:txBody>
      </p:sp>
      <p:sp>
        <p:nvSpPr>
          <p:cNvPr id="2" name="TextBox 3">
            <a:extLst>
              <a:ext uri="{FF2B5EF4-FFF2-40B4-BE49-F238E27FC236}">
                <a16:creationId xmlns:a16="http://schemas.microsoft.com/office/drawing/2014/main" id="{FB88CF69-D906-BA22-E697-6A641F93C982}"/>
              </a:ext>
            </a:extLst>
          </p:cNvPr>
          <p:cNvSpPr txBox="1"/>
          <p:nvPr/>
        </p:nvSpPr>
        <p:spPr>
          <a:xfrm>
            <a:off x="171450" y="586591"/>
            <a:ext cx="8801100" cy="39703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None/>
            </a:pPr>
            <a:r>
              <a:rPr lang="en-US" sz="1200" b="1" dirty="0">
                <a:solidFill>
                  <a:schemeClr val="tx1"/>
                </a:solidFill>
              </a:rPr>
              <a:t>03/17 - 5:30-8:30pm</a:t>
            </a:r>
          </a:p>
          <a:p>
            <a:pPr marL="171450" indent="-171450">
              <a:buFont typeface="Arial" panose="020B0604020202020204" pitchFamily="34" charset="0"/>
              <a:buChar char="•"/>
            </a:pPr>
            <a:r>
              <a:rPr lang="en-US" sz="1200" b="1" dirty="0">
                <a:solidFill>
                  <a:schemeClr val="tx1"/>
                </a:solidFill>
              </a:rPr>
              <a:t>Meow  wolf 3D theme park with AIs and Fabrication</a:t>
            </a:r>
          </a:p>
          <a:p>
            <a:pPr marL="171450" indent="-171450">
              <a:buFont typeface="Arial" panose="020B0604020202020204" pitchFamily="34" charset="0"/>
              <a:buChar char="•"/>
            </a:pPr>
            <a:r>
              <a:rPr lang="en-US" sz="1200" b="1" dirty="0">
                <a:solidFill>
                  <a:schemeClr val="tx1"/>
                </a:solidFill>
              </a:rPr>
              <a:t>AI Digital Marketing (Overview of AI Digital  Marketing, Google Gemini, Bing Copilot, ChatGPT)</a:t>
            </a:r>
          </a:p>
          <a:p>
            <a:pPr>
              <a:buNone/>
            </a:pPr>
            <a:r>
              <a:rPr lang="en-US" sz="1200" b="1" dirty="0">
                <a:solidFill>
                  <a:schemeClr val="tx1"/>
                </a:solidFill>
              </a:rPr>
              <a:t>    </a:t>
            </a:r>
          </a:p>
          <a:p>
            <a:pPr>
              <a:buNone/>
            </a:pPr>
            <a:r>
              <a:rPr lang="en-US" sz="1200" b="1" dirty="0">
                <a:solidFill>
                  <a:schemeClr val="tx1"/>
                </a:solidFill>
              </a:rPr>
              <a:t>03/18 - 5:30-8:30pm</a:t>
            </a:r>
          </a:p>
          <a:p>
            <a:pPr>
              <a:buNone/>
            </a:pPr>
            <a:r>
              <a:rPr lang="en-US" sz="1200" dirty="0">
                <a:solidFill>
                  <a:schemeClr val="tx1"/>
                </a:solidFill>
              </a:rPr>
              <a:t>AI-Powered SEO &amp; Website Optimization</a:t>
            </a:r>
          </a:p>
          <a:p>
            <a:pPr>
              <a:buNone/>
            </a:pPr>
            <a:r>
              <a:rPr lang="en-US" sz="1200" b="1" dirty="0">
                <a:solidFill>
                  <a:schemeClr val="tx1"/>
                </a:solidFill>
              </a:rPr>
              <a:t>   </a:t>
            </a:r>
          </a:p>
          <a:p>
            <a:pPr>
              <a:buNone/>
            </a:pPr>
            <a:r>
              <a:rPr lang="en-US" sz="1200" b="1" dirty="0">
                <a:solidFill>
                  <a:schemeClr val="tx1"/>
                </a:solidFill>
              </a:rPr>
              <a:t>03/24 - 5:30-8:30pm</a:t>
            </a:r>
          </a:p>
          <a:p>
            <a:pPr>
              <a:buNone/>
            </a:pPr>
            <a:r>
              <a:rPr lang="en-US" sz="1200" dirty="0">
                <a:solidFill>
                  <a:schemeClr val="tx1"/>
                </a:solidFill>
              </a:rPr>
              <a:t>AI in Social Media Marketing &amp; Advertising</a:t>
            </a:r>
          </a:p>
          <a:p>
            <a:pPr>
              <a:buNone/>
            </a:pPr>
            <a:endParaRPr lang="en-US" sz="1200" b="1" dirty="0">
              <a:solidFill>
                <a:schemeClr val="tx1"/>
              </a:solidFill>
            </a:endParaRPr>
          </a:p>
          <a:p>
            <a:pPr>
              <a:buNone/>
            </a:pPr>
            <a:r>
              <a:rPr lang="en-US" sz="1200" b="1" dirty="0">
                <a:solidFill>
                  <a:schemeClr val="tx1"/>
                </a:solidFill>
              </a:rPr>
              <a:t> 03/25 - 5:30-8:30pm</a:t>
            </a:r>
          </a:p>
          <a:p>
            <a:pPr>
              <a:buNone/>
            </a:pPr>
            <a:r>
              <a:rPr lang="en-US" sz="1200" dirty="0">
                <a:solidFill>
                  <a:schemeClr val="tx1"/>
                </a:solidFill>
              </a:rPr>
              <a:t>AI Google Ads &amp; Analytics (Search, Display &amp; KPI Traffic Tracking)</a:t>
            </a:r>
            <a:endParaRPr lang="en-US" sz="1200" b="1" dirty="0">
              <a:solidFill>
                <a:schemeClr val="tx1"/>
              </a:solidFill>
            </a:endParaRPr>
          </a:p>
          <a:p>
            <a:pPr>
              <a:buNone/>
            </a:pPr>
            <a:endParaRPr lang="en-US" sz="1200" b="1" dirty="0">
              <a:solidFill>
                <a:schemeClr val="tx1"/>
              </a:solidFill>
            </a:endParaRPr>
          </a:p>
          <a:p>
            <a:pPr>
              <a:buNone/>
            </a:pPr>
            <a:r>
              <a:rPr lang="en-US" sz="1200" b="1" dirty="0">
                <a:solidFill>
                  <a:schemeClr val="tx1"/>
                </a:solidFill>
              </a:rPr>
              <a:t>03/31 - 5:30-8:30pm</a:t>
            </a:r>
          </a:p>
          <a:p>
            <a:pPr>
              <a:buNone/>
            </a:pPr>
            <a:r>
              <a:rPr lang="en-US" sz="1200" dirty="0">
                <a:solidFill>
                  <a:schemeClr val="tx1"/>
                </a:solidFill>
              </a:rPr>
              <a:t>AI Content Creation Bootcamp</a:t>
            </a:r>
          </a:p>
          <a:p>
            <a:pPr>
              <a:buNone/>
            </a:pPr>
            <a:endParaRPr lang="en-US" sz="1200" b="1" dirty="0">
              <a:solidFill>
                <a:schemeClr val="tx1"/>
              </a:solidFill>
            </a:endParaRPr>
          </a:p>
          <a:p>
            <a:pPr>
              <a:buNone/>
            </a:pPr>
            <a:r>
              <a:rPr lang="en-US" sz="1200" b="1" dirty="0">
                <a:solidFill>
                  <a:schemeClr val="tx1"/>
                </a:solidFill>
              </a:rPr>
              <a:t>04/01 - 5:30-8:30pm</a:t>
            </a:r>
          </a:p>
          <a:p>
            <a:pPr>
              <a:buNone/>
            </a:pPr>
            <a:r>
              <a:rPr lang="en-US" sz="1200" dirty="0">
                <a:solidFill>
                  <a:schemeClr val="tx1"/>
                </a:solidFill>
              </a:rPr>
              <a:t>AI Tools, Adoption, Impact</a:t>
            </a:r>
          </a:p>
          <a:p>
            <a:pPr>
              <a:buNone/>
            </a:pPr>
            <a:r>
              <a:rPr lang="en-US" sz="1200" b="1" dirty="0">
                <a:solidFill>
                  <a:schemeClr val="tx1"/>
                </a:solidFill>
              </a:rPr>
              <a:t>  </a:t>
            </a:r>
          </a:p>
          <a:p>
            <a:pPr>
              <a:buNone/>
            </a:pPr>
            <a:r>
              <a:rPr lang="en-US" sz="1200" b="1" dirty="0">
                <a:solidFill>
                  <a:schemeClr val="tx1"/>
                </a:solidFill>
              </a:rPr>
              <a:t>04/07 - 5:30-8:30pm</a:t>
            </a:r>
          </a:p>
          <a:p>
            <a:pPr>
              <a:buNone/>
            </a:pPr>
            <a:r>
              <a:rPr lang="en-US" sz="1200" dirty="0">
                <a:solidFill>
                  <a:schemeClr val="tx1"/>
                </a:solidFill>
              </a:rPr>
              <a:t>AI Business Automation &amp; CRM Tools</a:t>
            </a:r>
          </a:p>
        </p:txBody>
      </p:sp>
    </p:spTree>
    <p:extLst>
      <p:ext uri="{BB962C8B-B14F-4D97-AF65-F5344CB8AC3E}">
        <p14:creationId xmlns:p14="http://schemas.microsoft.com/office/powerpoint/2010/main" val="89427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748801A-605B-0A32-FC09-6E5B3FF369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BFA522-5DB3-3B17-ED4D-08B5A1935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099" y="254279"/>
            <a:ext cx="2999024" cy="2380534"/>
          </a:xfrm>
          <a:prstGeom prst="rect">
            <a:avLst/>
          </a:prstGeom>
        </p:spPr>
      </p:pic>
      <p:sp>
        <p:nvSpPr>
          <p:cNvPr id="6" name="TextBox 5">
            <a:extLst>
              <a:ext uri="{FF2B5EF4-FFF2-40B4-BE49-F238E27FC236}">
                <a16:creationId xmlns:a16="http://schemas.microsoft.com/office/drawing/2014/main" id="{EFE85EA0-09E4-29A6-AB99-99865954C73A}"/>
              </a:ext>
            </a:extLst>
          </p:cNvPr>
          <p:cNvSpPr txBox="1"/>
          <p:nvPr/>
        </p:nvSpPr>
        <p:spPr>
          <a:xfrm>
            <a:off x="1935278" y="2798380"/>
            <a:ext cx="7108036" cy="1246495"/>
          </a:xfrm>
          <a:prstGeom prst="rect">
            <a:avLst/>
          </a:prstGeom>
          <a:noFill/>
          <a:ln>
            <a:noFill/>
          </a:ln>
        </p:spPr>
        <p:txBody>
          <a:bodyPr wrap="none" rtlCol="0">
            <a:spAutoFit/>
          </a:bodyPr>
          <a:lstStyle/>
          <a:p>
            <a:pPr algn="r"/>
            <a:r>
              <a:rPr lang="en-US" sz="6000" b="1" dirty="0">
                <a:solidFill>
                  <a:schemeClr val="bg1"/>
                </a:solidFill>
              </a:rPr>
              <a:t>e-</a:t>
            </a:r>
            <a:r>
              <a:rPr lang="en-US" sz="6000" b="1" dirty="0" err="1">
                <a:solidFill>
                  <a:schemeClr val="bg1"/>
                </a:solidFill>
              </a:rPr>
              <a:t>Magine</a:t>
            </a:r>
            <a:r>
              <a:rPr lang="en-US" sz="6000" b="1" dirty="0">
                <a:solidFill>
                  <a:schemeClr val="bg1"/>
                </a:solidFill>
              </a:rPr>
              <a:t>! Initiative</a:t>
            </a:r>
          </a:p>
          <a:p>
            <a:pPr algn="r"/>
            <a:r>
              <a:rPr lang="en-US" sz="1500" b="1" dirty="0">
                <a:solidFill>
                  <a:schemeClr val="bg1"/>
                </a:solidFill>
              </a:rPr>
              <a:t>Every Mon/Tue 5:30 – 8:30pm</a:t>
            </a:r>
          </a:p>
        </p:txBody>
      </p:sp>
      <p:pic>
        <p:nvPicPr>
          <p:cNvPr id="8" name="Picture 7">
            <a:extLst>
              <a:ext uri="{FF2B5EF4-FFF2-40B4-BE49-F238E27FC236}">
                <a16:creationId xmlns:a16="http://schemas.microsoft.com/office/drawing/2014/main" id="{B6EECA62-B842-C4F3-1CD0-F832B21B9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57" y="1785341"/>
            <a:ext cx="664840" cy="725543"/>
          </a:xfrm>
          <a:prstGeom prst="rect">
            <a:avLst/>
          </a:prstGeom>
        </p:spPr>
      </p:pic>
      <p:pic>
        <p:nvPicPr>
          <p:cNvPr id="10" name="Picture 9">
            <a:extLst>
              <a:ext uri="{FF2B5EF4-FFF2-40B4-BE49-F238E27FC236}">
                <a16:creationId xmlns:a16="http://schemas.microsoft.com/office/drawing/2014/main" id="{BB387619-197C-1C64-059C-B4141D8445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631" y="2595400"/>
            <a:ext cx="1304706" cy="1093733"/>
          </a:xfrm>
          <a:prstGeom prst="rect">
            <a:avLst/>
          </a:prstGeom>
        </p:spPr>
      </p:pic>
      <p:pic>
        <p:nvPicPr>
          <p:cNvPr id="12" name="Picture 11">
            <a:extLst>
              <a:ext uri="{FF2B5EF4-FFF2-40B4-BE49-F238E27FC236}">
                <a16:creationId xmlns:a16="http://schemas.microsoft.com/office/drawing/2014/main" id="{7F52B3AE-91A7-0838-C5BC-78E7633AB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06" y="291871"/>
            <a:ext cx="1215735" cy="1215735"/>
          </a:xfrm>
          <a:prstGeom prst="rect">
            <a:avLst/>
          </a:prstGeom>
        </p:spPr>
      </p:pic>
      <p:pic>
        <p:nvPicPr>
          <p:cNvPr id="14" name="Picture 13">
            <a:extLst>
              <a:ext uri="{FF2B5EF4-FFF2-40B4-BE49-F238E27FC236}">
                <a16:creationId xmlns:a16="http://schemas.microsoft.com/office/drawing/2014/main" id="{B9923E04-9ECA-5830-8081-BFF153975F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224" y="3564645"/>
            <a:ext cx="1187519" cy="418007"/>
          </a:xfrm>
          <a:prstGeom prst="rect">
            <a:avLst/>
          </a:prstGeom>
        </p:spPr>
      </p:pic>
      <p:pic>
        <p:nvPicPr>
          <p:cNvPr id="16" name="Picture 15">
            <a:extLst>
              <a:ext uri="{FF2B5EF4-FFF2-40B4-BE49-F238E27FC236}">
                <a16:creationId xmlns:a16="http://schemas.microsoft.com/office/drawing/2014/main" id="{DACBF954-B97B-D802-E7B4-44E0F4A5BD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310" y="4087243"/>
            <a:ext cx="1185998" cy="689684"/>
          </a:xfrm>
          <a:prstGeom prst="rect">
            <a:avLst/>
          </a:prstGeom>
        </p:spPr>
      </p:pic>
      <p:sp>
        <p:nvSpPr>
          <p:cNvPr id="2" name="TextBox 1">
            <a:extLst>
              <a:ext uri="{FF2B5EF4-FFF2-40B4-BE49-F238E27FC236}">
                <a16:creationId xmlns:a16="http://schemas.microsoft.com/office/drawing/2014/main" id="{A0F2C76B-A6C4-294D-0775-7272CEB9AD2E}"/>
              </a:ext>
            </a:extLst>
          </p:cNvPr>
          <p:cNvSpPr txBox="1"/>
          <p:nvPr/>
        </p:nvSpPr>
        <p:spPr>
          <a:xfrm>
            <a:off x="2812723" y="4184238"/>
            <a:ext cx="5105400" cy="738664"/>
          </a:xfrm>
          <a:prstGeom prst="rect">
            <a:avLst/>
          </a:prstGeom>
          <a:noFill/>
        </p:spPr>
        <p:txBody>
          <a:bodyPr wrap="square" rtlCol="0">
            <a:spAutoFit/>
          </a:bodyPr>
          <a:lstStyle/>
          <a:p>
            <a:r>
              <a:rPr lang="en-US" b="1" dirty="0">
                <a:solidFill>
                  <a:schemeClr val="tx1"/>
                </a:solidFill>
                <a:hlinkClick r:id="" action="ppaction://noaction"/>
              </a:rPr>
              <a:t>John B Yang </a:t>
            </a:r>
          </a:p>
          <a:p>
            <a:r>
              <a:rPr lang="en-US" b="1" dirty="0">
                <a:solidFill>
                  <a:schemeClr val="tx1"/>
                </a:solidFill>
                <a:hlinkClick r:id="" action="ppaction://noaction"/>
              </a:rPr>
              <a:t>Email: John@digitalsynergy.ai</a:t>
            </a:r>
            <a:r>
              <a:rPr lang="en-US" b="1" dirty="0">
                <a:solidFill>
                  <a:schemeClr val="tx1"/>
                </a:solidFill>
              </a:rPr>
              <a:t>, </a:t>
            </a:r>
            <a:r>
              <a:rPr lang="en-US" b="1" dirty="0">
                <a:solidFill>
                  <a:schemeClr val="tx1"/>
                </a:solidFill>
                <a:hlinkClick r:id="rId9"/>
              </a:rPr>
              <a:t>info@aabrn.org</a:t>
            </a:r>
            <a:endParaRPr lang="en-US" b="1" dirty="0">
              <a:solidFill>
                <a:schemeClr val="tx1"/>
              </a:solidFill>
            </a:endParaRPr>
          </a:p>
          <a:p>
            <a:r>
              <a:rPr lang="en-US" b="1" dirty="0">
                <a:solidFill>
                  <a:schemeClr val="tx1"/>
                </a:solidFill>
              </a:rPr>
              <a:t>Phone: 888-907-2284</a:t>
            </a:r>
          </a:p>
        </p:txBody>
      </p:sp>
      <p:pic>
        <p:nvPicPr>
          <p:cNvPr id="3" name="Google Shape;520;p11" descr="A blue and grey logo&#10;&#10;Description automatically generated">
            <a:extLst>
              <a:ext uri="{FF2B5EF4-FFF2-40B4-BE49-F238E27FC236}">
                <a16:creationId xmlns:a16="http://schemas.microsoft.com/office/drawing/2014/main" id="{BC33DFF0-31D1-21D3-D0B7-597919857B65}"/>
              </a:ext>
            </a:extLst>
          </p:cNvPr>
          <p:cNvPicPr preferRelativeResize="0"/>
          <p:nvPr/>
        </p:nvPicPr>
        <p:blipFill rotWithShape="1">
          <a:blip r:embed="rId10">
            <a:alphaModFix/>
          </a:blip>
          <a:srcRect/>
          <a:stretch/>
        </p:blipFill>
        <p:spPr>
          <a:xfrm>
            <a:off x="1874068" y="4184238"/>
            <a:ext cx="887736" cy="666579"/>
          </a:xfrm>
          <a:prstGeom prst="rect">
            <a:avLst/>
          </a:prstGeom>
          <a:noFill/>
          <a:ln>
            <a:noFill/>
          </a:ln>
        </p:spPr>
      </p:pic>
    </p:spTree>
    <p:extLst>
      <p:ext uri="{BB962C8B-B14F-4D97-AF65-F5344CB8AC3E}">
        <p14:creationId xmlns:p14="http://schemas.microsoft.com/office/powerpoint/2010/main" val="985850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EF6FA4C6-E506-1648-8E72-817B69D77CB8}"/>
              </a:ext>
            </a:extLst>
          </p:cNvPr>
          <p:cNvPicPr>
            <a:picLocks noChangeAspect="1"/>
          </p:cNvPicPr>
          <p:nvPr/>
        </p:nvPicPr>
        <p:blipFill>
          <a:blip r:embed="rId3"/>
          <a:stretch>
            <a:fillRect/>
          </a:stretch>
        </p:blipFill>
        <p:spPr>
          <a:xfrm>
            <a:off x="775741" y="844971"/>
            <a:ext cx="2338465" cy="3583854"/>
          </a:xfrm>
          <a:prstGeom prst="rect">
            <a:avLst/>
          </a:prstGeom>
        </p:spPr>
      </p:pic>
      <p:sp>
        <p:nvSpPr>
          <p:cNvPr id="3" name="Content Placeholder 2"/>
          <p:cNvSpPr>
            <a:spLocks noGrp="1"/>
          </p:cNvSpPr>
          <p:nvPr>
            <p:ph idx="1"/>
          </p:nvPr>
        </p:nvSpPr>
        <p:spPr>
          <a:xfrm>
            <a:off x="3333970" y="1861487"/>
            <a:ext cx="4036409" cy="1424276"/>
          </a:xfrm>
        </p:spPr>
        <p:txBody>
          <a:bodyPr>
            <a:normAutofit fontScale="85000" lnSpcReduction="10000"/>
          </a:bodyPr>
          <a:lstStyle/>
          <a:p>
            <a:r>
              <a:rPr lang="en-US" sz="1800" dirty="0"/>
              <a:t>Explore my website at: </a:t>
            </a:r>
            <a:r>
              <a:rPr lang="en-US" sz="1800" dirty="0">
                <a:hlinkClick r:id="rId4">
                  <a:extLst>
                    <a:ext uri="{A12FA001-AC4F-418D-AE19-62706E023703}">
                      <ahyp:hlinkClr xmlns:ahyp="http://schemas.microsoft.com/office/drawing/2018/hyperlinkcolor" val="tx"/>
                    </a:ext>
                  </a:extLst>
                </a:hlinkClick>
              </a:rPr>
              <a:t>www.topofthemountainleadership.com</a:t>
            </a:r>
            <a:r>
              <a:rPr lang="en-US" sz="1800" dirty="0"/>
              <a:t> </a:t>
            </a:r>
          </a:p>
          <a:p>
            <a:r>
              <a:rPr lang="en-US" sz="1800" dirty="0"/>
              <a:t>Email us at tprince</a:t>
            </a:r>
            <a:r>
              <a:rPr lang="en-US" sz="1800" dirty="0">
                <a:hlinkClick r:id="rId5">
                  <a:extLst>
                    <a:ext uri="{A12FA001-AC4F-418D-AE19-62706E023703}">
                      <ahyp:hlinkClr xmlns:ahyp="http://schemas.microsoft.com/office/drawing/2018/hyperlinkcolor" val="tx"/>
                    </a:ext>
                  </a:extLst>
                </a:hlinkClick>
              </a:rPr>
              <a:t>@</a:t>
            </a:r>
            <a:r>
              <a:rPr lang="en-US" sz="1800" dirty="0"/>
              <a:t>topofthemountainleadership.com</a:t>
            </a:r>
          </a:p>
          <a:p>
            <a:r>
              <a:rPr lang="en-US" sz="1800" dirty="0"/>
              <a:t>Call us at 312-919-5568</a:t>
            </a:r>
          </a:p>
        </p:txBody>
      </p:sp>
      <p:sp>
        <p:nvSpPr>
          <p:cNvPr id="9" name="TextBox 8">
            <a:extLst>
              <a:ext uri="{FF2B5EF4-FFF2-40B4-BE49-F238E27FC236}">
                <a16:creationId xmlns:a16="http://schemas.microsoft.com/office/drawing/2014/main" id="{0072DBAA-4893-6E43-B683-6B8B48B6065D}"/>
              </a:ext>
            </a:extLst>
          </p:cNvPr>
          <p:cNvSpPr txBox="1"/>
          <p:nvPr/>
        </p:nvSpPr>
        <p:spPr>
          <a:xfrm>
            <a:off x="3751999" y="844971"/>
            <a:ext cx="3524339" cy="784830"/>
          </a:xfrm>
          <a:prstGeom prst="rect">
            <a:avLst/>
          </a:prstGeom>
          <a:noFill/>
        </p:spPr>
        <p:txBody>
          <a:bodyPr wrap="square" rtlCol="0">
            <a:spAutoFit/>
          </a:bodyPr>
          <a:lstStyle/>
          <a:p>
            <a:pPr defTabSz="685800">
              <a:buClrTx/>
              <a:defRPr/>
            </a:pPr>
            <a:r>
              <a:rPr lang="en-US" sz="1800" b="1" kern="1200" dirty="0">
                <a:solidFill>
                  <a:schemeClr val="tx1"/>
                </a:solidFill>
                <a:latin typeface="Calibri" panose="020F0502020204030204"/>
                <a:ea typeface="+mn-ea"/>
                <a:cs typeface="+mn-cs"/>
              </a:rPr>
              <a:t>Tiffany Prince, MBA</a:t>
            </a:r>
          </a:p>
          <a:p>
            <a:pPr defTabSz="685800">
              <a:buClrTx/>
              <a:defRPr/>
            </a:pPr>
            <a:r>
              <a:rPr lang="en-US" sz="1350" kern="1200" dirty="0">
                <a:solidFill>
                  <a:schemeClr val="tx1"/>
                </a:solidFill>
                <a:latin typeface="Calibri" panose="020F0502020204030204"/>
                <a:ea typeface="+mn-ea"/>
                <a:cs typeface="+mn-cs"/>
              </a:rPr>
              <a:t>People-First AI Adoption Strategy &amp; Training</a:t>
            </a:r>
          </a:p>
          <a:p>
            <a:pPr defTabSz="685800">
              <a:buClrTx/>
              <a:defRPr/>
            </a:pPr>
            <a:r>
              <a:rPr lang="en-US" sz="1350" kern="1200" dirty="0">
                <a:solidFill>
                  <a:schemeClr val="tx1"/>
                </a:solidFill>
                <a:latin typeface="Calibri" panose="020F0502020204030204"/>
                <a:ea typeface="+mn-ea"/>
                <a:cs typeface="+mn-cs"/>
              </a:rPr>
              <a:t>Prince Performance LLC</a:t>
            </a:r>
          </a:p>
        </p:txBody>
      </p:sp>
      <p:pic>
        <p:nvPicPr>
          <p:cNvPr id="5" name="Picture 4" descr="A close up of a sign&#10;&#10;Description automatically generated">
            <a:extLst>
              <a:ext uri="{FF2B5EF4-FFF2-40B4-BE49-F238E27FC236}">
                <a16:creationId xmlns:a16="http://schemas.microsoft.com/office/drawing/2014/main" id="{C68A6C64-9352-434D-9075-2413805429E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904845" y="3810484"/>
            <a:ext cx="761747" cy="761747"/>
          </a:xfrm>
          <a:prstGeom prst="rect">
            <a:avLst/>
          </a:prstGeom>
        </p:spPr>
      </p:pic>
      <p:pic>
        <p:nvPicPr>
          <p:cNvPr id="10" name="Picture 9">
            <a:extLst>
              <a:ext uri="{FF2B5EF4-FFF2-40B4-BE49-F238E27FC236}">
                <a16:creationId xmlns:a16="http://schemas.microsoft.com/office/drawing/2014/main" id="{40EC3A5C-AE0F-C54E-BE6E-9D7F0B2FDAE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799065" y="3810483"/>
            <a:ext cx="857634" cy="857634"/>
          </a:xfrm>
          <a:prstGeom prst="rect">
            <a:avLst/>
          </a:prstGeom>
        </p:spPr>
      </p:pic>
      <p:sp>
        <p:nvSpPr>
          <p:cNvPr id="12" name="Footer Placeholder 11">
            <a:extLst>
              <a:ext uri="{FF2B5EF4-FFF2-40B4-BE49-F238E27FC236}">
                <a16:creationId xmlns:a16="http://schemas.microsoft.com/office/drawing/2014/main" id="{D0CAD7F9-8F44-FD44-B643-CC5B38056B5E}"/>
              </a:ext>
            </a:extLst>
          </p:cNvPr>
          <p:cNvSpPr>
            <a:spLocks noGrp="1"/>
          </p:cNvSpPr>
          <p:nvPr>
            <p:ph type="ftr" sz="quarter" idx="11"/>
          </p:nvPr>
        </p:nvSpPr>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pic>
        <p:nvPicPr>
          <p:cNvPr id="6" name="Picture 5">
            <a:extLst>
              <a:ext uri="{FF2B5EF4-FFF2-40B4-BE49-F238E27FC236}">
                <a16:creationId xmlns:a16="http://schemas.microsoft.com/office/drawing/2014/main" id="{3B35115F-750A-A44B-BFCC-736FE3A3B00F}"/>
              </a:ext>
            </a:extLst>
          </p:cNvPr>
          <p:cNvPicPr>
            <a:picLocks noChangeAspect="1"/>
          </p:cNvPicPr>
          <p:nvPr/>
        </p:nvPicPr>
        <p:blipFill>
          <a:blip r:embed="rId10"/>
          <a:stretch>
            <a:fillRect/>
          </a:stretch>
        </p:blipFill>
        <p:spPr>
          <a:xfrm>
            <a:off x="7276338" y="-109054"/>
            <a:ext cx="1867662" cy="1867662"/>
          </a:xfrm>
          <a:prstGeom prst="rect">
            <a:avLst/>
          </a:prstGeom>
        </p:spPr>
      </p:pic>
      <p:pic>
        <p:nvPicPr>
          <p:cNvPr id="2" name="Picture 1" descr="Qr code&#10;&#10;Description automatically generated">
            <a:extLst>
              <a:ext uri="{FF2B5EF4-FFF2-40B4-BE49-F238E27FC236}">
                <a16:creationId xmlns:a16="http://schemas.microsoft.com/office/drawing/2014/main" id="{98D0DF1B-69C7-3FAB-AB91-28B6CF9AB902}"/>
              </a:ext>
            </a:extLst>
          </p:cNvPr>
          <p:cNvPicPr>
            <a:picLocks noChangeAspect="1"/>
          </p:cNvPicPr>
          <p:nvPr/>
        </p:nvPicPr>
        <p:blipFill>
          <a:blip r:embed="rId11"/>
          <a:stretch>
            <a:fillRect/>
          </a:stretch>
        </p:blipFill>
        <p:spPr>
          <a:xfrm>
            <a:off x="7496104" y="1601579"/>
            <a:ext cx="1581731" cy="1581731"/>
          </a:xfrm>
          <a:prstGeom prst="rect">
            <a:avLst/>
          </a:prstGeom>
        </p:spPr>
      </p:pic>
      <p:pic>
        <p:nvPicPr>
          <p:cNvPr id="7" name="Picture 6" descr="A close-up of a trophy&#10;&#10;Description automatically generated">
            <a:extLst>
              <a:ext uri="{FF2B5EF4-FFF2-40B4-BE49-F238E27FC236}">
                <a16:creationId xmlns:a16="http://schemas.microsoft.com/office/drawing/2014/main" id="{FB1ED454-D154-B285-A3F1-A86B103EE510}"/>
              </a:ext>
            </a:extLst>
          </p:cNvPr>
          <p:cNvPicPr>
            <a:picLocks noChangeAspect="1"/>
          </p:cNvPicPr>
          <p:nvPr/>
        </p:nvPicPr>
        <p:blipFill>
          <a:blip r:embed="rId12"/>
          <a:stretch>
            <a:fillRect/>
          </a:stretch>
        </p:blipFill>
        <p:spPr>
          <a:xfrm>
            <a:off x="7683181" y="3238361"/>
            <a:ext cx="1370156" cy="1905991"/>
          </a:xfrm>
          <a:prstGeom prst="rect">
            <a:avLst/>
          </a:prstGeom>
        </p:spPr>
      </p:pic>
      <p:sp>
        <p:nvSpPr>
          <p:cNvPr id="4" name="TextBox 3">
            <a:extLst>
              <a:ext uri="{FF2B5EF4-FFF2-40B4-BE49-F238E27FC236}">
                <a16:creationId xmlns:a16="http://schemas.microsoft.com/office/drawing/2014/main" id="{35D494E6-4644-5C44-DCA3-748005922B4C}"/>
              </a:ext>
            </a:extLst>
          </p:cNvPr>
          <p:cNvSpPr txBox="1"/>
          <p:nvPr/>
        </p:nvSpPr>
        <p:spPr>
          <a:xfrm>
            <a:off x="737118" y="46653"/>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186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A2DEFD-7E48-C339-373C-F60A22191C5F}"/>
              </a:ext>
            </a:extLst>
          </p:cNvPr>
          <p:cNvSpPr>
            <a:spLocks noGrp="1"/>
          </p:cNvSpPr>
          <p:nvPr>
            <p:ph type="sldNum" sz="quarter" idx="12"/>
          </p:nvPr>
        </p:nvSpPr>
        <p:spPr/>
        <p:txBody>
          <a:bodyPr/>
          <a:lstStyle/>
          <a:p>
            <a:fld id="{B2FDA875-FF87-E94B-802E-3767E3DA799F}" type="slidenum">
              <a:rPr lang="en-US" smtClean="0"/>
              <a:t>4</a:t>
            </a:fld>
            <a:endParaRPr lang="en-US"/>
          </a:p>
        </p:txBody>
      </p:sp>
      <p:pic>
        <p:nvPicPr>
          <p:cNvPr id="4" name="Graphic 3">
            <a:extLst>
              <a:ext uri="{FF2B5EF4-FFF2-40B4-BE49-F238E27FC236}">
                <a16:creationId xmlns:a16="http://schemas.microsoft.com/office/drawing/2014/main" id="{123F66BE-A7E0-FF7F-E42A-B398411E9FA8}"/>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333520" y="1307028"/>
            <a:ext cx="1778772" cy="1778772"/>
          </a:xfrm>
          <a:prstGeom prst="rect">
            <a:avLst/>
          </a:prstGeom>
        </p:spPr>
      </p:pic>
      <p:sp>
        <p:nvSpPr>
          <p:cNvPr id="5" name="Rectangle 4">
            <a:extLst>
              <a:ext uri="{FF2B5EF4-FFF2-40B4-BE49-F238E27FC236}">
                <a16:creationId xmlns:a16="http://schemas.microsoft.com/office/drawing/2014/main" id="{FD1FD5EB-0054-5F9D-7EFF-165177890D59}"/>
              </a:ext>
            </a:extLst>
          </p:cNvPr>
          <p:cNvSpPr/>
          <p:nvPr>
            <p:custDataLst>
              <p:tags r:id="rId3"/>
            </p:custDataLst>
          </p:nvPr>
        </p:nvSpPr>
        <p:spPr>
          <a:xfrm>
            <a:off x="2334638" y="750673"/>
            <a:ext cx="6364669" cy="2891481"/>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How often are you using generative AI platforms?</a:t>
            </a:r>
          </a:p>
        </p:txBody>
      </p:sp>
      <p:sp>
        <p:nvSpPr>
          <p:cNvPr id="6" name="Rectangle 5">
            <a:extLst>
              <a:ext uri="{FF2B5EF4-FFF2-40B4-BE49-F238E27FC236}">
                <a16:creationId xmlns:a16="http://schemas.microsoft.com/office/drawing/2014/main" id="{3E64DF6F-B27E-24F9-BD88-609792EDF092}"/>
              </a:ext>
            </a:extLst>
          </p:cNvPr>
          <p:cNvSpPr/>
          <p:nvPr/>
        </p:nvSpPr>
        <p:spPr>
          <a:xfrm>
            <a:off x="0" y="4365024"/>
            <a:ext cx="9144000" cy="778476"/>
          </a:xfrm>
          <a:prstGeom prst="rect">
            <a:avLst/>
          </a:prstGeom>
          <a:solidFill>
            <a:srgbClr val="19803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555866" tIns="194619" rIns="1389666" bIns="152915" rtlCol="0" anchor="ctr">
            <a:normAutofit fontScale="62500" lnSpcReduction="2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8" name="Graphic 7">
            <a:extLst>
              <a:ext uri="{FF2B5EF4-FFF2-40B4-BE49-F238E27FC236}">
                <a16:creationId xmlns:a16="http://schemas.microsoft.com/office/drawing/2014/main" id="{6C31BB89-A4E3-2FAE-29B6-4A3989D33B7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4643089"/>
            <a:ext cx="222347" cy="222347"/>
          </a:xfrm>
          <a:prstGeom prst="rect">
            <a:avLst/>
          </a:prstGeom>
        </p:spPr>
      </p:pic>
      <p:sp>
        <p:nvSpPr>
          <p:cNvPr id="9" name="Trapezoid 8">
            <a:extLst>
              <a:ext uri="{FF2B5EF4-FFF2-40B4-BE49-F238E27FC236}">
                <a16:creationId xmlns:a16="http://schemas.microsoft.com/office/drawing/2014/main" id="{C52A5838-9B0F-2104-D156-86D3E726744F}"/>
              </a:ext>
            </a:extLst>
          </p:cNvPr>
          <p:cNvSpPr/>
          <p:nvPr/>
        </p:nvSpPr>
        <p:spPr>
          <a:xfrm rot="2700000">
            <a:off x="7215278" y="386193"/>
            <a:ext cx="2501399" cy="583660"/>
          </a:xfrm>
          <a:prstGeom prst="trapezoid">
            <a:avLst>
              <a:gd name="adj" fmla="val 100000"/>
            </a:avLst>
          </a:prstGeom>
          <a:solidFill>
            <a:srgbClr val="EDFA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1" name="Graphic 10">
            <a:extLst>
              <a:ext uri="{FF2B5EF4-FFF2-40B4-BE49-F238E27FC236}">
                <a16:creationId xmlns:a16="http://schemas.microsoft.com/office/drawing/2014/main" id="{BFEA832A-EC73-141B-6775-E16C56BD312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4615295"/>
            <a:ext cx="833799" cy="277933"/>
          </a:xfrm>
          <a:prstGeom prst="rect">
            <a:avLst/>
          </a:prstGeom>
        </p:spPr>
      </p:pic>
    </p:spTree>
    <p:custDataLst>
      <p:tags r:id="rId1"/>
    </p:custDataLst>
    <p:extLst>
      <p:ext uri="{BB962C8B-B14F-4D97-AF65-F5344CB8AC3E}">
        <p14:creationId xmlns:p14="http://schemas.microsoft.com/office/powerpoint/2010/main" val="20081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A road in the mountains&#10;&#10;Description automatically generated with low confidence">
            <a:extLst>
              <a:ext uri="{FF2B5EF4-FFF2-40B4-BE49-F238E27FC236}">
                <a16:creationId xmlns:a16="http://schemas.microsoft.com/office/drawing/2014/main" id="{B9C7D5AF-A25D-4B82-266A-43032EC802E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a:stretch/>
        </p:blipFill>
        <p:spPr>
          <a:xfrm>
            <a:off x="3009900" y="-90642"/>
            <a:ext cx="6134100" cy="4453092"/>
          </a:xfrm>
          <a:prstGeom prst="rect">
            <a:avLst/>
          </a:prstGeom>
          <a:noFill/>
        </p:spPr>
      </p:pic>
      <p:pic>
        <p:nvPicPr>
          <p:cNvPr id="4" name="Picture 3" descr="A picture containing sky, outdoor, mountain, rock&#10;&#10;Description automatically generated">
            <a:extLst>
              <a:ext uri="{FF2B5EF4-FFF2-40B4-BE49-F238E27FC236}">
                <a16:creationId xmlns:a16="http://schemas.microsoft.com/office/drawing/2014/main" id="{74FEF543-695F-EE92-A7CE-AD3B92B39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96440"/>
            <a:ext cx="3048000" cy="2286000"/>
          </a:xfrm>
          <a:prstGeom prst="rect">
            <a:avLst/>
          </a:prstGeom>
        </p:spPr>
      </p:pic>
      <p:sp>
        <p:nvSpPr>
          <p:cNvPr id="5" name="TextBox 4">
            <a:extLst>
              <a:ext uri="{FF2B5EF4-FFF2-40B4-BE49-F238E27FC236}">
                <a16:creationId xmlns:a16="http://schemas.microsoft.com/office/drawing/2014/main" id="{DF576FD9-2A3D-FADA-6E34-A85C8F82B28E}"/>
              </a:ext>
            </a:extLst>
          </p:cNvPr>
          <p:cNvSpPr txBox="1"/>
          <p:nvPr/>
        </p:nvSpPr>
        <p:spPr>
          <a:xfrm>
            <a:off x="114300" y="2189560"/>
            <a:ext cx="3048000" cy="2123658"/>
          </a:xfrm>
          <a:prstGeom prst="rect">
            <a:avLst/>
          </a:prstGeom>
          <a:noFill/>
        </p:spPr>
        <p:txBody>
          <a:bodyPr wrap="square" rtlCol="0">
            <a:spAutoFit/>
          </a:bodyPr>
          <a:lstStyle/>
          <a:p>
            <a:pPr defTabSz="685800">
              <a:buClrTx/>
              <a:defRPr/>
            </a:pPr>
            <a:r>
              <a:rPr lang="en-US" sz="2200" kern="1200" dirty="0">
                <a:solidFill>
                  <a:prstClr val="black"/>
                </a:solidFill>
                <a:latin typeface="Calibri" panose="020F0502020204030204"/>
                <a:ea typeface="+mn-ea"/>
                <a:cs typeface="+mn-cs"/>
              </a:rPr>
              <a:t>-MBA, ACC, CSM</a:t>
            </a:r>
          </a:p>
          <a:p>
            <a:pPr defTabSz="685800">
              <a:buClrTx/>
              <a:defRPr/>
            </a:pPr>
            <a:endParaRPr lang="en-US" sz="2200" kern="1200" dirty="0">
              <a:solidFill>
                <a:prstClr val="black"/>
              </a:solidFill>
              <a:latin typeface="Calibri" panose="020F0502020204030204"/>
              <a:ea typeface="+mn-ea"/>
              <a:cs typeface="+mn-cs"/>
            </a:endParaRPr>
          </a:p>
          <a:p>
            <a:pPr defTabSz="685800">
              <a:buClrTx/>
              <a:defRPr/>
            </a:pPr>
            <a:r>
              <a:rPr lang="en-US" sz="2200" kern="1200" dirty="0">
                <a:solidFill>
                  <a:prstClr val="black"/>
                </a:solidFill>
                <a:latin typeface="Calibri" panose="020F0502020204030204"/>
                <a:ea typeface="+mn-ea"/>
                <a:cs typeface="+mn-cs"/>
              </a:rPr>
              <a:t>-Founder of Prince Performance LLC</a:t>
            </a:r>
          </a:p>
          <a:p>
            <a:pPr defTabSz="685800">
              <a:buClrTx/>
              <a:defRPr/>
            </a:pPr>
            <a:endParaRPr lang="en-US" sz="2200" kern="1200" dirty="0">
              <a:solidFill>
                <a:prstClr val="black"/>
              </a:solidFill>
              <a:latin typeface="Calibri" panose="020F0502020204030204"/>
              <a:ea typeface="+mn-ea"/>
              <a:cs typeface="+mn-cs"/>
            </a:endParaRPr>
          </a:p>
          <a:p>
            <a:pPr defTabSz="685800">
              <a:buClrTx/>
              <a:defRPr/>
            </a:pPr>
            <a:r>
              <a:rPr lang="en-US" sz="2200" kern="1200" dirty="0">
                <a:solidFill>
                  <a:prstClr val="black"/>
                </a:solidFill>
                <a:latin typeface="Calibri" panose="020F0502020204030204"/>
                <a:ea typeface="+mn-ea"/>
                <a:cs typeface="+mn-cs"/>
              </a:rPr>
              <a:t>-</a:t>
            </a:r>
            <a:r>
              <a:rPr lang="en-US" sz="2200" dirty="0">
                <a:solidFill>
                  <a:prstClr val="black"/>
                </a:solidFill>
                <a:latin typeface="Calibri" panose="020F0502020204030204"/>
              </a:rPr>
              <a:t>AI Adoption</a:t>
            </a:r>
            <a:r>
              <a:rPr lang="en-US" sz="2200" kern="1200" dirty="0">
                <a:solidFill>
                  <a:prstClr val="black"/>
                </a:solidFill>
                <a:latin typeface="Calibri" panose="020F0502020204030204"/>
                <a:ea typeface="+mn-ea"/>
                <a:cs typeface="+mn-cs"/>
              </a:rPr>
              <a:t> Sherpa</a:t>
            </a:r>
          </a:p>
        </p:txBody>
      </p:sp>
      <p:sp>
        <p:nvSpPr>
          <p:cNvPr id="3" name="Footer Placeholder 1">
            <a:extLst>
              <a:ext uri="{FF2B5EF4-FFF2-40B4-BE49-F238E27FC236}">
                <a16:creationId xmlns:a16="http://schemas.microsoft.com/office/drawing/2014/main" id="{571AC9FD-566D-7E9D-24DA-3EA2F835C0C2}"/>
              </a:ext>
            </a:extLst>
          </p:cNvPr>
          <p:cNvSpPr>
            <a:spLocks noGrp="1"/>
          </p:cNvSpPr>
          <p:nvPr>
            <p:ph type="ftr" sz="quarter" idx="11"/>
          </p:nvPr>
        </p:nvSpPr>
        <p:spPr>
          <a:xfrm>
            <a:off x="2335268" y="4815768"/>
            <a:ext cx="3086100" cy="273844"/>
          </a:xfrm>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pic>
        <p:nvPicPr>
          <p:cNvPr id="6" name="Picture 5" descr="A close up of a sign&#10;&#10;Description automatically generated">
            <a:extLst>
              <a:ext uri="{FF2B5EF4-FFF2-40B4-BE49-F238E27FC236}">
                <a16:creationId xmlns:a16="http://schemas.microsoft.com/office/drawing/2014/main" id="{DE432C66-EA41-D34F-8B01-717ED948178F}"/>
              </a:ext>
            </a:extLst>
          </p:cNvPr>
          <p:cNvPicPr>
            <a:picLocks noChangeAspect="1"/>
          </p:cNvPicPr>
          <p:nvPr/>
        </p:nvPicPr>
        <p:blipFill>
          <a:blip r:embed="rId6"/>
          <a:stretch>
            <a:fillRect/>
          </a:stretch>
        </p:blipFill>
        <p:spPr>
          <a:xfrm>
            <a:off x="6877961" y="1647403"/>
            <a:ext cx="2338465" cy="3583854"/>
          </a:xfrm>
          <a:prstGeom prst="rect">
            <a:avLst/>
          </a:prstGeom>
        </p:spPr>
      </p:pic>
    </p:spTree>
    <p:extLst>
      <p:ext uri="{BB962C8B-B14F-4D97-AF65-F5344CB8AC3E}">
        <p14:creationId xmlns:p14="http://schemas.microsoft.com/office/powerpoint/2010/main" val="90947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82D517-969F-DA02-55FE-D77157271564}"/>
              </a:ext>
            </a:extLst>
          </p:cNvPr>
          <p:cNvPicPr>
            <a:picLocks noChangeAspect="1"/>
          </p:cNvPicPr>
          <p:nvPr/>
        </p:nvPicPr>
        <p:blipFill rotWithShape="1">
          <a:blip r:embed="rId2"/>
          <a:srcRect t="24154" r="9089" b="2079"/>
          <a:stretch/>
        </p:blipFill>
        <p:spPr>
          <a:xfrm>
            <a:off x="2642616" y="7"/>
            <a:ext cx="6501384" cy="5143493"/>
          </a:xfrm>
          <a:prstGeom prst="rect">
            <a:avLst/>
          </a:prstGeom>
        </p:spPr>
      </p:pic>
      <p:sp>
        <p:nvSpPr>
          <p:cNvPr id="2" name="Title 1">
            <a:extLst>
              <a:ext uri="{FF2B5EF4-FFF2-40B4-BE49-F238E27FC236}">
                <a16:creationId xmlns:a16="http://schemas.microsoft.com/office/drawing/2014/main" id="{326A7E61-E5A0-B323-7035-A053AB037721}"/>
              </a:ext>
            </a:extLst>
          </p:cNvPr>
          <p:cNvSpPr>
            <a:spLocks noGrp="1"/>
          </p:cNvSpPr>
          <p:nvPr>
            <p:ph type="title"/>
          </p:nvPr>
        </p:nvSpPr>
        <p:spPr>
          <a:xfrm>
            <a:off x="106559" y="1075038"/>
            <a:ext cx="2823253" cy="2403101"/>
          </a:xfrm>
        </p:spPr>
        <p:txBody>
          <a:bodyPr spcFirstLastPara="1" vert="horz" wrap="square" lIns="68580" tIns="34290" rIns="68580" bIns="34290" rtlCol="0" anchor="b" anchorCtr="0">
            <a:normAutofit fontScale="90000"/>
          </a:bodyPr>
          <a:lstStyle/>
          <a:p>
            <a:r>
              <a:rPr lang="en-US" sz="3600" dirty="0"/>
              <a:t>Introduction to AI Tools, Adoption &amp; Impact</a:t>
            </a:r>
          </a:p>
        </p:txBody>
      </p:sp>
    </p:spTree>
    <p:extLst>
      <p:ext uri="{BB962C8B-B14F-4D97-AF65-F5344CB8AC3E}">
        <p14:creationId xmlns:p14="http://schemas.microsoft.com/office/powerpoint/2010/main" val="298567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ogo of a chat&#10;&#10;Description automatically generated">
            <a:extLst>
              <a:ext uri="{FF2B5EF4-FFF2-40B4-BE49-F238E27FC236}">
                <a16:creationId xmlns:a16="http://schemas.microsoft.com/office/drawing/2014/main" id="{B23B5698-02DD-15CE-AFC9-DEAD526ED63D}"/>
              </a:ext>
            </a:extLst>
          </p:cNvPr>
          <p:cNvPicPr>
            <a:picLocks noChangeAspect="1"/>
          </p:cNvPicPr>
          <p:nvPr/>
        </p:nvPicPr>
        <p:blipFill>
          <a:blip r:embed="rId2"/>
          <a:stretch>
            <a:fillRect/>
          </a:stretch>
        </p:blipFill>
        <p:spPr>
          <a:xfrm>
            <a:off x="313507" y="304544"/>
            <a:ext cx="2421221" cy="1101872"/>
          </a:xfrm>
          <a:prstGeom prst="rect">
            <a:avLst/>
          </a:prstGeom>
        </p:spPr>
      </p:pic>
      <p:pic>
        <p:nvPicPr>
          <p:cNvPr id="7" name="Picture 6" descr="A close-up of a person&#10;&#10;Description automatically generated">
            <a:extLst>
              <a:ext uri="{FF2B5EF4-FFF2-40B4-BE49-F238E27FC236}">
                <a16:creationId xmlns:a16="http://schemas.microsoft.com/office/drawing/2014/main" id="{D6972949-3B1B-D003-6F12-8F8B592EFDEF}"/>
              </a:ext>
            </a:extLst>
          </p:cNvPr>
          <p:cNvPicPr>
            <a:picLocks noChangeAspect="1"/>
          </p:cNvPicPr>
          <p:nvPr/>
        </p:nvPicPr>
        <p:blipFill>
          <a:blip r:embed="rId3"/>
          <a:stretch>
            <a:fillRect/>
          </a:stretch>
        </p:blipFill>
        <p:spPr>
          <a:xfrm>
            <a:off x="3288156" y="387641"/>
            <a:ext cx="2438274" cy="904926"/>
          </a:xfrm>
          <a:prstGeom prst="rect">
            <a:avLst/>
          </a:prstGeom>
        </p:spPr>
      </p:pic>
      <p:pic>
        <p:nvPicPr>
          <p:cNvPr id="4" name="Picture 3" descr="A black text on a white background&#10;&#10;Description automatically generated">
            <a:extLst>
              <a:ext uri="{FF2B5EF4-FFF2-40B4-BE49-F238E27FC236}">
                <a16:creationId xmlns:a16="http://schemas.microsoft.com/office/drawing/2014/main" id="{17672CB4-A076-3204-A05F-D782FDB5B64B}"/>
              </a:ext>
            </a:extLst>
          </p:cNvPr>
          <p:cNvPicPr>
            <a:picLocks noChangeAspect="1"/>
          </p:cNvPicPr>
          <p:nvPr/>
        </p:nvPicPr>
        <p:blipFill>
          <a:blip r:embed="rId4"/>
          <a:stretch>
            <a:fillRect/>
          </a:stretch>
        </p:blipFill>
        <p:spPr>
          <a:xfrm>
            <a:off x="6255477" y="423212"/>
            <a:ext cx="2640329" cy="833788"/>
          </a:xfrm>
          <a:prstGeom prst="rect">
            <a:avLst/>
          </a:prstGeom>
        </p:spPr>
      </p:pic>
      <p:pic>
        <p:nvPicPr>
          <p:cNvPr id="8" name="Picture 7" descr="A blue and purple logo&#10;&#10;Description automatically generated">
            <a:extLst>
              <a:ext uri="{FF2B5EF4-FFF2-40B4-BE49-F238E27FC236}">
                <a16:creationId xmlns:a16="http://schemas.microsoft.com/office/drawing/2014/main" id="{5E78353F-E5FE-B48C-8C7C-543E9F17F908}"/>
              </a:ext>
            </a:extLst>
          </p:cNvPr>
          <p:cNvPicPr>
            <a:picLocks noChangeAspect="1"/>
          </p:cNvPicPr>
          <p:nvPr/>
        </p:nvPicPr>
        <p:blipFill>
          <a:blip r:embed="rId5"/>
          <a:stretch>
            <a:fillRect/>
          </a:stretch>
        </p:blipFill>
        <p:spPr>
          <a:xfrm>
            <a:off x="313508" y="2054573"/>
            <a:ext cx="2421218" cy="1041123"/>
          </a:xfrm>
          <a:prstGeom prst="rect">
            <a:avLst/>
          </a:prstGeom>
        </p:spPr>
      </p:pic>
      <p:pic>
        <p:nvPicPr>
          <p:cNvPr id="5" name="Picture 4" descr="A close up of a phone&#10;&#10;Description automatically generated">
            <a:extLst>
              <a:ext uri="{FF2B5EF4-FFF2-40B4-BE49-F238E27FC236}">
                <a16:creationId xmlns:a16="http://schemas.microsoft.com/office/drawing/2014/main" id="{DE040302-C13A-6457-BE2E-84BD4CDA220D}"/>
              </a:ext>
            </a:extLst>
          </p:cNvPr>
          <p:cNvPicPr>
            <a:picLocks noChangeAspect="1"/>
          </p:cNvPicPr>
          <p:nvPr/>
        </p:nvPicPr>
        <p:blipFill>
          <a:blip r:embed="rId6"/>
          <a:stretch>
            <a:fillRect/>
          </a:stretch>
        </p:blipFill>
        <p:spPr>
          <a:xfrm>
            <a:off x="313267" y="3822657"/>
            <a:ext cx="2419328" cy="937489"/>
          </a:xfrm>
          <a:prstGeom prst="rect">
            <a:avLst/>
          </a:prstGeom>
        </p:spPr>
      </p:pic>
      <p:sp>
        <p:nvSpPr>
          <p:cNvPr id="2" name="Title 1">
            <a:extLst>
              <a:ext uri="{FF2B5EF4-FFF2-40B4-BE49-F238E27FC236}">
                <a16:creationId xmlns:a16="http://schemas.microsoft.com/office/drawing/2014/main" id="{EBA46F6A-2A3E-FFD5-5E1F-B3B335F5739E}"/>
              </a:ext>
            </a:extLst>
          </p:cNvPr>
          <p:cNvSpPr>
            <a:spLocks noGrp="1"/>
          </p:cNvSpPr>
          <p:nvPr>
            <p:ph type="title"/>
          </p:nvPr>
        </p:nvSpPr>
        <p:spPr>
          <a:xfrm>
            <a:off x="3492943" y="2187390"/>
            <a:ext cx="4848965" cy="1732023"/>
          </a:xfrm>
        </p:spPr>
        <p:txBody>
          <a:bodyPr spcFirstLastPara="1" vert="horz" wrap="square" lIns="68580" tIns="34290" rIns="68580" bIns="34290" rtlCol="0" anchor="b" anchorCtr="0">
            <a:normAutofit/>
          </a:bodyPr>
          <a:lstStyle/>
          <a:p>
            <a:r>
              <a:rPr lang="en-US" sz="3600" kern="1200">
                <a:solidFill>
                  <a:srgbClr val="FFFFFF"/>
                </a:solidFill>
                <a:latin typeface="+mj-lt"/>
                <a:ea typeface="+mj-ea"/>
                <a:cs typeface="+mj-cs"/>
              </a:rPr>
              <a:t>Generative AI Tools – Most Commonly Used</a:t>
            </a:r>
          </a:p>
        </p:txBody>
      </p:sp>
      <p:sp>
        <p:nvSpPr>
          <p:cNvPr id="3" name="Footer Placeholder 1">
            <a:extLst>
              <a:ext uri="{FF2B5EF4-FFF2-40B4-BE49-F238E27FC236}">
                <a16:creationId xmlns:a16="http://schemas.microsoft.com/office/drawing/2014/main" id="{1AE9CDF5-5DB2-917F-78E6-86AEC55FBB67}"/>
              </a:ext>
            </a:extLst>
          </p:cNvPr>
          <p:cNvSpPr>
            <a:spLocks noGrp="1"/>
          </p:cNvSpPr>
          <p:nvPr>
            <p:ph type="ftr" sz="quarter" idx="11"/>
          </p:nvPr>
        </p:nvSpPr>
        <p:spPr>
          <a:xfrm>
            <a:off x="3492942" y="4560570"/>
            <a:ext cx="4242572" cy="230196"/>
          </a:xfrm>
        </p:spPr>
        <p:txBody>
          <a:bodyPr vert="horz" lIns="68580" tIns="34290" rIns="68580" bIns="34290" rtlCol="0" anchor="ctr">
            <a:normAutofit fontScale="92500" lnSpcReduction="20000"/>
          </a:bodyPr>
          <a:lstStyle/>
          <a:p>
            <a:pPr>
              <a:spcAft>
                <a:spcPts val="450"/>
              </a:spcAft>
              <a:buClrTx/>
              <a:defRPr/>
            </a:pPr>
            <a:r>
              <a:rPr lang="en-US" kern="1200" dirty="0">
                <a:solidFill>
                  <a:srgbClr val="FFFFFF">
                    <a:alpha val="80000"/>
                  </a:srgbClr>
                </a:solidFill>
                <a:latin typeface="+mn-lt"/>
                <a:ea typeface="+mn-ea"/>
                <a:cs typeface="+mn-cs"/>
              </a:rPr>
              <a:t>@2025 Prince Performance LLC</a:t>
            </a:r>
          </a:p>
        </p:txBody>
      </p:sp>
      <p:pic>
        <p:nvPicPr>
          <p:cNvPr id="9" name="Picture 8" descr="A colorful logo on a black background&#10;&#10;AI-generated content may be incorrect.">
            <a:extLst>
              <a:ext uri="{FF2B5EF4-FFF2-40B4-BE49-F238E27FC236}">
                <a16:creationId xmlns:a16="http://schemas.microsoft.com/office/drawing/2014/main" id="{858F2E8D-8E61-D441-AFAE-29202032BBA5}"/>
              </a:ext>
            </a:extLst>
          </p:cNvPr>
          <p:cNvPicPr>
            <a:picLocks noChangeAspect="1"/>
          </p:cNvPicPr>
          <p:nvPr/>
        </p:nvPicPr>
        <p:blipFill>
          <a:blip r:embed="rId7"/>
          <a:stretch>
            <a:fillRect/>
          </a:stretch>
        </p:blipFill>
        <p:spPr>
          <a:xfrm>
            <a:off x="7489069" y="3314566"/>
            <a:ext cx="1341664" cy="1535237"/>
          </a:xfrm>
          <a:prstGeom prst="rect">
            <a:avLst/>
          </a:prstGeom>
        </p:spPr>
      </p:pic>
    </p:spTree>
    <p:extLst>
      <p:ext uri="{BB962C8B-B14F-4D97-AF65-F5344CB8AC3E}">
        <p14:creationId xmlns:p14="http://schemas.microsoft.com/office/powerpoint/2010/main" val="211958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F30FB-1DDF-4581-00C6-619AF7AE9C66}"/>
              </a:ext>
            </a:extLst>
          </p:cNvPr>
          <p:cNvSpPr>
            <a:spLocks noGrp="1"/>
          </p:cNvSpPr>
          <p:nvPr>
            <p:ph type="sldNum" sz="quarter" idx="12"/>
          </p:nvPr>
        </p:nvSpPr>
        <p:spPr/>
        <p:txBody>
          <a:bodyPr/>
          <a:lstStyle/>
          <a:p>
            <a:fld id="{B2FDA875-FF87-E94B-802E-3767E3DA799F}" type="slidenum">
              <a:rPr lang="en-US" smtClean="0"/>
              <a:t>8</a:t>
            </a:fld>
            <a:endParaRPr lang="en-US"/>
          </a:p>
        </p:txBody>
      </p:sp>
      <p:pic>
        <p:nvPicPr>
          <p:cNvPr id="4" name="Graphic 3">
            <a:extLst>
              <a:ext uri="{FF2B5EF4-FFF2-40B4-BE49-F238E27FC236}">
                <a16:creationId xmlns:a16="http://schemas.microsoft.com/office/drawing/2014/main" id="{B60F0A8F-66A5-6CCF-EC86-52EC09BAC079}"/>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333520" y="1307028"/>
            <a:ext cx="1778772" cy="1778772"/>
          </a:xfrm>
          <a:prstGeom prst="rect">
            <a:avLst/>
          </a:prstGeom>
        </p:spPr>
      </p:pic>
      <p:sp>
        <p:nvSpPr>
          <p:cNvPr id="5" name="Rectangle 4">
            <a:extLst>
              <a:ext uri="{FF2B5EF4-FFF2-40B4-BE49-F238E27FC236}">
                <a16:creationId xmlns:a16="http://schemas.microsoft.com/office/drawing/2014/main" id="{2F6EBF0B-275E-3223-A2E2-4FCAB1BF0B1C}"/>
              </a:ext>
            </a:extLst>
          </p:cNvPr>
          <p:cNvSpPr/>
          <p:nvPr>
            <p:custDataLst>
              <p:tags r:id="rId3"/>
            </p:custDataLst>
          </p:nvPr>
        </p:nvSpPr>
        <p:spPr>
          <a:xfrm>
            <a:off x="2334638" y="750673"/>
            <a:ext cx="6364669" cy="2891481"/>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Which generative AI platforms have you used/tested?</a:t>
            </a:r>
          </a:p>
        </p:txBody>
      </p:sp>
      <p:sp>
        <p:nvSpPr>
          <p:cNvPr id="6" name="Rectangle 5">
            <a:extLst>
              <a:ext uri="{FF2B5EF4-FFF2-40B4-BE49-F238E27FC236}">
                <a16:creationId xmlns:a16="http://schemas.microsoft.com/office/drawing/2014/main" id="{EFC5F455-E88F-9221-5C6D-C5E6F0E76322}"/>
              </a:ext>
            </a:extLst>
          </p:cNvPr>
          <p:cNvSpPr/>
          <p:nvPr/>
        </p:nvSpPr>
        <p:spPr>
          <a:xfrm>
            <a:off x="0" y="4365024"/>
            <a:ext cx="9144000" cy="778476"/>
          </a:xfrm>
          <a:prstGeom prst="rect">
            <a:avLst/>
          </a:prstGeom>
          <a:solidFill>
            <a:srgbClr val="19803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555866" tIns="194619" rIns="1389666" bIns="152915" rtlCol="0" anchor="ctr">
            <a:normAutofit fontScale="62500" lnSpcReduction="2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8" name="Graphic 7">
            <a:extLst>
              <a:ext uri="{FF2B5EF4-FFF2-40B4-BE49-F238E27FC236}">
                <a16:creationId xmlns:a16="http://schemas.microsoft.com/office/drawing/2014/main" id="{7FBC6E0B-F5DF-6A2B-A16C-C5CAAB0B7D8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22347" y="4643089"/>
            <a:ext cx="222347" cy="222347"/>
          </a:xfrm>
          <a:prstGeom prst="rect">
            <a:avLst/>
          </a:prstGeom>
        </p:spPr>
      </p:pic>
      <p:sp>
        <p:nvSpPr>
          <p:cNvPr id="9" name="Trapezoid 8">
            <a:extLst>
              <a:ext uri="{FF2B5EF4-FFF2-40B4-BE49-F238E27FC236}">
                <a16:creationId xmlns:a16="http://schemas.microsoft.com/office/drawing/2014/main" id="{3A227040-C8BC-8E4D-DE5D-627A220ACCE4}"/>
              </a:ext>
            </a:extLst>
          </p:cNvPr>
          <p:cNvSpPr/>
          <p:nvPr/>
        </p:nvSpPr>
        <p:spPr>
          <a:xfrm rot="2700000">
            <a:off x="7215278" y="386193"/>
            <a:ext cx="2501399" cy="583660"/>
          </a:xfrm>
          <a:prstGeom prst="trapezoid">
            <a:avLst>
              <a:gd name="adj" fmla="val 100000"/>
            </a:avLst>
          </a:prstGeom>
          <a:solidFill>
            <a:srgbClr val="EDFA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55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1" name="Graphic 10">
            <a:extLst>
              <a:ext uri="{FF2B5EF4-FFF2-40B4-BE49-F238E27FC236}">
                <a16:creationId xmlns:a16="http://schemas.microsoft.com/office/drawing/2014/main" id="{60BE99CB-760C-DF66-4373-E676C30C4B4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060062" y="4615295"/>
            <a:ext cx="833799" cy="277933"/>
          </a:xfrm>
          <a:prstGeom prst="rect">
            <a:avLst/>
          </a:prstGeom>
        </p:spPr>
      </p:pic>
    </p:spTree>
    <p:custDataLst>
      <p:tags r:id="rId1"/>
    </p:custDataLst>
    <p:extLst>
      <p:ext uri="{BB962C8B-B14F-4D97-AF65-F5344CB8AC3E}">
        <p14:creationId xmlns:p14="http://schemas.microsoft.com/office/powerpoint/2010/main" val="9819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C0EC26-89CD-D341-A306-FC11B0761A13}"/>
              </a:ext>
            </a:extLst>
          </p:cNvPr>
          <p:cNvSpPr>
            <a:spLocks noGrp="1"/>
          </p:cNvSpPr>
          <p:nvPr>
            <p:ph type="title"/>
          </p:nvPr>
        </p:nvSpPr>
        <p:spPr/>
        <p:txBody>
          <a:bodyPr/>
          <a:lstStyle/>
          <a:p>
            <a:r>
              <a:rPr lang="en-US" dirty="0"/>
              <a:t>OpenAI Imagines Our AI Future</a:t>
            </a:r>
          </a:p>
        </p:txBody>
      </p:sp>
      <p:graphicFrame>
        <p:nvGraphicFramePr>
          <p:cNvPr id="8" name="Content Placeholder 4">
            <a:extLst>
              <a:ext uri="{FF2B5EF4-FFF2-40B4-BE49-F238E27FC236}">
                <a16:creationId xmlns:a16="http://schemas.microsoft.com/office/drawing/2014/main" id="{951F4A72-4348-1677-9C86-950118E440F2}"/>
              </a:ext>
            </a:extLst>
          </p:cNvPr>
          <p:cNvGraphicFramePr>
            <a:graphicFrameLocks noGrp="1"/>
          </p:cNvGraphicFramePr>
          <p:nvPr>
            <p:ph idx="1"/>
            <p:extLst>
              <p:ext uri="{D42A27DB-BD31-4B8C-83A1-F6EECF244321}">
                <p14:modId xmlns:p14="http://schemas.microsoft.com/office/powerpoint/2010/main" val="3913668056"/>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8276CF06-9D8B-344E-9EFA-4F81E8DA9B06}"/>
              </a:ext>
            </a:extLst>
          </p:cNvPr>
          <p:cNvSpPr>
            <a:spLocks noGrp="1"/>
          </p:cNvSpPr>
          <p:nvPr>
            <p:ph type="ftr" sz="quarter" idx="11"/>
          </p:nvPr>
        </p:nvSpPr>
        <p:spPr/>
        <p:txBody>
          <a:bodyPr/>
          <a:lstStyle/>
          <a:p>
            <a:pPr algn="ctr" defTabSz="685800">
              <a:buClrTx/>
              <a:defRPr/>
            </a:pPr>
            <a:r>
              <a:rPr lang="en-US" sz="900" kern="1200" dirty="0">
                <a:solidFill>
                  <a:prstClr val="black">
                    <a:tint val="75000"/>
                  </a:prstClr>
                </a:solidFill>
                <a:latin typeface="Calibri" panose="020F0502020204030204"/>
                <a:ea typeface="+mn-ea"/>
                <a:cs typeface="+mn-cs"/>
              </a:rPr>
              <a:t>@2025 Prince Performance LLC</a:t>
            </a:r>
          </a:p>
        </p:txBody>
      </p:sp>
      <p:sp>
        <p:nvSpPr>
          <p:cNvPr id="3" name="TextBox 2">
            <a:extLst>
              <a:ext uri="{FF2B5EF4-FFF2-40B4-BE49-F238E27FC236}">
                <a16:creationId xmlns:a16="http://schemas.microsoft.com/office/drawing/2014/main" id="{371E45FA-37A7-0DF3-956E-8C59777F803A}"/>
              </a:ext>
            </a:extLst>
          </p:cNvPr>
          <p:cNvSpPr txBox="1"/>
          <p:nvPr/>
        </p:nvSpPr>
        <p:spPr>
          <a:xfrm>
            <a:off x="491181" y="4522573"/>
            <a:ext cx="4519358" cy="253916"/>
          </a:xfrm>
          <a:prstGeom prst="rect">
            <a:avLst/>
          </a:prstGeom>
          <a:noFill/>
        </p:spPr>
        <p:txBody>
          <a:bodyPr wrap="square" rtlCol="0">
            <a:spAutoFit/>
          </a:bodyPr>
          <a:lstStyle/>
          <a:p>
            <a:r>
              <a:rPr lang="en-US" sz="1050" dirty="0"/>
              <a:t>Source: Bloomberg reporting, Marketing AI Institute</a:t>
            </a:r>
          </a:p>
        </p:txBody>
      </p:sp>
      <p:sp>
        <p:nvSpPr>
          <p:cNvPr id="9" name="TextBox 8">
            <a:extLst>
              <a:ext uri="{FF2B5EF4-FFF2-40B4-BE49-F238E27FC236}">
                <a16:creationId xmlns:a16="http://schemas.microsoft.com/office/drawing/2014/main" id="{A503D93D-629F-C37C-C7FB-D8ECD366F0A4}"/>
              </a:ext>
            </a:extLst>
          </p:cNvPr>
          <p:cNvSpPr txBox="1"/>
          <p:nvPr/>
        </p:nvSpPr>
        <p:spPr>
          <a:xfrm>
            <a:off x="628650" y="1212942"/>
            <a:ext cx="5599156" cy="530915"/>
          </a:xfrm>
          <a:prstGeom prst="rect">
            <a:avLst/>
          </a:prstGeom>
          <a:noFill/>
        </p:spPr>
        <p:txBody>
          <a:bodyPr wrap="square" rtlCol="0">
            <a:spAutoFit/>
          </a:bodyPr>
          <a:lstStyle/>
          <a:p>
            <a:r>
              <a:rPr lang="en-US" sz="1800" dirty="0">
                <a:latin typeface="Arial Rounded MT Bold" panose="020F0704030504030204" pitchFamily="34" charset="77"/>
              </a:rPr>
              <a:t>Stages of Artificial Intelligence</a:t>
            </a:r>
          </a:p>
          <a:p>
            <a:endParaRPr lang="en-US" sz="1050" dirty="0"/>
          </a:p>
        </p:txBody>
      </p:sp>
    </p:spTree>
    <p:extLst>
      <p:ext uri="{BB962C8B-B14F-4D97-AF65-F5344CB8AC3E}">
        <p14:creationId xmlns:p14="http://schemas.microsoft.com/office/powerpoint/2010/main" val="2961467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ee23a9a1-07ef-4b81-bbbe-972157176595"/>
  <p:tag name="SLIDO_EVENT_UUID" val="e1bdb280-b4b2-4d5e-977c-3e5e200ff67c"/>
  <p:tag name="SLIDO_EVENT_SECTION_UUID" val="09f404c2-b573-4f82-811d-552c57cc970f"/>
</p:tagLst>
</file>

<file path=ppt/tags/tag2.xml><?xml version="1.0" encoding="utf-8"?>
<p:tagLst xmlns:a="http://schemas.openxmlformats.org/drawingml/2006/main" xmlns:r="http://schemas.openxmlformats.org/officeDocument/2006/relationships" xmlns:p="http://schemas.openxmlformats.org/presentationml/2006/main">
  <p:tag name="SLIDO_TYPE" val="SlidoPoll"/>
  <p:tag name="SLIDO_POLL_UUID" val="b87f78d1-39d7-41af-9d0c-07cccef452a9"/>
  <p:tag name="SLIDO_TIMELINE" val="W3sicG9sbFF1ZXN0aW9uVXVpZCI6IjViZTBlYjFhLWRjYmQtNGM2NS05ZWI0LTg2MDYwZmI5Mjc3MyIsInNob3dSZXN1bHRzIjpmYWxzZX0seyJwb2xsUXVlc3Rpb25VdWlkIjoiNWJlMGViMWEtZGNiZC00YzY1LTllYjQtODYwNjBmYjkyNzczIiwic2hvd1Jlc3VsdHMiOnRydWV9XQ=="/>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TYPE" val="SlidoPoll"/>
  <p:tag name="SLIDO_POLL_UUID" val="fc3334f0-1997-4821-8a3a-94586840151b"/>
  <p:tag name="SLIDO_TIMELINE" val="W3sic2hvd1Jlc3VsdHMiOmZhbHNlLCJwb2xsUXVlc3Rpb25VdWlkIjoiOWUzMThkY2YtNjcwNS00ZTcyLThjY2ItMThlNWQ2YzYxY2M2In0seyJzaG93UmVzdWx0cyI6dHJ1ZSwicG9sbFF1ZXN0aW9uVXVpZCI6IjllMzE4ZGNmLTY3MDUtNGU3Mi04Y2NiLTE4ZTVkNmM2MWNjNiJ9XQ=="/>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Global Logistics Network Project Proposal by Slidesgo">
  <a:themeElements>
    <a:clrScheme name="Simple Light">
      <a:dk1>
        <a:srgbClr val="FFFFFF"/>
      </a:dk1>
      <a:lt1>
        <a:srgbClr val="1573D0"/>
      </a:lt1>
      <a:dk2>
        <a:srgbClr val="102276"/>
      </a:dk2>
      <a:lt2>
        <a:srgbClr val="F76D7A"/>
      </a:lt2>
      <a:accent1>
        <a:srgbClr val="F79CA5"/>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3512</TotalTime>
  <Words>3533</Words>
  <Application>Microsoft Macintosh PowerPoint</Application>
  <PresentationFormat>On-screen Show (16:9)</PresentationFormat>
  <Paragraphs>321</Paragraphs>
  <Slides>31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Karla</vt:lpstr>
      <vt:lpstr>Arial Rounded MT Bold</vt:lpstr>
      <vt:lpstr>Lato Light</vt:lpstr>
      <vt:lpstr>Bai Jamjuree</vt:lpstr>
      <vt:lpstr>Global Logistics Network Project Proposal by Slidesgo</vt:lpstr>
      <vt:lpstr>PowerPoint Presentation</vt:lpstr>
      <vt:lpstr>AI Tools, Adoption, Impact</vt:lpstr>
      <vt:lpstr>AI Digital Marketing Curiculum</vt:lpstr>
      <vt:lpstr>PowerPoint Presentation</vt:lpstr>
      <vt:lpstr>PowerPoint Presentation</vt:lpstr>
      <vt:lpstr>Introduction to AI Tools, Adoption &amp; Impact</vt:lpstr>
      <vt:lpstr>Generative AI Tools – Most Commonly Used</vt:lpstr>
      <vt:lpstr>PowerPoint Presentation</vt:lpstr>
      <vt:lpstr>OpenAI Imagines Our AI Future</vt:lpstr>
      <vt:lpstr>PowerPoint Presentation</vt:lpstr>
      <vt:lpstr>Human-to-Machine (H2M) Scale for Writers™</vt:lpstr>
      <vt:lpstr>Building agility for the  future workforce</vt:lpstr>
      <vt:lpstr>Potential Use Cases for Small Businesses</vt:lpstr>
      <vt:lpstr>Ethical Considerations When Using AI</vt:lpstr>
      <vt:lpstr>Practicing Responsible AI Usage</vt:lpstr>
      <vt:lpstr>Beyond Prompt Engineering</vt:lpstr>
      <vt:lpstr>Crafting Prompt Series – If Your Original Prompt is Not Robust Enough</vt:lpstr>
      <vt:lpstr>ChatGPT Enhanced</vt:lpstr>
      <vt:lpstr>Demo: ChatHub.gg</vt:lpstr>
      <vt:lpstr>How To Use?</vt:lpstr>
      <vt:lpstr>Demo: Notebook LM</vt:lpstr>
      <vt:lpstr>Use Cases for Notebook LM</vt:lpstr>
      <vt:lpstr>Breakouts</vt:lpstr>
      <vt:lpstr>Demo: Gamma.ai</vt:lpstr>
      <vt:lpstr>How to Use</vt:lpstr>
      <vt:lpstr>Test Out Gamma</vt:lpstr>
      <vt:lpstr>What worked? Where does it lack?</vt:lpstr>
      <vt:lpstr>Which tool did you like best and why?</vt:lpstr>
      <vt:lpstr>Q &amp; 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DIGITAL MARKETING</dc:title>
  <cp:lastModifiedBy>Tiffany Prince</cp:lastModifiedBy>
  <cp:revision>57</cp:revision>
  <dcterms:modified xsi:type="dcterms:W3CDTF">2025-04-01T22:22:13Z</dcterms:modified>
</cp:coreProperties>
</file>