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2"/>
  </p:notesMasterIdLst>
  <p:sldIdLst>
    <p:sldId id="290" r:id="rId2"/>
    <p:sldId id="280" r:id="rId3"/>
    <p:sldId id="298" r:id="rId4"/>
    <p:sldId id="300" r:id="rId5"/>
    <p:sldId id="292" r:id="rId6"/>
    <p:sldId id="301" r:id="rId7"/>
    <p:sldId id="302" r:id="rId8"/>
    <p:sldId id="303" r:id="rId9"/>
    <p:sldId id="304" r:id="rId10"/>
    <p:sldId id="305" r:id="rId11"/>
    <p:sldId id="311" r:id="rId12"/>
    <p:sldId id="307" r:id="rId13"/>
    <p:sldId id="309" r:id="rId14"/>
    <p:sldId id="308" r:id="rId15"/>
    <p:sldId id="310" r:id="rId16"/>
    <p:sldId id="306" r:id="rId17"/>
    <p:sldId id="312" r:id="rId18"/>
    <p:sldId id="313" r:id="rId19"/>
    <p:sldId id="314" r:id="rId20"/>
    <p:sldId id="299" r:id="rId21"/>
  </p:sldIdLst>
  <p:sldSz cx="9144000" cy="5143500" type="screen16x9"/>
  <p:notesSz cx="6858000" cy="9144000"/>
  <p:embeddedFontLst>
    <p:embeddedFont>
      <p:font typeface="Bai Jamjuree" panose="020B0604020202020204" charset="-34"/>
      <p:regular r:id="rId23"/>
      <p:bold r:id="rId24"/>
      <p:italic r:id="rId25"/>
      <p:boldItalic r:id="rId26"/>
    </p:embeddedFont>
    <p:embeddedFont>
      <p:font typeface="Karla" pitchFamily="2" charset="0"/>
      <p:regular r:id="rId27"/>
      <p:bold r:id="rId28"/>
      <p:italic r:id="rId29"/>
      <p:boldItalic r:id="rId30"/>
    </p:embeddedFont>
    <p:embeddedFont>
      <p:font typeface="Lato Light" panose="020F0502020204030203" pitchFamily="34" charset="0"/>
      <p:regular r:id="rId31"/>
      <p:italic r:id="rId32"/>
    </p:embeddedFont>
    <p:embeddedFont>
      <p:font typeface="Proxima Nova" panose="02000506030000020004" pitchFamily="50" charset="0"/>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E77CC7-7006-4BEF-ABEB-0964329A9D21}">
  <a:tblStyle styleId="{2CE77CC7-7006-4BEF-ABEB-0964329A9D21}"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8"/>
    <p:restoredTop sz="94709"/>
  </p:normalViewPr>
  <p:slideViewPr>
    <p:cSldViewPr snapToGrid="0">
      <p:cViewPr varScale="1">
        <p:scale>
          <a:sx n="125" d="100"/>
          <a:sy n="125" d="100"/>
        </p:scale>
        <p:origin x="1170"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97261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71756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Make the slides very easy for entrpenuers to understand, use a lot of vizulization and analogies</a:t>
            </a: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r>
              <a:rPr lang="en" sz="1200"/>
              <a:t>Slide : Limitations of Generative AI</a:t>
            </a: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800" b="1"/>
          </a:p>
          <a:p>
            <a:pPr marL="0" lvl="0" indent="0" algn="l" rtl="0">
              <a:lnSpc>
                <a:spcPct val="100000"/>
              </a:lnSpc>
              <a:spcBef>
                <a:spcPts val="0"/>
              </a:spcBef>
              <a:spcAft>
                <a:spcPts val="0"/>
              </a:spcAft>
              <a:buSzPts val="1100"/>
              <a:buNone/>
            </a:pPr>
            <a:endParaRPr sz="1800" b="1"/>
          </a:p>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r>
              <a:rPr lang="en" sz="1200"/>
              <a:t>Slide 3: Generative AI in Digital Marketing</a:t>
            </a: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fit key details in slides and organize it in a way that seems logical. Make the vizulizations easy to read, last time I used SlidesAI.io it wasnt easy to understand so please fix this</a:t>
            </a:r>
            <a:endParaRPr sz="1200"/>
          </a:p>
        </p:txBody>
      </p:sp>
    </p:spTree>
    <p:extLst>
      <p:ext uri="{BB962C8B-B14F-4D97-AF65-F5344CB8AC3E}">
        <p14:creationId xmlns:p14="http://schemas.microsoft.com/office/powerpoint/2010/main" val="2760432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07808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89949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Make the slides very easy for entrpenuers to understand, use a lot of vizulization and analogies</a:t>
            </a: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r>
              <a:rPr lang="en" sz="1200"/>
              <a:t>Slide : Limitations of Generative AI</a:t>
            </a: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800" b="1"/>
          </a:p>
          <a:p>
            <a:pPr marL="0" lvl="0" indent="0" algn="l" rtl="0">
              <a:lnSpc>
                <a:spcPct val="100000"/>
              </a:lnSpc>
              <a:spcBef>
                <a:spcPts val="0"/>
              </a:spcBef>
              <a:spcAft>
                <a:spcPts val="0"/>
              </a:spcAft>
              <a:buSzPts val="1100"/>
              <a:buNone/>
            </a:pPr>
            <a:endParaRPr sz="1800" b="1"/>
          </a:p>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r>
              <a:rPr lang="en" sz="1200"/>
              <a:t>Slide 3: Generative AI in Digital Marketing</a:t>
            </a: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fit key details in slides and organize it in a way that seems logical. Make the vizulizations easy to read, last time I used SlidesAI.io it wasnt easy to understand so please fix this</a:t>
            </a:r>
            <a:endParaRPr sz="1200"/>
          </a:p>
        </p:txBody>
      </p:sp>
    </p:spTree>
    <p:extLst>
      <p:ext uri="{BB962C8B-B14F-4D97-AF65-F5344CB8AC3E}">
        <p14:creationId xmlns:p14="http://schemas.microsoft.com/office/powerpoint/2010/main" val="3346371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55918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7878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729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81627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Make the slides very easy for entrpenuers to understand, use a lot of vizulization and analogies</a:t>
            </a: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r>
              <a:rPr lang="en" sz="1200"/>
              <a:t>Slide : Limitations of Generative AI</a:t>
            </a: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800" b="1"/>
          </a:p>
          <a:p>
            <a:pPr marL="0" lvl="0" indent="0" algn="l" rtl="0">
              <a:lnSpc>
                <a:spcPct val="100000"/>
              </a:lnSpc>
              <a:spcBef>
                <a:spcPts val="0"/>
              </a:spcBef>
              <a:spcAft>
                <a:spcPts val="0"/>
              </a:spcAft>
              <a:buSzPts val="1100"/>
              <a:buNone/>
            </a:pPr>
            <a:endParaRPr sz="1800" b="1"/>
          </a:p>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r>
              <a:rPr lang="en" sz="1200"/>
              <a:t>Slide 3: Generative AI in Digital Marketing</a:t>
            </a: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fit key details in slides and organize it in a way that seems logical. Make the vizulizations easy to read, last time I used SlidesAI.io it wasnt easy to understand so please fix this</a:t>
            </a:r>
            <a:endParaRPr sz="1200"/>
          </a:p>
        </p:txBody>
      </p:sp>
    </p:spTree>
    <p:extLst>
      <p:ext uri="{BB962C8B-B14F-4D97-AF65-F5344CB8AC3E}">
        <p14:creationId xmlns:p14="http://schemas.microsoft.com/office/powerpoint/2010/main" val="1312651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CFB9DCD9-51EA-DF31-C5C8-546811DCE6E2}"/>
            </a:ext>
          </a:extLst>
        </p:cNvPr>
        <p:cNvGrpSpPr/>
        <p:nvPr/>
      </p:nvGrpSpPr>
      <p:grpSpPr>
        <a:xfrm>
          <a:off x="0" y="0"/>
          <a:ext cx="0" cy="0"/>
          <a:chOff x="0" y="0"/>
          <a:chExt cx="0" cy="0"/>
        </a:xfrm>
      </p:grpSpPr>
      <p:sp>
        <p:nvSpPr>
          <p:cNvPr id="57" name="Shape 57">
            <a:extLst>
              <a:ext uri="{FF2B5EF4-FFF2-40B4-BE49-F238E27FC236}">
                <a16:creationId xmlns:a16="http://schemas.microsoft.com/office/drawing/2014/main" id="{D42417DA-DCE1-60ED-3543-9FC7CA78ED15}"/>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a:extLst>
              <a:ext uri="{FF2B5EF4-FFF2-40B4-BE49-F238E27FC236}">
                <a16:creationId xmlns:a16="http://schemas.microsoft.com/office/drawing/2014/main" id="{7D08F50C-DBDE-CCCF-8A53-2E15456E955D}"/>
              </a:ext>
            </a:extLst>
          </p:cNvPr>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65058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81627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Make the slides very easy for entrpenuers to understand, use a lot of vizulization and analogies</a:t>
            </a: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r>
              <a:rPr lang="en" sz="1200"/>
              <a:t>Slide : Limitations of Generative AI</a:t>
            </a: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800" b="1"/>
          </a:p>
          <a:p>
            <a:pPr marL="0" lvl="0" indent="0" algn="l" rtl="0">
              <a:lnSpc>
                <a:spcPct val="100000"/>
              </a:lnSpc>
              <a:spcBef>
                <a:spcPts val="0"/>
              </a:spcBef>
              <a:spcAft>
                <a:spcPts val="0"/>
              </a:spcAft>
              <a:buSzPts val="1100"/>
              <a:buNone/>
            </a:pPr>
            <a:endParaRPr sz="1800" b="1"/>
          </a:p>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r>
              <a:rPr lang="en" sz="1200"/>
              <a:t>Slide 3: Generative AI in Digital Marketing</a:t>
            </a: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fit key details in slides and organize it in a way that seems logical. Make the vizulizations easy to read, last time I used SlidesAI.io it wasnt easy to understand so please fix this</a:t>
            </a:r>
            <a:endParaRPr sz="1200"/>
          </a:p>
        </p:txBody>
      </p:sp>
    </p:spTree>
    <p:extLst>
      <p:ext uri="{BB962C8B-B14F-4D97-AF65-F5344CB8AC3E}">
        <p14:creationId xmlns:p14="http://schemas.microsoft.com/office/powerpoint/2010/main" val="1751943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4409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Make the slides very easy for entrpenuers to understand, use a lot of vizulization and analogies</a:t>
            </a: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r>
              <a:rPr lang="en" sz="1200"/>
              <a:t>Slide : Limitations of Generative AI</a:t>
            </a: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800" b="1"/>
          </a:p>
          <a:p>
            <a:pPr marL="0" lvl="0" indent="0" algn="l" rtl="0">
              <a:lnSpc>
                <a:spcPct val="100000"/>
              </a:lnSpc>
              <a:spcBef>
                <a:spcPts val="0"/>
              </a:spcBef>
              <a:spcAft>
                <a:spcPts val="0"/>
              </a:spcAft>
              <a:buSzPts val="1100"/>
              <a:buNone/>
            </a:pPr>
            <a:endParaRPr sz="1800" b="1"/>
          </a:p>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r>
              <a:rPr lang="en" sz="1200"/>
              <a:t>Slide 3: Generative AI in Digital Marketing</a:t>
            </a: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fit key details in slides and organize it in a way that seems logical. Make the vizulizations easy to read, last time I used SlidesAI.io it wasnt easy to understand so please fix this</a:t>
            </a:r>
            <a:endParaRPr sz="1200"/>
          </a:p>
        </p:txBody>
      </p:sp>
    </p:spTree>
    <p:extLst>
      <p:ext uri="{BB962C8B-B14F-4D97-AF65-F5344CB8AC3E}">
        <p14:creationId xmlns:p14="http://schemas.microsoft.com/office/powerpoint/2010/main" val="54419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90545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3565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900642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69925" y="-68575"/>
            <a:ext cx="9223450" cy="5256776"/>
          </a:xfrm>
          <a:prstGeom prst="rect">
            <a:avLst/>
          </a:prstGeom>
          <a:noFill/>
          <a:ln>
            <a:noFill/>
          </a:ln>
        </p:spPr>
      </p:pic>
      <p:sp>
        <p:nvSpPr>
          <p:cNvPr id="10" name="Google Shape;10;p2"/>
          <p:cNvSpPr txBox="1">
            <a:spLocks noGrp="1"/>
          </p:cNvSpPr>
          <p:nvPr>
            <p:ph type="ctrTitle"/>
          </p:nvPr>
        </p:nvSpPr>
        <p:spPr>
          <a:xfrm>
            <a:off x="830850" y="1329701"/>
            <a:ext cx="7599900" cy="1807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191919"/>
              </a:buClr>
              <a:buSzPts val="5200"/>
              <a:buFont typeface="Bai Jamjuree"/>
              <a:buNone/>
              <a:defRPr sz="4500">
                <a:latin typeface="Bai Jamjuree"/>
                <a:ea typeface="Bai Jamjuree"/>
                <a:cs typeface="Bai Jamjuree"/>
                <a:sym typeface="Bai Jamjuree"/>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830850" y="3507771"/>
            <a:ext cx="4528800" cy="475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2055403" y="-504636"/>
            <a:ext cx="3503117" cy="3033228"/>
            <a:chOff x="4076700" y="1680209"/>
            <a:chExt cx="4040504" cy="3498533"/>
          </a:xfrm>
        </p:grpSpPr>
        <p:sp>
          <p:nvSpPr>
            <p:cNvPr id="13" name="Google Shape;13;p2"/>
            <p:cNvSpPr/>
            <p:nvPr/>
          </p:nvSpPr>
          <p:spPr>
            <a:xfrm>
              <a:off x="5160645" y="4950142"/>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 name="Google Shape;14;p2"/>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 name="Google Shape;15;p2"/>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 name="Google Shape;16;p2"/>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7;p2"/>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8;p2"/>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 name="Google Shape;19;p2"/>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 name="Google Shape;20;p2"/>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 name="Google Shape;21;p2"/>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 name="Google Shape;22;p2"/>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 name="Google Shape;23;p2"/>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24;p2"/>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25;p2"/>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 name="Google Shape;26;p2"/>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27;p2"/>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p2"/>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29;p2"/>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 name="Google Shape;30;p2"/>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 name="Google Shape;31;p2"/>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 name="Google Shape;32;p2"/>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 name="Google Shape;33;p2"/>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34;p2"/>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35;p2"/>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 name="Google Shape;36;p2"/>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37;p2"/>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38;p2"/>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39;p2"/>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40;p2"/>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41;p2"/>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42;p2"/>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43;p2"/>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44;p2"/>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 name="Google Shape;45;p2"/>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 name="Google Shape;46;p2"/>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47;p2"/>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48;p2"/>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49;p2"/>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50;p2"/>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51;p2"/>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52;p2"/>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53;p2"/>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 name="Google Shape;54;p2"/>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5" name="Google Shape;55;p2"/>
          <p:cNvGrpSpPr/>
          <p:nvPr/>
        </p:nvGrpSpPr>
        <p:grpSpPr>
          <a:xfrm>
            <a:off x="7736840" y="2162410"/>
            <a:ext cx="3503117" cy="3033228"/>
            <a:chOff x="4076700" y="1680209"/>
            <a:chExt cx="4040504" cy="3498533"/>
          </a:xfrm>
        </p:grpSpPr>
        <p:sp>
          <p:nvSpPr>
            <p:cNvPr id="56" name="Google Shape;56;p2"/>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 name="Google Shape;57;p2"/>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58;p2"/>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 name="Google Shape;59;p2"/>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 name="Google Shape;60;p2"/>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 name="Google Shape;61;p2"/>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 name="Google Shape;62;p2"/>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63;p2"/>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64;p2"/>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 name="Google Shape;65;p2"/>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 name="Google Shape;66;p2"/>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 name="Google Shape;67;p2"/>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 name="Google Shape;68;p2"/>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69;p2"/>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0;p2"/>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1;p2"/>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72;p2"/>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3;p2"/>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 name="Google Shape;74;p2"/>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5" name="Google Shape;75;p2"/>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 name="Google Shape;76;p2"/>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 name="Google Shape;77;p2"/>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 name="Google Shape;78;p2"/>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 name="Google Shape;79;p2"/>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 name="Google Shape;80;p2"/>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 name="Google Shape;81;p2"/>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2" name="Google Shape;82;p2"/>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3" name="Google Shape;83;p2"/>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4" name="Google Shape;84;p2"/>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5" name="Google Shape;85;p2"/>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 name="Google Shape;86;p2"/>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 name="Google Shape;87;p2"/>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 name="Google Shape;88;p2"/>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 name="Google Shape;89;p2"/>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0" name="Google Shape;90;p2"/>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 name="Google Shape;91;p2"/>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2" name="Google Shape;92;p2"/>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93;p2"/>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94;p2"/>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95;p2"/>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 name="Google Shape;96;p2"/>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97" name="Google Shape;97;p2"/>
          <p:cNvGrpSpPr/>
          <p:nvPr/>
        </p:nvGrpSpPr>
        <p:grpSpPr>
          <a:xfrm rot="10800000">
            <a:off x="3670607" y="-2332462"/>
            <a:ext cx="6348884" cy="3457697"/>
            <a:chOff x="2433637" y="1433512"/>
            <a:chExt cx="7322819" cy="3988117"/>
          </a:xfrm>
        </p:grpSpPr>
        <p:sp>
          <p:nvSpPr>
            <p:cNvPr id="98" name="Google Shape;98;p2"/>
            <p:cNvSpPr/>
            <p:nvPr/>
          </p:nvSpPr>
          <p:spPr>
            <a:xfrm>
              <a:off x="5944552" y="1433512"/>
              <a:ext cx="584834" cy="598169"/>
            </a:xfrm>
            <a:custGeom>
              <a:avLst/>
              <a:gdLst/>
              <a:ahLst/>
              <a:cxnLst/>
              <a:rect l="l" t="t" r="r" b="b"/>
              <a:pathLst>
                <a:path w="584834" h="598169" extrusionOk="0">
                  <a:moveTo>
                    <a:pt x="225742" y="598170"/>
                  </a:moveTo>
                  <a:lnTo>
                    <a:pt x="0" y="390525"/>
                  </a:lnTo>
                  <a:lnTo>
                    <a:pt x="66675" y="91440"/>
                  </a:lnTo>
                  <a:lnTo>
                    <a:pt x="360045" y="0"/>
                  </a:lnTo>
                  <a:lnTo>
                    <a:pt x="584835" y="207645"/>
                  </a:lnTo>
                  <a:lnTo>
                    <a:pt x="518160" y="506730"/>
                  </a:lnTo>
                  <a:lnTo>
                    <a:pt x="225742" y="598170"/>
                  </a:lnTo>
                  <a:close/>
                  <a:moveTo>
                    <a:pt x="6667" y="388620"/>
                  </a:moveTo>
                  <a:lnTo>
                    <a:pt x="226695" y="590550"/>
                  </a:lnTo>
                  <a:lnTo>
                    <a:pt x="512445" y="501015"/>
                  </a:lnTo>
                  <a:lnTo>
                    <a:pt x="578167" y="208598"/>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 name="Google Shape;99;p2"/>
            <p:cNvSpPr/>
            <p:nvPr/>
          </p:nvSpPr>
          <p:spPr>
            <a:xfrm>
              <a:off x="6456044" y="1547812"/>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8" y="591503"/>
                  </a:lnTo>
                  <a:lnTo>
                    <a:pt x="513398" y="501967"/>
                  </a:lnTo>
                  <a:lnTo>
                    <a:pt x="579120" y="209550"/>
                  </a:lnTo>
                  <a:lnTo>
                    <a:pt x="359093" y="6667"/>
                  </a:lnTo>
                  <a:lnTo>
                    <a:pt x="73343"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 name="Google Shape;100;p2"/>
            <p:cNvSpPr/>
            <p:nvPr/>
          </p:nvSpPr>
          <p:spPr>
            <a:xfrm>
              <a:off x="8502967" y="200786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7"/>
                  </a:lnTo>
                  <a:lnTo>
                    <a:pt x="359093" y="6668"/>
                  </a:lnTo>
                  <a:lnTo>
                    <a:pt x="73343" y="96203"/>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01;p2"/>
            <p:cNvSpPr/>
            <p:nvPr/>
          </p:nvSpPr>
          <p:spPr>
            <a:xfrm>
              <a:off x="9015412" y="212216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2"/>
            <p:cNvSpPr/>
            <p:nvPr/>
          </p:nvSpPr>
          <p:spPr>
            <a:xfrm>
              <a:off x="6100762" y="1934526"/>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8"/>
                  </a:lnTo>
                  <a:lnTo>
                    <a:pt x="359093" y="5715"/>
                  </a:lnTo>
                  <a:lnTo>
                    <a:pt x="73343"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 name="Google Shape;103;p2"/>
            <p:cNvSpPr/>
            <p:nvPr/>
          </p:nvSpPr>
          <p:spPr>
            <a:xfrm>
              <a:off x="6612254" y="2048826"/>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8"/>
                  </a:lnTo>
                  <a:lnTo>
                    <a:pt x="579120" y="209550"/>
                  </a:lnTo>
                  <a:lnTo>
                    <a:pt x="359092" y="6668"/>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2"/>
            <p:cNvSpPr/>
            <p:nvPr/>
          </p:nvSpPr>
          <p:spPr>
            <a:xfrm>
              <a:off x="8148637" y="2393632"/>
              <a:ext cx="584835" cy="598170"/>
            </a:xfrm>
            <a:custGeom>
              <a:avLst/>
              <a:gdLst/>
              <a:ahLst/>
              <a:cxnLst/>
              <a:rect l="l" t="t" r="r" b="b"/>
              <a:pathLst>
                <a:path w="584835" h="598170" extrusionOk="0">
                  <a:moveTo>
                    <a:pt x="224790" y="598170"/>
                  </a:moveTo>
                  <a:lnTo>
                    <a:pt x="0" y="390525"/>
                  </a:lnTo>
                  <a:lnTo>
                    <a:pt x="66675" y="91440"/>
                  </a:lnTo>
                  <a:lnTo>
                    <a:pt x="359093" y="0"/>
                  </a:lnTo>
                  <a:lnTo>
                    <a:pt x="584835" y="207645"/>
                  </a:lnTo>
                  <a:lnTo>
                    <a:pt x="518160" y="506730"/>
                  </a:lnTo>
                  <a:lnTo>
                    <a:pt x="224790" y="598170"/>
                  </a:lnTo>
                  <a:close/>
                  <a:moveTo>
                    <a:pt x="6668" y="387667"/>
                  </a:moveTo>
                  <a:lnTo>
                    <a:pt x="226695" y="590550"/>
                  </a:lnTo>
                  <a:lnTo>
                    <a:pt x="512445" y="501015"/>
                  </a:lnTo>
                  <a:lnTo>
                    <a:pt x="578168" y="208597"/>
                  </a:lnTo>
                  <a:lnTo>
                    <a:pt x="358140" y="5715"/>
                  </a:lnTo>
                  <a:lnTo>
                    <a:pt x="72390" y="95250"/>
                  </a:lnTo>
                  <a:lnTo>
                    <a:pt x="6668"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105;p2"/>
            <p:cNvSpPr/>
            <p:nvPr/>
          </p:nvSpPr>
          <p:spPr>
            <a:xfrm>
              <a:off x="8660129" y="2507932"/>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 name="Google Shape;106;p2"/>
            <p:cNvSpPr/>
            <p:nvPr/>
          </p:nvSpPr>
          <p:spPr>
            <a:xfrm>
              <a:off x="9171622" y="2623184"/>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8140" y="6667"/>
                  </a:lnTo>
                  <a:lnTo>
                    <a:pt x="72390" y="96202"/>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 name="Google Shape;107;p2"/>
            <p:cNvSpPr/>
            <p:nvPr/>
          </p:nvSpPr>
          <p:spPr>
            <a:xfrm>
              <a:off x="4722494" y="2090737"/>
              <a:ext cx="584835" cy="598170"/>
            </a:xfrm>
            <a:custGeom>
              <a:avLst/>
              <a:gdLst/>
              <a:ahLst/>
              <a:cxnLst/>
              <a:rect l="l" t="t" r="r" b="b"/>
              <a:pathLst>
                <a:path w="584835"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9550"/>
                  </a:lnTo>
                  <a:lnTo>
                    <a:pt x="358140" y="6667"/>
                  </a:lnTo>
                  <a:lnTo>
                    <a:pt x="72390" y="96202"/>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8" name="Google Shape;108;p2"/>
            <p:cNvSpPr/>
            <p:nvPr/>
          </p:nvSpPr>
          <p:spPr>
            <a:xfrm>
              <a:off x="5233987" y="2205037"/>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3"/>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09;p2"/>
            <p:cNvSpPr/>
            <p:nvPr/>
          </p:nvSpPr>
          <p:spPr>
            <a:xfrm>
              <a:off x="5745479" y="2320289"/>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9092" y="5715"/>
                  </a:lnTo>
                  <a:lnTo>
                    <a:pt x="73342"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10;p2"/>
            <p:cNvSpPr/>
            <p:nvPr/>
          </p:nvSpPr>
          <p:spPr>
            <a:xfrm>
              <a:off x="6256971" y="243458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7" y="591503"/>
                  </a:lnTo>
                  <a:lnTo>
                    <a:pt x="513397" y="501968"/>
                  </a:lnTo>
                  <a:lnTo>
                    <a:pt x="579120" y="209550"/>
                  </a:lnTo>
                  <a:lnTo>
                    <a:pt x="359093" y="6668"/>
                  </a:lnTo>
                  <a:lnTo>
                    <a:pt x="73343"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11;p2"/>
            <p:cNvSpPr/>
            <p:nvPr/>
          </p:nvSpPr>
          <p:spPr>
            <a:xfrm>
              <a:off x="6769417" y="25498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12;p2"/>
            <p:cNvSpPr/>
            <p:nvPr/>
          </p:nvSpPr>
          <p:spPr>
            <a:xfrm>
              <a:off x="7280909" y="26641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7"/>
                  </a:lnTo>
                  <a:lnTo>
                    <a:pt x="579120" y="209550"/>
                  </a:lnTo>
                  <a:lnTo>
                    <a:pt x="358140" y="7620"/>
                  </a:lnTo>
                  <a:lnTo>
                    <a:pt x="72390" y="97155"/>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2"/>
            <p:cNvSpPr/>
            <p:nvPr/>
          </p:nvSpPr>
          <p:spPr>
            <a:xfrm>
              <a:off x="7792401" y="2779394"/>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8" y="590550"/>
                  </a:lnTo>
                  <a:lnTo>
                    <a:pt x="513398" y="501015"/>
                  </a:lnTo>
                  <a:lnTo>
                    <a:pt x="579120" y="208597"/>
                  </a:lnTo>
                  <a:lnTo>
                    <a:pt x="359093" y="6667"/>
                  </a:lnTo>
                  <a:lnTo>
                    <a:pt x="73343"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2"/>
            <p:cNvSpPr/>
            <p:nvPr/>
          </p:nvSpPr>
          <p:spPr>
            <a:xfrm>
              <a:off x="8305799" y="289369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224790" y="598170"/>
                  </a:lnTo>
                  <a:close/>
                  <a:moveTo>
                    <a:pt x="5715" y="388620"/>
                  </a:moveTo>
                  <a:lnTo>
                    <a:pt x="225743" y="591502"/>
                  </a:lnTo>
                  <a:lnTo>
                    <a:pt x="511493" y="501967"/>
                  </a:lnTo>
                  <a:lnTo>
                    <a:pt x="577215" y="209550"/>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15;p2"/>
            <p:cNvSpPr/>
            <p:nvPr/>
          </p:nvSpPr>
          <p:spPr>
            <a:xfrm>
              <a:off x="8817292" y="3008946"/>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16;p2"/>
            <p:cNvSpPr/>
            <p:nvPr/>
          </p:nvSpPr>
          <p:spPr>
            <a:xfrm>
              <a:off x="3343274" y="2246947"/>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17;p2"/>
            <p:cNvSpPr/>
            <p:nvPr/>
          </p:nvSpPr>
          <p:spPr>
            <a:xfrm>
              <a:off x="3854766" y="2361247"/>
              <a:ext cx="584835" cy="598169"/>
            </a:xfrm>
            <a:custGeom>
              <a:avLst/>
              <a:gdLst/>
              <a:ahLst/>
              <a:cxnLst/>
              <a:rect l="l" t="t" r="r" b="b"/>
              <a:pathLst>
                <a:path w="584835"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8" y="591503"/>
                  </a:lnTo>
                  <a:lnTo>
                    <a:pt x="513398" y="501968"/>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18;p2"/>
            <p:cNvSpPr/>
            <p:nvPr/>
          </p:nvSpPr>
          <p:spPr>
            <a:xfrm>
              <a:off x="4367212" y="2476499"/>
              <a:ext cx="584834" cy="598170"/>
            </a:xfrm>
            <a:custGeom>
              <a:avLst/>
              <a:gdLst/>
              <a:ahLst/>
              <a:cxnLst/>
              <a:rect l="l" t="t" r="r" b="b"/>
              <a:pathLst>
                <a:path w="584834"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2"/>
            <p:cNvSpPr/>
            <p:nvPr/>
          </p:nvSpPr>
          <p:spPr>
            <a:xfrm>
              <a:off x="4878704" y="2590799"/>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8620"/>
                  </a:moveTo>
                  <a:lnTo>
                    <a:pt x="226695" y="591503"/>
                  </a:lnTo>
                  <a:lnTo>
                    <a:pt x="512445" y="501967"/>
                  </a:lnTo>
                  <a:lnTo>
                    <a:pt x="578167"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2"/>
            <p:cNvSpPr/>
            <p:nvPr/>
          </p:nvSpPr>
          <p:spPr>
            <a:xfrm>
              <a:off x="5390196" y="2706052"/>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7" y="590550"/>
                  </a:lnTo>
                  <a:lnTo>
                    <a:pt x="513397" y="501015"/>
                  </a:lnTo>
                  <a:lnTo>
                    <a:pt x="579120" y="208597"/>
                  </a:lnTo>
                  <a:lnTo>
                    <a:pt x="358140" y="6667"/>
                  </a:lnTo>
                  <a:lnTo>
                    <a:pt x="72390"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2"/>
            <p:cNvSpPr/>
            <p:nvPr/>
          </p:nvSpPr>
          <p:spPr>
            <a:xfrm>
              <a:off x="5901689" y="2820352"/>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2"/>
                  </a:lnTo>
                  <a:lnTo>
                    <a:pt x="513397" y="501967"/>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122;p2"/>
            <p:cNvSpPr/>
            <p:nvPr/>
          </p:nvSpPr>
          <p:spPr>
            <a:xfrm>
              <a:off x="6415087" y="2935604"/>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3"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123;p2"/>
            <p:cNvSpPr/>
            <p:nvPr/>
          </p:nvSpPr>
          <p:spPr>
            <a:xfrm>
              <a:off x="6926579" y="3049904"/>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 name="Google Shape;124;p2"/>
            <p:cNvSpPr/>
            <p:nvPr/>
          </p:nvSpPr>
          <p:spPr>
            <a:xfrm>
              <a:off x="7438072" y="3165157"/>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2"/>
                  </a:lnTo>
                  <a:lnTo>
                    <a:pt x="512445" y="501967"/>
                  </a:lnTo>
                  <a:lnTo>
                    <a:pt x="578167" y="209550"/>
                  </a:lnTo>
                  <a:lnTo>
                    <a:pt x="358140" y="6667"/>
                  </a:lnTo>
                  <a:lnTo>
                    <a:pt x="72390"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125;p2"/>
            <p:cNvSpPr/>
            <p:nvPr/>
          </p:nvSpPr>
          <p:spPr>
            <a:xfrm>
              <a:off x="3499484" y="274700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7" y="388620"/>
                  </a:moveTo>
                  <a:lnTo>
                    <a:pt x="226695" y="591503"/>
                  </a:lnTo>
                  <a:lnTo>
                    <a:pt x="512445" y="501968"/>
                  </a:lnTo>
                  <a:lnTo>
                    <a:pt x="578168" y="209550"/>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126;p2"/>
            <p:cNvSpPr/>
            <p:nvPr/>
          </p:nvSpPr>
          <p:spPr>
            <a:xfrm>
              <a:off x="4011929" y="2862262"/>
              <a:ext cx="584835" cy="598170"/>
            </a:xfrm>
            <a:custGeom>
              <a:avLst/>
              <a:gdLst/>
              <a:ahLst/>
              <a:cxnLst/>
              <a:rect l="l" t="t" r="r" b="b"/>
              <a:pathLst>
                <a:path w="584835" h="598170" extrusionOk="0">
                  <a:moveTo>
                    <a:pt x="224790" y="598170"/>
                  </a:moveTo>
                  <a:lnTo>
                    <a:pt x="223838" y="597218"/>
                  </a:lnTo>
                  <a:lnTo>
                    <a:pt x="0" y="390525"/>
                  </a:lnTo>
                  <a:lnTo>
                    <a:pt x="66675" y="91440"/>
                  </a:lnTo>
                  <a:lnTo>
                    <a:pt x="359092" y="0"/>
                  </a:lnTo>
                  <a:lnTo>
                    <a:pt x="584835" y="207645"/>
                  </a:lnTo>
                  <a:lnTo>
                    <a:pt x="518160" y="506730"/>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127;p2"/>
            <p:cNvSpPr/>
            <p:nvPr/>
          </p:nvSpPr>
          <p:spPr>
            <a:xfrm>
              <a:off x="4523421" y="2976562"/>
              <a:ext cx="584834" cy="598170"/>
            </a:xfrm>
            <a:custGeom>
              <a:avLst/>
              <a:gdLst/>
              <a:ahLst/>
              <a:cxnLst/>
              <a:rect l="l" t="t" r="r" b="b"/>
              <a:pathLst>
                <a:path w="584834" h="598170" extrusionOk="0">
                  <a:moveTo>
                    <a:pt x="225743" y="598170"/>
                  </a:moveTo>
                  <a:lnTo>
                    <a:pt x="224790" y="597218"/>
                  </a:lnTo>
                  <a:lnTo>
                    <a:pt x="0" y="390525"/>
                  </a:lnTo>
                  <a:lnTo>
                    <a:pt x="66675" y="91440"/>
                  </a:lnTo>
                  <a:lnTo>
                    <a:pt x="359093" y="0"/>
                  </a:lnTo>
                  <a:lnTo>
                    <a:pt x="584835" y="207645"/>
                  </a:lnTo>
                  <a:lnTo>
                    <a:pt x="518160" y="506730"/>
                  </a:lnTo>
                  <a:lnTo>
                    <a:pt x="516255" y="507683"/>
                  </a:lnTo>
                  <a:lnTo>
                    <a:pt x="225743" y="598170"/>
                  </a:lnTo>
                  <a:close/>
                  <a:moveTo>
                    <a:pt x="6668" y="388620"/>
                  </a:moveTo>
                  <a:lnTo>
                    <a:pt x="226695" y="591503"/>
                  </a:lnTo>
                  <a:lnTo>
                    <a:pt x="512445" y="501967"/>
                  </a:lnTo>
                  <a:lnTo>
                    <a:pt x="578168" y="209550"/>
                  </a:lnTo>
                  <a:lnTo>
                    <a:pt x="358140" y="7620"/>
                  </a:lnTo>
                  <a:lnTo>
                    <a:pt x="72390"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128;p2"/>
            <p:cNvSpPr/>
            <p:nvPr/>
          </p:nvSpPr>
          <p:spPr>
            <a:xfrm>
              <a:off x="5035867" y="3091814"/>
              <a:ext cx="584834" cy="598169"/>
            </a:xfrm>
            <a:custGeom>
              <a:avLst/>
              <a:gdLst/>
              <a:ahLst/>
              <a:cxnLst/>
              <a:rect l="l" t="t" r="r" b="b"/>
              <a:pathLst>
                <a:path w="584834" h="598169" extrusionOk="0">
                  <a:moveTo>
                    <a:pt x="224790" y="598170"/>
                  </a:moveTo>
                  <a:lnTo>
                    <a:pt x="223838" y="597218"/>
                  </a:lnTo>
                  <a:lnTo>
                    <a:pt x="0" y="390525"/>
                  </a:lnTo>
                  <a:lnTo>
                    <a:pt x="66675" y="91440"/>
                  </a:lnTo>
                  <a:lnTo>
                    <a:pt x="359092" y="0"/>
                  </a:lnTo>
                  <a:lnTo>
                    <a:pt x="584835" y="207645"/>
                  </a:lnTo>
                  <a:lnTo>
                    <a:pt x="518160" y="506730"/>
                  </a:lnTo>
                  <a:lnTo>
                    <a:pt x="516255" y="507682"/>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 name="Google Shape;129;p2"/>
            <p:cNvSpPr/>
            <p:nvPr/>
          </p:nvSpPr>
          <p:spPr>
            <a:xfrm>
              <a:off x="5547359" y="3206114"/>
              <a:ext cx="584834" cy="598169"/>
            </a:xfrm>
            <a:custGeom>
              <a:avLst/>
              <a:gdLst/>
              <a:ahLst/>
              <a:cxnLst/>
              <a:rect l="l" t="t" r="r" b="b"/>
              <a:pathLst>
                <a:path w="584834" h="598169" extrusionOk="0">
                  <a:moveTo>
                    <a:pt x="224790" y="598170"/>
                  </a:moveTo>
                  <a:lnTo>
                    <a:pt x="223838" y="597218"/>
                  </a:lnTo>
                  <a:lnTo>
                    <a:pt x="0" y="390525"/>
                  </a:lnTo>
                  <a:lnTo>
                    <a:pt x="66675" y="91440"/>
                  </a:lnTo>
                  <a:lnTo>
                    <a:pt x="359093" y="0"/>
                  </a:lnTo>
                  <a:lnTo>
                    <a:pt x="584835" y="207645"/>
                  </a:lnTo>
                  <a:lnTo>
                    <a:pt x="518160" y="506730"/>
                  </a:lnTo>
                  <a:lnTo>
                    <a:pt x="516255" y="507682"/>
                  </a:lnTo>
                  <a:lnTo>
                    <a:pt x="224790"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 name="Google Shape;130;p2"/>
            <p:cNvSpPr/>
            <p:nvPr/>
          </p:nvSpPr>
          <p:spPr>
            <a:xfrm>
              <a:off x="6059804" y="3321366"/>
              <a:ext cx="583882" cy="598170"/>
            </a:xfrm>
            <a:custGeom>
              <a:avLst/>
              <a:gdLst/>
              <a:ahLst/>
              <a:cxnLst/>
              <a:rect l="l" t="t" r="r" b="b"/>
              <a:pathLst>
                <a:path w="583882" h="598170" extrusionOk="0">
                  <a:moveTo>
                    <a:pt x="224790" y="598170"/>
                  </a:moveTo>
                  <a:lnTo>
                    <a:pt x="223838" y="597218"/>
                  </a:lnTo>
                  <a:lnTo>
                    <a:pt x="0" y="390525"/>
                  </a:lnTo>
                  <a:lnTo>
                    <a:pt x="66675" y="91440"/>
                  </a:lnTo>
                  <a:lnTo>
                    <a:pt x="359092" y="0"/>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 name="Google Shape;131;p2"/>
            <p:cNvSpPr/>
            <p:nvPr/>
          </p:nvSpPr>
          <p:spPr>
            <a:xfrm>
              <a:off x="6571296" y="3435666"/>
              <a:ext cx="584834" cy="598170"/>
            </a:xfrm>
            <a:custGeom>
              <a:avLst/>
              <a:gdLst/>
              <a:ahLst/>
              <a:cxnLst/>
              <a:rect l="l" t="t" r="r" b="b"/>
              <a:pathLst>
                <a:path w="584834" h="598170" extrusionOk="0">
                  <a:moveTo>
                    <a:pt x="224790" y="598170"/>
                  </a:moveTo>
                  <a:lnTo>
                    <a:pt x="223838" y="597218"/>
                  </a:lnTo>
                  <a:lnTo>
                    <a:pt x="0" y="390525"/>
                  </a:lnTo>
                  <a:lnTo>
                    <a:pt x="66675" y="91440"/>
                  </a:lnTo>
                  <a:lnTo>
                    <a:pt x="68580" y="90488"/>
                  </a:lnTo>
                  <a:lnTo>
                    <a:pt x="359093" y="0"/>
                  </a:lnTo>
                  <a:lnTo>
                    <a:pt x="584835" y="207645"/>
                  </a:lnTo>
                  <a:lnTo>
                    <a:pt x="518160" y="506730"/>
                  </a:lnTo>
                  <a:lnTo>
                    <a:pt x="516255" y="507683"/>
                  </a:lnTo>
                  <a:lnTo>
                    <a:pt x="224790" y="598170"/>
                  </a:lnTo>
                  <a:close/>
                  <a:moveTo>
                    <a:pt x="6668" y="388620"/>
                  </a:moveTo>
                  <a:lnTo>
                    <a:pt x="226695" y="591502"/>
                  </a:lnTo>
                  <a:lnTo>
                    <a:pt x="512445" y="501967"/>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2"/>
            <p:cNvSpPr/>
            <p:nvPr/>
          </p:nvSpPr>
          <p:spPr>
            <a:xfrm>
              <a:off x="7082789" y="35509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3" y="207645"/>
                  </a:lnTo>
                  <a:lnTo>
                    <a:pt x="517208" y="506730"/>
                  </a:lnTo>
                  <a:lnTo>
                    <a:pt x="515303" y="507683"/>
                  </a:lnTo>
                  <a:lnTo>
                    <a:pt x="224790" y="598170"/>
                  </a:lnTo>
                  <a:close/>
                  <a:moveTo>
                    <a:pt x="6667" y="388620"/>
                  </a:moveTo>
                  <a:lnTo>
                    <a:pt x="226695" y="591502"/>
                  </a:lnTo>
                  <a:lnTo>
                    <a:pt x="512445" y="501967"/>
                  </a:lnTo>
                  <a:lnTo>
                    <a:pt x="578167" y="209550"/>
                  </a:lnTo>
                  <a:lnTo>
                    <a:pt x="357187" y="6667"/>
                  </a:lnTo>
                  <a:lnTo>
                    <a:pt x="71438"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2"/>
            <p:cNvSpPr/>
            <p:nvPr/>
          </p:nvSpPr>
          <p:spPr>
            <a:xfrm>
              <a:off x="7595234" y="36652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2"/>
            <p:cNvSpPr/>
            <p:nvPr/>
          </p:nvSpPr>
          <p:spPr>
            <a:xfrm>
              <a:off x="2632709" y="30184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2"/>
            <p:cNvSpPr/>
            <p:nvPr/>
          </p:nvSpPr>
          <p:spPr>
            <a:xfrm>
              <a:off x="3145154" y="31327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2" y="501968"/>
                  </a:lnTo>
                  <a:lnTo>
                    <a:pt x="577215" y="209550"/>
                  </a:lnTo>
                  <a:lnTo>
                    <a:pt x="357188" y="6668"/>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2"/>
            <p:cNvSpPr/>
            <p:nvPr/>
          </p:nvSpPr>
          <p:spPr>
            <a:xfrm>
              <a:off x="3656646" y="324802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7"/>
                  </a:lnTo>
                  <a:lnTo>
                    <a:pt x="578168" y="209550"/>
                  </a:lnTo>
                  <a:lnTo>
                    <a:pt x="358140" y="6667"/>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2"/>
            <p:cNvSpPr/>
            <p:nvPr/>
          </p:nvSpPr>
          <p:spPr>
            <a:xfrm>
              <a:off x="4168139" y="3362324"/>
              <a:ext cx="584834" cy="598169"/>
            </a:xfrm>
            <a:custGeom>
              <a:avLst/>
              <a:gdLst/>
              <a:ahLst/>
              <a:cxnLst/>
              <a:rect l="l" t="t" r="r" b="b"/>
              <a:pathLst>
                <a:path w="584834" h="598169" extrusionOk="0">
                  <a:moveTo>
                    <a:pt x="224790" y="598170"/>
                  </a:moveTo>
                  <a:lnTo>
                    <a:pt x="223838" y="597218"/>
                  </a:lnTo>
                  <a:lnTo>
                    <a:pt x="0" y="390525"/>
                  </a:lnTo>
                  <a:lnTo>
                    <a:pt x="66675" y="91440"/>
                  </a:lnTo>
                  <a:lnTo>
                    <a:pt x="68580" y="90488"/>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2"/>
            <p:cNvSpPr/>
            <p:nvPr/>
          </p:nvSpPr>
          <p:spPr>
            <a:xfrm>
              <a:off x="4680584" y="3477577"/>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3" y="0"/>
                  </a:lnTo>
                  <a:lnTo>
                    <a:pt x="360045" y="952"/>
                  </a:lnTo>
                  <a:lnTo>
                    <a:pt x="583883" y="207645"/>
                  </a:lnTo>
                  <a:lnTo>
                    <a:pt x="517208" y="506730"/>
                  </a:lnTo>
                  <a:lnTo>
                    <a:pt x="515303" y="507682"/>
                  </a:lnTo>
                  <a:lnTo>
                    <a:pt x="224790" y="598170"/>
                  </a:lnTo>
                  <a:close/>
                  <a:moveTo>
                    <a:pt x="5715" y="388620"/>
                  </a:moveTo>
                  <a:lnTo>
                    <a:pt x="225743" y="591503"/>
                  </a:lnTo>
                  <a:lnTo>
                    <a:pt x="511493"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2"/>
            <p:cNvSpPr/>
            <p:nvPr/>
          </p:nvSpPr>
          <p:spPr>
            <a:xfrm>
              <a:off x="6727506" y="3936681"/>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8" y="506730"/>
                  </a:lnTo>
                  <a:lnTo>
                    <a:pt x="515303"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0" name="Google Shape;140;p2"/>
            <p:cNvSpPr/>
            <p:nvPr/>
          </p:nvSpPr>
          <p:spPr>
            <a:xfrm>
              <a:off x="7239952" y="4051934"/>
              <a:ext cx="583882" cy="598170"/>
            </a:xfrm>
            <a:custGeom>
              <a:avLst/>
              <a:gdLst/>
              <a:ahLst/>
              <a:cxnLst/>
              <a:rect l="l" t="t" r="r" b="b"/>
              <a:pathLst>
                <a:path w="583882" h="598170" extrusionOk="0">
                  <a:moveTo>
                    <a:pt x="224790" y="598170"/>
                  </a:moveTo>
                  <a:lnTo>
                    <a:pt x="223837" y="597218"/>
                  </a:lnTo>
                  <a:lnTo>
                    <a:pt x="0" y="390525"/>
                  </a:lnTo>
                  <a:lnTo>
                    <a:pt x="66675" y="91440"/>
                  </a:lnTo>
                  <a:lnTo>
                    <a:pt x="68580" y="90488"/>
                  </a:lnTo>
                  <a:lnTo>
                    <a:pt x="359092" y="0"/>
                  </a:lnTo>
                  <a:lnTo>
                    <a:pt x="360045" y="953"/>
                  </a:lnTo>
                  <a:lnTo>
                    <a:pt x="583883" y="207645"/>
                  </a:lnTo>
                  <a:lnTo>
                    <a:pt x="517208" y="506730"/>
                  </a:lnTo>
                  <a:lnTo>
                    <a:pt x="515303" y="507683"/>
                  </a:lnTo>
                  <a:lnTo>
                    <a:pt x="224790" y="598170"/>
                  </a:lnTo>
                  <a:close/>
                  <a:moveTo>
                    <a:pt x="5715" y="387668"/>
                  </a:moveTo>
                  <a:lnTo>
                    <a:pt x="225742" y="590550"/>
                  </a:lnTo>
                  <a:lnTo>
                    <a:pt x="511492" y="501015"/>
                  </a:lnTo>
                  <a:lnTo>
                    <a:pt x="577215" y="208597"/>
                  </a:lnTo>
                  <a:lnTo>
                    <a:pt x="357187" y="5715"/>
                  </a:lnTo>
                  <a:lnTo>
                    <a:pt x="71437" y="95250"/>
                  </a:lnTo>
                  <a:lnTo>
                    <a:pt x="5715"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2"/>
            <p:cNvSpPr/>
            <p:nvPr/>
          </p:nvSpPr>
          <p:spPr>
            <a:xfrm>
              <a:off x="2789872" y="351853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3"/>
                  </a:lnTo>
                  <a:lnTo>
                    <a:pt x="583882" y="207645"/>
                  </a:lnTo>
                  <a:lnTo>
                    <a:pt x="517207" y="506730"/>
                  </a:lnTo>
                  <a:lnTo>
                    <a:pt x="515303" y="507683"/>
                  </a:lnTo>
                  <a:lnTo>
                    <a:pt x="224790" y="598170"/>
                  </a:lnTo>
                  <a:close/>
                  <a:moveTo>
                    <a:pt x="5715" y="388620"/>
                  </a:moveTo>
                  <a:lnTo>
                    <a:pt x="225742" y="591503"/>
                  </a:lnTo>
                  <a:lnTo>
                    <a:pt x="511492" y="501968"/>
                  </a:lnTo>
                  <a:lnTo>
                    <a:pt x="577215" y="210503"/>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2" name="Google Shape;142;p2"/>
            <p:cNvSpPr/>
            <p:nvPr/>
          </p:nvSpPr>
          <p:spPr>
            <a:xfrm>
              <a:off x="3300412" y="3633787"/>
              <a:ext cx="583882" cy="598169"/>
            </a:xfrm>
            <a:custGeom>
              <a:avLst/>
              <a:gdLst/>
              <a:ahLst/>
              <a:cxnLst/>
              <a:rect l="l" t="t" r="r" b="b"/>
              <a:pathLst>
                <a:path w="583882" h="598169" extrusionOk="0">
                  <a:moveTo>
                    <a:pt x="225742" y="598170"/>
                  </a:moveTo>
                  <a:lnTo>
                    <a:pt x="224790" y="597218"/>
                  </a:lnTo>
                  <a:lnTo>
                    <a:pt x="0" y="390525"/>
                  </a:lnTo>
                  <a:lnTo>
                    <a:pt x="66675" y="91440"/>
                  </a:lnTo>
                  <a:lnTo>
                    <a:pt x="68580" y="90488"/>
                  </a:lnTo>
                  <a:lnTo>
                    <a:pt x="359092" y="0"/>
                  </a:lnTo>
                  <a:lnTo>
                    <a:pt x="360045" y="953"/>
                  </a:lnTo>
                  <a:lnTo>
                    <a:pt x="583883" y="207645"/>
                  </a:lnTo>
                  <a:lnTo>
                    <a:pt x="517208" y="506730"/>
                  </a:lnTo>
                  <a:lnTo>
                    <a:pt x="515303" y="507682"/>
                  </a:lnTo>
                  <a:lnTo>
                    <a:pt x="225742" y="598170"/>
                  </a:lnTo>
                  <a:close/>
                  <a:moveTo>
                    <a:pt x="7620" y="388620"/>
                  </a:moveTo>
                  <a:lnTo>
                    <a:pt x="227648" y="591503"/>
                  </a:lnTo>
                  <a:lnTo>
                    <a:pt x="513397" y="501968"/>
                  </a:lnTo>
                  <a:lnTo>
                    <a:pt x="579120" y="209550"/>
                  </a:lnTo>
                  <a:lnTo>
                    <a:pt x="359092" y="6667"/>
                  </a:lnTo>
                  <a:lnTo>
                    <a:pt x="73342"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 name="Google Shape;143;p2"/>
            <p:cNvSpPr/>
            <p:nvPr/>
          </p:nvSpPr>
          <p:spPr>
            <a:xfrm>
              <a:off x="3812857" y="3748087"/>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6667" y="388620"/>
                  </a:moveTo>
                  <a:lnTo>
                    <a:pt x="226695" y="591503"/>
                  </a:lnTo>
                  <a:lnTo>
                    <a:pt x="512445" y="501968"/>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2"/>
            <p:cNvSpPr/>
            <p:nvPr/>
          </p:nvSpPr>
          <p:spPr>
            <a:xfrm>
              <a:off x="4325302" y="3863339"/>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2"/>
            <p:cNvSpPr/>
            <p:nvPr/>
          </p:nvSpPr>
          <p:spPr>
            <a:xfrm>
              <a:off x="6372224" y="432244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7" y="506730"/>
                  </a:lnTo>
                  <a:lnTo>
                    <a:pt x="515303" y="507683"/>
                  </a:lnTo>
                  <a:lnTo>
                    <a:pt x="224790" y="598170"/>
                  </a:lnTo>
                  <a:close/>
                  <a:moveTo>
                    <a:pt x="6668" y="388620"/>
                  </a:moveTo>
                  <a:lnTo>
                    <a:pt x="226695" y="591503"/>
                  </a:lnTo>
                  <a:lnTo>
                    <a:pt x="512445" y="501968"/>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2"/>
            <p:cNvSpPr/>
            <p:nvPr/>
          </p:nvSpPr>
          <p:spPr>
            <a:xfrm>
              <a:off x="2433637" y="3905249"/>
              <a:ext cx="583882" cy="598169"/>
            </a:xfrm>
            <a:custGeom>
              <a:avLst/>
              <a:gdLst/>
              <a:ahLst/>
              <a:cxnLst/>
              <a:rect l="l" t="t" r="r" b="b"/>
              <a:pathLst>
                <a:path w="583882" h="598169" extrusionOk="0">
                  <a:moveTo>
                    <a:pt x="225743" y="598170"/>
                  </a:moveTo>
                  <a:lnTo>
                    <a:pt x="224790" y="597218"/>
                  </a:lnTo>
                  <a:lnTo>
                    <a:pt x="0" y="390525"/>
                  </a:lnTo>
                  <a:lnTo>
                    <a:pt x="66675" y="91440"/>
                  </a:lnTo>
                  <a:lnTo>
                    <a:pt x="68580" y="90488"/>
                  </a:lnTo>
                  <a:lnTo>
                    <a:pt x="359093" y="0"/>
                  </a:lnTo>
                  <a:lnTo>
                    <a:pt x="360045" y="953"/>
                  </a:lnTo>
                  <a:lnTo>
                    <a:pt x="583883" y="207645"/>
                  </a:lnTo>
                  <a:lnTo>
                    <a:pt x="517208" y="506730"/>
                  </a:lnTo>
                  <a:lnTo>
                    <a:pt x="515303" y="507682"/>
                  </a:lnTo>
                  <a:lnTo>
                    <a:pt x="225743"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2"/>
            <p:cNvSpPr/>
            <p:nvPr/>
          </p:nvSpPr>
          <p:spPr>
            <a:xfrm>
              <a:off x="2946081" y="4019549"/>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2"/>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2"/>
            <p:cNvSpPr/>
            <p:nvPr/>
          </p:nvSpPr>
          <p:spPr>
            <a:xfrm>
              <a:off x="3457574" y="41348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9" name="Google Shape;149;p2"/>
            <p:cNvSpPr/>
            <p:nvPr/>
          </p:nvSpPr>
          <p:spPr>
            <a:xfrm>
              <a:off x="3970019" y="42491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0" name="Google Shape;150;p2"/>
            <p:cNvSpPr/>
            <p:nvPr/>
          </p:nvSpPr>
          <p:spPr>
            <a:xfrm>
              <a:off x="4481512" y="4364354"/>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2"/>
            <p:cNvSpPr/>
            <p:nvPr/>
          </p:nvSpPr>
          <p:spPr>
            <a:xfrm>
              <a:off x="6528434" y="482345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3"/>
                  </a:lnTo>
                  <a:lnTo>
                    <a:pt x="224790"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2"/>
            <p:cNvSpPr/>
            <p:nvPr/>
          </p:nvSpPr>
          <p:spPr>
            <a:xfrm>
              <a:off x="5725477" y="2687002"/>
              <a:ext cx="45719" cy="45719"/>
            </a:xfrm>
            <a:custGeom>
              <a:avLst/>
              <a:gdLst/>
              <a:ahLst/>
              <a:cxnLst/>
              <a:rect l="l" t="t" r="r" b="b"/>
              <a:pathLst>
                <a:path w="45719"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2"/>
            <p:cNvSpPr/>
            <p:nvPr/>
          </p:nvSpPr>
          <p:spPr>
            <a:xfrm>
              <a:off x="3680459" y="222878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2"/>
            <p:cNvSpPr/>
            <p:nvPr/>
          </p:nvSpPr>
          <p:spPr>
            <a:xfrm>
              <a:off x="6594156" y="2415539"/>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2"/>
            <p:cNvSpPr/>
            <p:nvPr/>
          </p:nvSpPr>
          <p:spPr>
            <a:xfrm>
              <a:off x="7172324" y="2234564"/>
              <a:ext cx="45719" cy="45720"/>
            </a:xfrm>
            <a:custGeom>
              <a:avLst/>
              <a:gdLst/>
              <a:ahLst/>
              <a:cxnLst/>
              <a:rect l="l" t="t" r="r" b="b"/>
              <a:pathLst>
                <a:path w="45719"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2"/>
            <p:cNvSpPr/>
            <p:nvPr/>
          </p:nvSpPr>
          <p:spPr>
            <a:xfrm>
              <a:off x="6112192" y="3388994"/>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 name="Google Shape;157;p2"/>
            <p:cNvSpPr/>
            <p:nvPr/>
          </p:nvSpPr>
          <p:spPr>
            <a:xfrm>
              <a:off x="6900862" y="3415664"/>
              <a:ext cx="45719" cy="45719"/>
            </a:xfrm>
            <a:custGeom>
              <a:avLst/>
              <a:gdLst/>
              <a:ahLst/>
              <a:cxnLst/>
              <a:rect l="l" t="t" r="r" b="b"/>
              <a:pathLst>
                <a:path w="45719"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6195"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 name="Google Shape;158;p2"/>
            <p:cNvSpPr/>
            <p:nvPr/>
          </p:nvSpPr>
          <p:spPr>
            <a:xfrm>
              <a:off x="8129587" y="276034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 name="Google Shape;159;p2"/>
            <p:cNvSpPr/>
            <p:nvPr/>
          </p:nvSpPr>
          <p:spPr>
            <a:xfrm>
              <a:off x="6793229" y="1528762"/>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 name="Google Shape;160;p2"/>
            <p:cNvSpPr/>
            <p:nvPr/>
          </p:nvSpPr>
          <p:spPr>
            <a:xfrm>
              <a:off x="7491412" y="323659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 name="Google Shape;161;p2"/>
            <p:cNvSpPr/>
            <p:nvPr/>
          </p:nvSpPr>
          <p:spPr>
            <a:xfrm>
              <a:off x="5013006" y="345941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 name="Google Shape;162;p2"/>
            <p:cNvSpPr/>
            <p:nvPr/>
          </p:nvSpPr>
          <p:spPr>
            <a:xfrm>
              <a:off x="5213984" y="256984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 name="Google Shape;163;p2"/>
            <p:cNvSpPr/>
            <p:nvPr/>
          </p:nvSpPr>
          <p:spPr>
            <a:xfrm>
              <a:off x="6149339" y="2001201"/>
              <a:ext cx="45719" cy="45720"/>
            </a:xfrm>
            <a:custGeom>
              <a:avLst/>
              <a:gdLst/>
              <a:ahLst/>
              <a:cxnLst/>
              <a:rect l="l" t="t" r="r" b="b"/>
              <a:pathLst>
                <a:path w="45719"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 name="Google Shape;164;p2"/>
            <p:cNvSpPr/>
            <p:nvPr/>
          </p:nvSpPr>
          <p:spPr>
            <a:xfrm>
              <a:off x="5570219" y="2185987"/>
              <a:ext cx="45720" cy="45720"/>
            </a:xfrm>
            <a:custGeom>
              <a:avLst/>
              <a:gdLst/>
              <a:ahLst/>
              <a:cxnLst/>
              <a:rect l="l" t="t" r="r" b="b"/>
              <a:pathLst>
                <a:path w="45720" h="45720"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 name="Google Shape;165;p2"/>
            <p:cNvSpPr/>
            <p:nvPr/>
          </p:nvSpPr>
          <p:spPr>
            <a:xfrm>
              <a:off x="4769166" y="2161222"/>
              <a:ext cx="45720" cy="45719"/>
            </a:xfrm>
            <a:custGeom>
              <a:avLst/>
              <a:gdLst/>
              <a:ahLst/>
              <a:cxnLst/>
              <a:rect l="l" t="t" r="r" b="b"/>
              <a:pathLst>
                <a:path w="45720"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 name="Google Shape;166;p2"/>
            <p:cNvSpPr/>
            <p:nvPr/>
          </p:nvSpPr>
          <p:spPr>
            <a:xfrm>
              <a:off x="4349114" y="2841307"/>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 name="Google Shape;167;p2"/>
            <p:cNvSpPr/>
            <p:nvPr/>
          </p:nvSpPr>
          <p:spPr>
            <a:xfrm>
              <a:off x="3193732" y="3208971"/>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 name="Google Shape;168;p2"/>
            <p:cNvSpPr/>
            <p:nvPr/>
          </p:nvSpPr>
          <p:spPr>
            <a:xfrm>
              <a:off x="4215764" y="3434714"/>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 name="Google Shape;169;p2"/>
            <p:cNvSpPr/>
            <p:nvPr/>
          </p:nvSpPr>
          <p:spPr>
            <a:xfrm>
              <a:off x="3835716" y="2727959"/>
              <a:ext cx="45720" cy="45720"/>
            </a:xfrm>
            <a:custGeom>
              <a:avLst/>
              <a:gdLst/>
              <a:ahLst/>
              <a:cxnLst/>
              <a:rect l="l" t="t" r="r" b="b"/>
              <a:pathLst>
                <a:path w="45720"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0"/>
        <p:cNvGrpSpPr/>
        <p:nvPr/>
      </p:nvGrpSpPr>
      <p:grpSpPr>
        <a:xfrm>
          <a:off x="0" y="0"/>
          <a:ext cx="0" cy="0"/>
          <a:chOff x="0" y="0"/>
          <a:chExt cx="0" cy="0"/>
        </a:xfrm>
      </p:grpSpPr>
      <p:pic>
        <p:nvPicPr>
          <p:cNvPr id="171" name="Google Shape;171;p3"/>
          <p:cNvPicPr preferRelativeResize="0"/>
          <p:nvPr/>
        </p:nvPicPr>
        <p:blipFill rotWithShape="1">
          <a:blip r:embed="rId2">
            <a:alphaModFix/>
          </a:blip>
          <a:srcRect l="39" r="49"/>
          <a:stretch/>
        </p:blipFill>
        <p:spPr>
          <a:xfrm flipH="1">
            <a:off x="-81237" y="-96000"/>
            <a:ext cx="9306418" cy="5239512"/>
          </a:xfrm>
          <a:prstGeom prst="rect">
            <a:avLst/>
          </a:prstGeom>
          <a:noFill/>
          <a:ln>
            <a:noFill/>
          </a:ln>
        </p:spPr>
      </p:pic>
      <p:sp>
        <p:nvSpPr>
          <p:cNvPr id="172" name="Google Shape;172;p3"/>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73" name="Google Shape;173;p3"/>
          <p:cNvSpPr txBox="1">
            <a:spLocks noGrp="1"/>
          </p:cNvSpPr>
          <p:nvPr>
            <p:ph type="body" idx="1"/>
          </p:nvPr>
        </p:nvSpPr>
        <p:spPr>
          <a:xfrm>
            <a:off x="720000" y="1113547"/>
            <a:ext cx="7704000" cy="365100"/>
          </a:xfrm>
          <a:prstGeom prst="rect">
            <a:avLst/>
          </a:prstGeom>
          <a:noFill/>
          <a:ln>
            <a:noFill/>
          </a:ln>
        </p:spPr>
        <p:txBody>
          <a:bodyPr spcFirstLastPara="1" wrap="square" lIns="91425" tIns="91425" rIns="91425" bIns="91425" anchor="t" anchorCtr="0">
            <a:noAutofit/>
          </a:bodyPr>
          <a:lstStyle>
            <a:lvl1pPr marL="457200" lvl="0" indent="-304800" algn="ctr">
              <a:lnSpc>
                <a:spcPct val="100000"/>
              </a:lnSpc>
              <a:spcBef>
                <a:spcPts val="0"/>
              </a:spcBef>
              <a:spcAft>
                <a:spcPts val="0"/>
              </a:spcAft>
              <a:buSzPts val="1200"/>
              <a:buChar char="●"/>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grpSp>
        <p:nvGrpSpPr>
          <p:cNvPr id="174" name="Google Shape;174;p3"/>
          <p:cNvGrpSpPr/>
          <p:nvPr/>
        </p:nvGrpSpPr>
        <p:grpSpPr>
          <a:xfrm rot="3377826">
            <a:off x="-2423363" y="-2493779"/>
            <a:ext cx="3503215" cy="3033313"/>
            <a:chOff x="4076700" y="1680209"/>
            <a:chExt cx="4040504" cy="3498533"/>
          </a:xfrm>
        </p:grpSpPr>
        <p:sp>
          <p:nvSpPr>
            <p:cNvPr id="175" name="Google Shape;175;p3"/>
            <p:cNvSpPr/>
            <p:nvPr/>
          </p:nvSpPr>
          <p:spPr>
            <a:xfrm>
              <a:off x="5160645" y="4950142"/>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 name="Google Shape;176;p3"/>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 name="Google Shape;177;p3"/>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 name="Google Shape;178;p3"/>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 name="Google Shape;179;p3"/>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 name="Google Shape;180;p3"/>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 name="Google Shape;181;p3"/>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 name="Google Shape;182;p3"/>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3"/>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3"/>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3"/>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3"/>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 name="Google Shape;187;p3"/>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 name="Google Shape;188;p3"/>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 name="Google Shape;189;p3"/>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0" name="Google Shape;190;p3"/>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3"/>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3"/>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3"/>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3"/>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3"/>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3"/>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3"/>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3"/>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3"/>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3"/>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3"/>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3"/>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3"/>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3"/>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 name="Google Shape;205;p3"/>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 name="Google Shape;206;p3"/>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 name="Google Shape;207;p3"/>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 name="Google Shape;208;p3"/>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3"/>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3"/>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 name="Google Shape;211;p3"/>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12;p3"/>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 name="Google Shape;213;p3"/>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3"/>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5" name="Google Shape;215;p3"/>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6" name="Google Shape;216;p3"/>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17" name="Google Shape;217;p3"/>
          <p:cNvGrpSpPr/>
          <p:nvPr/>
        </p:nvGrpSpPr>
        <p:grpSpPr>
          <a:xfrm rot="10800000">
            <a:off x="6847106" y="3800011"/>
            <a:ext cx="6348884" cy="3457697"/>
            <a:chOff x="2433637" y="1433512"/>
            <a:chExt cx="7322819" cy="3988117"/>
          </a:xfrm>
        </p:grpSpPr>
        <p:sp>
          <p:nvSpPr>
            <p:cNvPr id="218" name="Google Shape;218;p3"/>
            <p:cNvSpPr/>
            <p:nvPr/>
          </p:nvSpPr>
          <p:spPr>
            <a:xfrm>
              <a:off x="5944552" y="1433512"/>
              <a:ext cx="584834" cy="598169"/>
            </a:xfrm>
            <a:custGeom>
              <a:avLst/>
              <a:gdLst/>
              <a:ahLst/>
              <a:cxnLst/>
              <a:rect l="l" t="t" r="r" b="b"/>
              <a:pathLst>
                <a:path w="584834" h="598169" extrusionOk="0">
                  <a:moveTo>
                    <a:pt x="225742" y="598170"/>
                  </a:moveTo>
                  <a:lnTo>
                    <a:pt x="0" y="390525"/>
                  </a:lnTo>
                  <a:lnTo>
                    <a:pt x="66675" y="91440"/>
                  </a:lnTo>
                  <a:lnTo>
                    <a:pt x="360045" y="0"/>
                  </a:lnTo>
                  <a:lnTo>
                    <a:pt x="584835" y="207645"/>
                  </a:lnTo>
                  <a:lnTo>
                    <a:pt x="518160" y="506730"/>
                  </a:lnTo>
                  <a:lnTo>
                    <a:pt x="225742" y="598170"/>
                  </a:lnTo>
                  <a:close/>
                  <a:moveTo>
                    <a:pt x="6667" y="388620"/>
                  </a:moveTo>
                  <a:lnTo>
                    <a:pt x="226695" y="590550"/>
                  </a:lnTo>
                  <a:lnTo>
                    <a:pt x="512445" y="501015"/>
                  </a:lnTo>
                  <a:lnTo>
                    <a:pt x="578167" y="208598"/>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3"/>
            <p:cNvSpPr/>
            <p:nvPr/>
          </p:nvSpPr>
          <p:spPr>
            <a:xfrm>
              <a:off x="6456044" y="1547812"/>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8" y="591503"/>
                  </a:lnTo>
                  <a:lnTo>
                    <a:pt x="513398" y="501967"/>
                  </a:lnTo>
                  <a:lnTo>
                    <a:pt x="579120" y="209550"/>
                  </a:lnTo>
                  <a:lnTo>
                    <a:pt x="359093" y="6667"/>
                  </a:lnTo>
                  <a:lnTo>
                    <a:pt x="73343"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3"/>
            <p:cNvSpPr/>
            <p:nvPr/>
          </p:nvSpPr>
          <p:spPr>
            <a:xfrm>
              <a:off x="8502967" y="200786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7"/>
                  </a:lnTo>
                  <a:lnTo>
                    <a:pt x="359093" y="6668"/>
                  </a:lnTo>
                  <a:lnTo>
                    <a:pt x="73343" y="96203"/>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3"/>
            <p:cNvSpPr/>
            <p:nvPr/>
          </p:nvSpPr>
          <p:spPr>
            <a:xfrm>
              <a:off x="9015412" y="212216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 name="Google Shape;222;p3"/>
            <p:cNvSpPr/>
            <p:nvPr/>
          </p:nvSpPr>
          <p:spPr>
            <a:xfrm>
              <a:off x="6100762" y="1934526"/>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8"/>
                  </a:lnTo>
                  <a:lnTo>
                    <a:pt x="359093" y="5715"/>
                  </a:lnTo>
                  <a:lnTo>
                    <a:pt x="73343"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3"/>
            <p:cNvSpPr/>
            <p:nvPr/>
          </p:nvSpPr>
          <p:spPr>
            <a:xfrm>
              <a:off x="6612254" y="2048826"/>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8"/>
                  </a:lnTo>
                  <a:lnTo>
                    <a:pt x="579120" y="209550"/>
                  </a:lnTo>
                  <a:lnTo>
                    <a:pt x="359092" y="6668"/>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3"/>
            <p:cNvSpPr/>
            <p:nvPr/>
          </p:nvSpPr>
          <p:spPr>
            <a:xfrm>
              <a:off x="8148637" y="2393632"/>
              <a:ext cx="584835" cy="598170"/>
            </a:xfrm>
            <a:custGeom>
              <a:avLst/>
              <a:gdLst/>
              <a:ahLst/>
              <a:cxnLst/>
              <a:rect l="l" t="t" r="r" b="b"/>
              <a:pathLst>
                <a:path w="584835" h="598170" extrusionOk="0">
                  <a:moveTo>
                    <a:pt x="224790" y="598170"/>
                  </a:moveTo>
                  <a:lnTo>
                    <a:pt x="0" y="390525"/>
                  </a:lnTo>
                  <a:lnTo>
                    <a:pt x="66675" y="91440"/>
                  </a:lnTo>
                  <a:lnTo>
                    <a:pt x="359093" y="0"/>
                  </a:lnTo>
                  <a:lnTo>
                    <a:pt x="584835" y="207645"/>
                  </a:lnTo>
                  <a:lnTo>
                    <a:pt x="518160" y="506730"/>
                  </a:lnTo>
                  <a:lnTo>
                    <a:pt x="224790" y="598170"/>
                  </a:lnTo>
                  <a:close/>
                  <a:moveTo>
                    <a:pt x="6668" y="387667"/>
                  </a:moveTo>
                  <a:lnTo>
                    <a:pt x="226695" y="590550"/>
                  </a:lnTo>
                  <a:lnTo>
                    <a:pt x="512445" y="501015"/>
                  </a:lnTo>
                  <a:lnTo>
                    <a:pt x="578168" y="208597"/>
                  </a:lnTo>
                  <a:lnTo>
                    <a:pt x="358140" y="5715"/>
                  </a:lnTo>
                  <a:lnTo>
                    <a:pt x="72390" y="95250"/>
                  </a:lnTo>
                  <a:lnTo>
                    <a:pt x="6668"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3"/>
            <p:cNvSpPr/>
            <p:nvPr/>
          </p:nvSpPr>
          <p:spPr>
            <a:xfrm>
              <a:off x="8660129" y="2507932"/>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3"/>
            <p:cNvSpPr/>
            <p:nvPr/>
          </p:nvSpPr>
          <p:spPr>
            <a:xfrm>
              <a:off x="9171622" y="2623184"/>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8140" y="6667"/>
                  </a:lnTo>
                  <a:lnTo>
                    <a:pt x="72390" y="96202"/>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3"/>
            <p:cNvSpPr/>
            <p:nvPr/>
          </p:nvSpPr>
          <p:spPr>
            <a:xfrm>
              <a:off x="4722494" y="2090737"/>
              <a:ext cx="584835" cy="598170"/>
            </a:xfrm>
            <a:custGeom>
              <a:avLst/>
              <a:gdLst/>
              <a:ahLst/>
              <a:cxnLst/>
              <a:rect l="l" t="t" r="r" b="b"/>
              <a:pathLst>
                <a:path w="584835"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9550"/>
                  </a:lnTo>
                  <a:lnTo>
                    <a:pt x="358140" y="6667"/>
                  </a:lnTo>
                  <a:lnTo>
                    <a:pt x="72390" y="96202"/>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3"/>
            <p:cNvSpPr/>
            <p:nvPr/>
          </p:nvSpPr>
          <p:spPr>
            <a:xfrm>
              <a:off x="5233987" y="2205037"/>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3"/>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3"/>
            <p:cNvSpPr/>
            <p:nvPr/>
          </p:nvSpPr>
          <p:spPr>
            <a:xfrm>
              <a:off x="5745479" y="2320289"/>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9092" y="5715"/>
                  </a:lnTo>
                  <a:lnTo>
                    <a:pt x="73342"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30;p3"/>
            <p:cNvSpPr/>
            <p:nvPr/>
          </p:nvSpPr>
          <p:spPr>
            <a:xfrm>
              <a:off x="6256971" y="243458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7" y="591503"/>
                  </a:lnTo>
                  <a:lnTo>
                    <a:pt x="513397" y="501968"/>
                  </a:lnTo>
                  <a:lnTo>
                    <a:pt x="579120" y="209550"/>
                  </a:lnTo>
                  <a:lnTo>
                    <a:pt x="359093" y="6668"/>
                  </a:lnTo>
                  <a:lnTo>
                    <a:pt x="73343"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 name="Google Shape;231;p3"/>
            <p:cNvSpPr/>
            <p:nvPr/>
          </p:nvSpPr>
          <p:spPr>
            <a:xfrm>
              <a:off x="6769417" y="25498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3"/>
            <p:cNvSpPr/>
            <p:nvPr/>
          </p:nvSpPr>
          <p:spPr>
            <a:xfrm>
              <a:off x="7280909" y="26641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7"/>
                  </a:lnTo>
                  <a:lnTo>
                    <a:pt x="579120" y="209550"/>
                  </a:lnTo>
                  <a:lnTo>
                    <a:pt x="358140" y="7620"/>
                  </a:lnTo>
                  <a:lnTo>
                    <a:pt x="72390" y="97155"/>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3"/>
            <p:cNvSpPr/>
            <p:nvPr/>
          </p:nvSpPr>
          <p:spPr>
            <a:xfrm>
              <a:off x="7792401" y="2779394"/>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8" y="590550"/>
                  </a:lnTo>
                  <a:lnTo>
                    <a:pt x="513398" y="501015"/>
                  </a:lnTo>
                  <a:lnTo>
                    <a:pt x="579120" y="208597"/>
                  </a:lnTo>
                  <a:lnTo>
                    <a:pt x="359093" y="6667"/>
                  </a:lnTo>
                  <a:lnTo>
                    <a:pt x="73343"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3"/>
            <p:cNvSpPr/>
            <p:nvPr/>
          </p:nvSpPr>
          <p:spPr>
            <a:xfrm>
              <a:off x="8305799" y="289369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224790" y="598170"/>
                  </a:lnTo>
                  <a:close/>
                  <a:moveTo>
                    <a:pt x="5715" y="388620"/>
                  </a:moveTo>
                  <a:lnTo>
                    <a:pt x="225743" y="591502"/>
                  </a:lnTo>
                  <a:lnTo>
                    <a:pt x="511493" y="501967"/>
                  </a:lnTo>
                  <a:lnTo>
                    <a:pt x="577215" y="209550"/>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3"/>
            <p:cNvSpPr/>
            <p:nvPr/>
          </p:nvSpPr>
          <p:spPr>
            <a:xfrm>
              <a:off x="8817292" y="3008946"/>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 name="Google Shape;236;p3"/>
            <p:cNvSpPr/>
            <p:nvPr/>
          </p:nvSpPr>
          <p:spPr>
            <a:xfrm>
              <a:off x="3343274" y="2246947"/>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 name="Google Shape;237;p3"/>
            <p:cNvSpPr/>
            <p:nvPr/>
          </p:nvSpPr>
          <p:spPr>
            <a:xfrm>
              <a:off x="3854766" y="2361247"/>
              <a:ext cx="584835" cy="598169"/>
            </a:xfrm>
            <a:custGeom>
              <a:avLst/>
              <a:gdLst/>
              <a:ahLst/>
              <a:cxnLst/>
              <a:rect l="l" t="t" r="r" b="b"/>
              <a:pathLst>
                <a:path w="584835"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8" y="591503"/>
                  </a:lnTo>
                  <a:lnTo>
                    <a:pt x="513398" y="501968"/>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 name="Google Shape;238;p3"/>
            <p:cNvSpPr/>
            <p:nvPr/>
          </p:nvSpPr>
          <p:spPr>
            <a:xfrm>
              <a:off x="4367212" y="2476499"/>
              <a:ext cx="584834" cy="598170"/>
            </a:xfrm>
            <a:custGeom>
              <a:avLst/>
              <a:gdLst/>
              <a:ahLst/>
              <a:cxnLst/>
              <a:rect l="l" t="t" r="r" b="b"/>
              <a:pathLst>
                <a:path w="584834"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 name="Google Shape;239;p3"/>
            <p:cNvSpPr/>
            <p:nvPr/>
          </p:nvSpPr>
          <p:spPr>
            <a:xfrm>
              <a:off x="4878704" y="2590799"/>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8620"/>
                  </a:moveTo>
                  <a:lnTo>
                    <a:pt x="226695" y="591503"/>
                  </a:lnTo>
                  <a:lnTo>
                    <a:pt x="512445" y="501967"/>
                  </a:lnTo>
                  <a:lnTo>
                    <a:pt x="578167"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40;p3"/>
            <p:cNvSpPr/>
            <p:nvPr/>
          </p:nvSpPr>
          <p:spPr>
            <a:xfrm>
              <a:off x="5390196" y="2706052"/>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7" y="590550"/>
                  </a:lnTo>
                  <a:lnTo>
                    <a:pt x="513397" y="501015"/>
                  </a:lnTo>
                  <a:lnTo>
                    <a:pt x="579120" y="208597"/>
                  </a:lnTo>
                  <a:lnTo>
                    <a:pt x="358140" y="6667"/>
                  </a:lnTo>
                  <a:lnTo>
                    <a:pt x="72390"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 name="Google Shape;241;p3"/>
            <p:cNvSpPr/>
            <p:nvPr/>
          </p:nvSpPr>
          <p:spPr>
            <a:xfrm>
              <a:off x="5901689" y="2820352"/>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2"/>
                  </a:lnTo>
                  <a:lnTo>
                    <a:pt x="513397" y="501967"/>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 name="Google Shape;242;p3"/>
            <p:cNvSpPr/>
            <p:nvPr/>
          </p:nvSpPr>
          <p:spPr>
            <a:xfrm>
              <a:off x="6415087" y="2935604"/>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3"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 name="Google Shape;243;p3"/>
            <p:cNvSpPr/>
            <p:nvPr/>
          </p:nvSpPr>
          <p:spPr>
            <a:xfrm>
              <a:off x="6926579" y="3049904"/>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 name="Google Shape;244;p3"/>
            <p:cNvSpPr/>
            <p:nvPr/>
          </p:nvSpPr>
          <p:spPr>
            <a:xfrm>
              <a:off x="7438072" y="3165157"/>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2"/>
                  </a:lnTo>
                  <a:lnTo>
                    <a:pt x="512445" y="501967"/>
                  </a:lnTo>
                  <a:lnTo>
                    <a:pt x="578167" y="209550"/>
                  </a:lnTo>
                  <a:lnTo>
                    <a:pt x="358140" y="6667"/>
                  </a:lnTo>
                  <a:lnTo>
                    <a:pt x="72390"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 name="Google Shape;245;p3"/>
            <p:cNvSpPr/>
            <p:nvPr/>
          </p:nvSpPr>
          <p:spPr>
            <a:xfrm>
              <a:off x="3499484" y="274700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7" y="388620"/>
                  </a:moveTo>
                  <a:lnTo>
                    <a:pt x="226695" y="591503"/>
                  </a:lnTo>
                  <a:lnTo>
                    <a:pt x="512445" y="501968"/>
                  </a:lnTo>
                  <a:lnTo>
                    <a:pt x="578168" y="209550"/>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46;p3"/>
            <p:cNvSpPr/>
            <p:nvPr/>
          </p:nvSpPr>
          <p:spPr>
            <a:xfrm>
              <a:off x="4011929" y="2862262"/>
              <a:ext cx="584835" cy="598170"/>
            </a:xfrm>
            <a:custGeom>
              <a:avLst/>
              <a:gdLst/>
              <a:ahLst/>
              <a:cxnLst/>
              <a:rect l="l" t="t" r="r" b="b"/>
              <a:pathLst>
                <a:path w="584835" h="598170" extrusionOk="0">
                  <a:moveTo>
                    <a:pt x="224790" y="598170"/>
                  </a:moveTo>
                  <a:lnTo>
                    <a:pt x="223838" y="597218"/>
                  </a:lnTo>
                  <a:lnTo>
                    <a:pt x="0" y="390525"/>
                  </a:lnTo>
                  <a:lnTo>
                    <a:pt x="66675" y="91440"/>
                  </a:lnTo>
                  <a:lnTo>
                    <a:pt x="359092" y="0"/>
                  </a:lnTo>
                  <a:lnTo>
                    <a:pt x="584835" y="207645"/>
                  </a:lnTo>
                  <a:lnTo>
                    <a:pt x="518160" y="506730"/>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47;p3"/>
            <p:cNvSpPr/>
            <p:nvPr/>
          </p:nvSpPr>
          <p:spPr>
            <a:xfrm>
              <a:off x="4523421" y="2976562"/>
              <a:ext cx="584834" cy="598170"/>
            </a:xfrm>
            <a:custGeom>
              <a:avLst/>
              <a:gdLst/>
              <a:ahLst/>
              <a:cxnLst/>
              <a:rect l="l" t="t" r="r" b="b"/>
              <a:pathLst>
                <a:path w="584834" h="598170" extrusionOk="0">
                  <a:moveTo>
                    <a:pt x="225743" y="598170"/>
                  </a:moveTo>
                  <a:lnTo>
                    <a:pt x="224790" y="597218"/>
                  </a:lnTo>
                  <a:lnTo>
                    <a:pt x="0" y="390525"/>
                  </a:lnTo>
                  <a:lnTo>
                    <a:pt x="66675" y="91440"/>
                  </a:lnTo>
                  <a:lnTo>
                    <a:pt x="359093" y="0"/>
                  </a:lnTo>
                  <a:lnTo>
                    <a:pt x="584835" y="207645"/>
                  </a:lnTo>
                  <a:lnTo>
                    <a:pt x="518160" y="506730"/>
                  </a:lnTo>
                  <a:lnTo>
                    <a:pt x="516255" y="507683"/>
                  </a:lnTo>
                  <a:lnTo>
                    <a:pt x="225743" y="598170"/>
                  </a:lnTo>
                  <a:close/>
                  <a:moveTo>
                    <a:pt x="6668" y="388620"/>
                  </a:moveTo>
                  <a:lnTo>
                    <a:pt x="226695" y="591503"/>
                  </a:lnTo>
                  <a:lnTo>
                    <a:pt x="512445" y="501967"/>
                  </a:lnTo>
                  <a:lnTo>
                    <a:pt x="578168" y="209550"/>
                  </a:lnTo>
                  <a:lnTo>
                    <a:pt x="358140" y="7620"/>
                  </a:lnTo>
                  <a:lnTo>
                    <a:pt x="72390"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 name="Google Shape;248;p3"/>
            <p:cNvSpPr/>
            <p:nvPr/>
          </p:nvSpPr>
          <p:spPr>
            <a:xfrm>
              <a:off x="5035867" y="3091814"/>
              <a:ext cx="584834" cy="598169"/>
            </a:xfrm>
            <a:custGeom>
              <a:avLst/>
              <a:gdLst/>
              <a:ahLst/>
              <a:cxnLst/>
              <a:rect l="l" t="t" r="r" b="b"/>
              <a:pathLst>
                <a:path w="584834" h="598169" extrusionOk="0">
                  <a:moveTo>
                    <a:pt x="224790" y="598170"/>
                  </a:moveTo>
                  <a:lnTo>
                    <a:pt x="223838" y="597218"/>
                  </a:lnTo>
                  <a:lnTo>
                    <a:pt x="0" y="390525"/>
                  </a:lnTo>
                  <a:lnTo>
                    <a:pt x="66675" y="91440"/>
                  </a:lnTo>
                  <a:lnTo>
                    <a:pt x="359092" y="0"/>
                  </a:lnTo>
                  <a:lnTo>
                    <a:pt x="584835" y="207645"/>
                  </a:lnTo>
                  <a:lnTo>
                    <a:pt x="518160" y="506730"/>
                  </a:lnTo>
                  <a:lnTo>
                    <a:pt x="516255" y="507682"/>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 name="Google Shape;249;p3"/>
            <p:cNvSpPr/>
            <p:nvPr/>
          </p:nvSpPr>
          <p:spPr>
            <a:xfrm>
              <a:off x="5547359" y="3206114"/>
              <a:ext cx="584834" cy="598169"/>
            </a:xfrm>
            <a:custGeom>
              <a:avLst/>
              <a:gdLst/>
              <a:ahLst/>
              <a:cxnLst/>
              <a:rect l="l" t="t" r="r" b="b"/>
              <a:pathLst>
                <a:path w="584834" h="598169" extrusionOk="0">
                  <a:moveTo>
                    <a:pt x="224790" y="598170"/>
                  </a:moveTo>
                  <a:lnTo>
                    <a:pt x="223838" y="597218"/>
                  </a:lnTo>
                  <a:lnTo>
                    <a:pt x="0" y="390525"/>
                  </a:lnTo>
                  <a:lnTo>
                    <a:pt x="66675" y="91440"/>
                  </a:lnTo>
                  <a:lnTo>
                    <a:pt x="359093" y="0"/>
                  </a:lnTo>
                  <a:lnTo>
                    <a:pt x="584835" y="207645"/>
                  </a:lnTo>
                  <a:lnTo>
                    <a:pt x="518160" y="506730"/>
                  </a:lnTo>
                  <a:lnTo>
                    <a:pt x="516255" y="507682"/>
                  </a:lnTo>
                  <a:lnTo>
                    <a:pt x="224790"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 name="Google Shape;250;p3"/>
            <p:cNvSpPr/>
            <p:nvPr/>
          </p:nvSpPr>
          <p:spPr>
            <a:xfrm>
              <a:off x="6059804" y="3321366"/>
              <a:ext cx="583882" cy="598170"/>
            </a:xfrm>
            <a:custGeom>
              <a:avLst/>
              <a:gdLst/>
              <a:ahLst/>
              <a:cxnLst/>
              <a:rect l="l" t="t" r="r" b="b"/>
              <a:pathLst>
                <a:path w="583882" h="598170" extrusionOk="0">
                  <a:moveTo>
                    <a:pt x="224790" y="598170"/>
                  </a:moveTo>
                  <a:lnTo>
                    <a:pt x="223838" y="597218"/>
                  </a:lnTo>
                  <a:lnTo>
                    <a:pt x="0" y="390525"/>
                  </a:lnTo>
                  <a:lnTo>
                    <a:pt x="66675" y="91440"/>
                  </a:lnTo>
                  <a:lnTo>
                    <a:pt x="359092" y="0"/>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 name="Google Shape;251;p3"/>
            <p:cNvSpPr/>
            <p:nvPr/>
          </p:nvSpPr>
          <p:spPr>
            <a:xfrm>
              <a:off x="6571296" y="3435666"/>
              <a:ext cx="584834" cy="598170"/>
            </a:xfrm>
            <a:custGeom>
              <a:avLst/>
              <a:gdLst/>
              <a:ahLst/>
              <a:cxnLst/>
              <a:rect l="l" t="t" r="r" b="b"/>
              <a:pathLst>
                <a:path w="584834" h="598170" extrusionOk="0">
                  <a:moveTo>
                    <a:pt x="224790" y="598170"/>
                  </a:moveTo>
                  <a:lnTo>
                    <a:pt x="223838" y="597218"/>
                  </a:lnTo>
                  <a:lnTo>
                    <a:pt x="0" y="390525"/>
                  </a:lnTo>
                  <a:lnTo>
                    <a:pt x="66675" y="91440"/>
                  </a:lnTo>
                  <a:lnTo>
                    <a:pt x="68580" y="90488"/>
                  </a:lnTo>
                  <a:lnTo>
                    <a:pt x="359093" y="0"/>
                  </a:lnTo>
                  <a:lnTo>
                    <a:pt x="584835" y="207645"/>
                  </a:lnTo>
                  <a:lnTo>
                    <a:pt x="518160" y="506730"/>
                  </a:lnTo>
                  <a:lnTo>
                    <a:pt x="516255" y="507683"/>
                  </a:lnTo>
                  <a:lnTo>
                    <a:pt x="224790" y="598170"/>
                  </a:lnTo>
                  <a:close/>
                  <a:moveTo>
                    <a:pt x="6668" y="388620"/>
                  </a:moveTo>
                  <a:lnTo>
                    <a:pt x="226695" y="591502"/>
                  </a:lnTo>
                  <a:lnTo>
                    <a:pt x="512445" y="501967"/>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 name="Google Shape;252;p3"/>
            <p:cNvSpPr/>
            <p:nvPr/>
          </p:nvSpPr>
          <p:spPr>
            <a:xfrm>
              <a:off x="7082789" y="35509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3" y="207645"/>
                  </a:lnTo>
                  <a:lnTo>
                    <a:pt x="517208" y="506730"/>
                  </a:lnTo>
                  <a:lnTo>
                    <a:pt x="515303" y="507683"/>
                  </a:lnTo>
                  <a:lnTo>
                    <a:pt x="224790" y="598170"/>
                  </a:lnTo>
                  <a:close/>
                  <a:moveTo>
                    <a:pt x="6667" y="388620"/>
                  </a:moveTo>
                  <a:lnTo>
                    <a:pt x="226695" y="591502"/>
                  </a:lnTo>
                  <a:lnTo>
                    <a:pt x="512445" y="501967"/>
                  </a:lnTo>
                  <a:lnTo>
                    <a:pt x="578167" y="209550"/>
                  </a:lnTo>
                  <a:lnTo>
                    <a:pt x="357187" y="6667"/>
                  </a:lnTo>
                  <a:lnTo>
                    <a:pt x="71438"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3"/>
            <p:cNvSpPr/>
            <p:nvPr/>
          </p:nvSpPr>
          <p:spPr>
            <a:xfrm>
              <a:off x="7595234" y="36652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 name="Google Shape;254;p3"/>
            <p:cNvSpPr/>
            <p:nvPr/>
          </p:nvSpPr>
          <p:spPr>
            <a:xfrm>
              <a:off x="2632709" y="30184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 name="Google Shape;255;p3"/>
            <p:cNvSpPr/>
            <p:nvPr/>
          </p:nvSpPr>
          <p:spPr>
            <a:xfrm>
              <a:off x="3145154" y="31327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2" y="501968"/>
                  </a:lnTo>
                  <a:lnTo>
                    <a:pt x="577215" y="209550"/>
                  </a:lnTo>
                  <a:lnTo>
                    <a:pt x="357188" y="6668"/>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 name="Google Shape;256;p3"/>
            <p:cNvSpPr/>
            <p:nvPr/>
          </p:nvSpPr>
          <p:spPr>
            <a:xfrm>
              <a:off x="3656646" y="324802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7"/>
                  </a:lnTo>
                  <a:lnTo>
                    <a:pt x="578168" y="209550"/>
                  </a:lnTo>
                  <a:lnTo>
                    <a:pt x="358140" y="6667"/>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3"/>
            <p:cNvSpPr/>
            <p:nvPr/>
          </p:nvSpPr>
          <p:spPr>
            <a:xfrm>
              <a:off x="4168139" y="3362324"/>
              <a:ext cx="584834" cy="598169"/>
            </a:xfrm>
            <a:custGeom>
              <a:avLst/>
              <a:gdLst/>
              <a:ahLst/>
              <a:cxnLst/>
              <a:rect l="l" t="t" r="r" b="b"/>
              <a:pathLst>
                <a:path w="584834" h="598169" extrusionOk="0">
                  <a:moveTo>
                    <a:pt x="224790" y="598170"/>
                  </a:moveTo>
                  <a:lnTo>
                    <a:pt x="223838" y="597218"/>
                  </a:lnTo>
                  <a:lnTo>
                    <a:pt x="0" y="390525"/>
                  </a:lnTo>
                  <a:lnTo>
                    <a:pt x="66675" y="91440"/>
                  </a:lnTo>
                  <a:lnTo>
                    <a:pt x="68580" y="90488"/>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3"/>
            <p:cNvSpPr/>
            <p:nvPr/>
          </p:nvSpPr>
          <p:spPr>
            <a:xfrm>
              <a:off x="4680584" y="3477577"/>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3" y="0"/>
                  </a:lnTo>
                  <a:lnTo>
                    <a:pt x="360045" y="952"/>
                  </a:lnTo>
                  <a:lnTo>
                    <a:pt x="583883" y="207645"/>
                  </a:lnTo>
                  <a:lnTo>
                    <a:pt x="517208" y="506730"/>
                  </a:lnTo>
                  <a:lnTo>
                    <a:pt x="515303" y="507682"/>
                  </a:lnTo>
                  <a:lnTo>
                    <a:pt x="224790" y="598170"/>
                  </a:lnTo>
                  <a:close/>
                  <a:moveTo>
                    <a:pt x="5715" y="388620"/>
                  </a:moveTo>
                  <a:lnTo>
                    <a:pt x="225743" y="591503"/>
                  </a:lnTo>
                  <a:lnTo>
                    <a:pt x="511493"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 name="Google Shape;259;p3"/>
            <p:cNvSpPr/>
            <p:nvPr/>
          </p:nvSpPr>
          <p:spPr>
            <a:xfrm>
              <a:off x="6727506" y="3936681"/>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8" y="506730"/>
                  </a:lnTo>
                  <a:lnTo>
                    <a:pt x="515303"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 name="Google Shape;260;p3"/>
            <p:cNvSpPr/>
            <p:nvPr/>
          </p:nvSpPr>
          <p:spPr>
            <a:xfrm>
              <a:off x="7239952" y="4051934"/>
              <a:ext cx="583882" cy="598170"/>
            </a:xfrm>
            <a:custGeom>
              <a:avLst/>
              <a:gdLst/>
              <a:ahLst/>
              <a:cxnLst/>
              <a:rect l="l" t="t" r="r" b="b"/>
              <a:pathLst>
                <a:path w="583882" h="598170" extrusionOk="0">
                  <a:moveTo>
                    <a:pt x="224790" y="598170"/>
                  </a:moveTo>
                  <a:lnTo>
                    <a:pt x="223837" y="597218"/>
                  </a:lnTo>
                  <a:lnTo>
                    <a:pt x="0" y="390525"/>
                  </a:lnTo>
                  <a:lnTo>
                    <a:pt x="66675" y="91440"/>
                  </a:lnTo>
                  <a:lnTo>
                    <a:pt x="68580" y="90488"/>
                  </a:lnTo>
                  <a:lnTo>
                    <a:pt x="359092" y="0"/>
                  </a:lnTo>
                  <a:lnTo>
                    <a:pt x="360045" y="953"/>
                  </a:lnTo>
                  <a:lnTo>
                    <a:pt x="583883" y="207645"/>
                  </a:lnTo>
                  <a:lnTo>
                    <a:pt x="517208" y="506730"/>
                  </a:lnTo>
                  <a:lnTo>
                    <a:pt x="515303" y="507683"/>
                  </a:lnTo>
                  <a:lnTo>
                    <a:pt x="224790" y="598170"/>
                  </a:lnTo>
                  <a:close/>
                  <a:moveTo>
                    <a:pt x="5715" y="387668"/>
                  </a:moveTo>
                  <a:lnTo>
                    <a:pt x="225742" y="590550"/>
                  </a:lnTo>
                  <a:lnTo>
                    <a:pt x="511492" y="501015"/>
                  </a:lnTo>
                  <a:lnTo>
                    <a:pt x="577215" y="208597"/>
                  </a:lnTo>
                  <a:lnTo>
                    <a:pt x="357187" y="5715"/>
                  </a:lnTo>
                  <a:lnTo>
                    <a:pt x="71437" y="95250"/>
                  </a:lnTo>
                  <a:lnTo>
                    <a:pt x="5715"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 name="Google Shape;261;p3"/>
            <p:cNvSpPr/>
            <p:nvPr/>
          </p:nvSpPr>
          <p:spPr>
            <a:xfrm>
              <a:off x="2789872" y="351853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3"/>
                  </a:lnTo>
                  <a:lnTo>
                    <a:pt x="583882" y="207645"/>
                  </a:lnTo>
                  <a:lnTo>
                    <a:pt x="517207" y="506730"/>
                  </a:lnTo>
                  <a:lnTo>
                    <a:pt x="515303" y="507683"/>
                  </a:lnTo>
                  <a:lnTo>
                    <a:pt x="224790" y="598170"/>
                  </a:lnTo>
                  <a:close/>
                  <a:moveTo>
                    <a:pt x="5715" y="388620"/>
                  </a:moveTo>
                  <a:lnTo>
                    <a:pt x="225742" y="591503"/>
                  </a:lnTo>
                  <a:lnTo>
                    <a:pt x="511492" y="501968"/>
                  </a:lnTo>
                  <a:lnTo>
                    <a:pt x="577215" y="210503"/>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 name="Google Shape;262;p3"/>
            <p:cNvSpPr/>
            <p:nvPr/>
          </p:nvSpPr>
          <p:spPr>
            <a:xfrm>
              <a:off x="3300412" y="3633787"/>
              <a:ext cx="583882" cy="598169"/>
            </a:xfrm>
            <a:custGeom>
              <a:avLst/>
              <a:gdLst/>
              <a:ahLst/>
              <a:cxnLst/>
              <a:rect l="l" t="t" r="r" b="b"/>
              <a:pathLst>
                <a:path w="583882" h="598169" extrusionOk="0">
                  <a:moveTo>
                    <a:pt x="225742" y="598170"/>
                  </a:moveTo>
                  <a:lnTo>
                    <a:pt x="224790" y="597218"/>
                  </a:lnTo>
                  <a:lnTo>
                    <a:pt x="0" y="390525"/>
                  </a:lnTo>
                  <a:lnTo>
                    <a:pt x="66675" y="91440"/>
                  </a:lnTo>
                  <a:lnTo>
                    <a:pt x="68580" y="90488"/>
                  </a:lnTo>
                  <a:lnTo>
                    <a:pt x="359092" y="0"/>
                  </a:lnTo>
                  <a:lnTo>
                    <a:pt x="360045" y="953"/>
                  </a:lnTo>
                  <a:lnTo>
                    <a:pt x="583883" y="207645"/>
                  </a:lnTo>
                  <a:lnTo>
                    <a:pt x="517208" y="506730"/>
                  </a:lnTo>
                  <a:lnTo>
                    <a:pt x="515303" y="507682"/>
                  </a:lnTo>
                  <a:lnTo>
                    <a:pt x="225742" y="598170"/>
                  </a:lnTo>
                  <a:close/>
                  <a:moveTo>
                    <a:pt x="7620" y="388620"/>
                  </a:moveTo>
                  <a:lnTo>
                    <a:pt x="227648" y="591503"/>
                  </a:lnTo>
                  <a:lnTo>
                    <a:pt x="513397" y="501968"/>
                  </a:lnTo>
                  <a:lnTo>
                    <a:pt x="579120" y="209550"/>
                  </a:lnTo>
                  <a:lnTo>
                    <a:pt x="359092" y="6667"/>
                  </a:lnTo>
                  <a:lnTo>
                    <a:pt x="73342"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3" name="Google Shape;263;p3"/>
            <p:cNvSpPr/>
            <p:nvPr/>
          </p:nvSpPr>
          <p:spPr>
            <a:xfrm>
              <a:off x="3812857" y="3748087"/>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6667" y="388620"/>
                  </a:moveTo>
                  <a:lnTo>
                    <a:pt x="226695" y="591503"/>
                  </a:lnTo>
                  <a:lnTo>
                    <a:pt x="512445" y="501968"/>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4" name="Google Shape;264;p3"/>
            <p:cNvSpPr/>
            <p:nvPr/>
          </p:nvSpPr>
          <p:spPr>
            <a:xfrm>
              <a:off x="4325302" y="3863339"/>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5" name="Google Shape;265;p3"/>
            <p:cNvSpPr/>
            <p:nvPr/>
          </p:nvSpPr>
          <p:spPr>
            <a:xfrm>
              <a:off x="6372224" y="432244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7" y="506730"/>
                  </a:lnTo>
                  <a:lnTo>
                    <a:pt x="515303" y="507683"/>
                  </a:lnTo>
                  <a:lnTo>
                    <a:pt x="224790" y="598170"/>
                  </a:lnTo>
                  <a:close/>
                  <a:moveTo>
                    <a:pt x="6668" y="388620"/>
                  </a:moveTo>
                  <a:lnTo>
                    <a:pt x="226695" y="591503"/>
                  </a:lnTo>
                  <a:lnTo>
                    <a:pt x="512445" y="501968"/>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 name="Google Shape;266;p3"/>
            <p:cNvSpPr/>
            <p:nvPr/>
          </p:nvSpPr>
          <p:spPr>
            <a:xfrm>
              <a:off x="2433637" y="3905249"/>
              <a:ext cx="583882" cy="598169"/>
            </a:xfrm>
            <a:custGeom>
              <a:avLst/>
              <a:gdLst/>
              <a:ahLst/>
              <a:cxnLst/>
              <a:rect l="l" t="t" r="r" b="b"/>
              <a:pathLst>
                <a:path w="583882" h="598169" extrusionOk="0">
                  <a:moveTo>
                    <a:pt x="225743" y="598170"/>
                  </a:moveTo>
                  <a:lnTo>
                    <a:pt x="224790" y="597218"/>
                  </a:lnTo>
                  <a:lnTo>
                    <a:pt x="0" y="390525"/>
                  </a:lnTo>
                  <a:lnTo>
                    <a:pt x="66675" y="91440"/>
                  </a:lnTo>
                  <a:lnTo>
                    <a:pt x="68580" y="90488"/>
                  </a:lnTo>
                  <a:lnTo>
                    <a:pt x="359093" y="0"/>
                  </a:lnTo>
                  <a:lnTo>
                    <a:pt x="360045" y="953"/>
                  </a:lnTo>
                  <a:lnTo>
                    <a:pt x="583883" y="207645"/>
                  </a:lnTo>
                  <a:lnTo>
                    <a:pt x="517208" y="506730"/>
                  </a:lnTo>
                  <a:lnTo>
                    <a:pt x="515303" y="507682"/>
                  </a:lnTo>
                  <a:lnTo>
                    <a:pt x="225743"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 name="Google Shape;267;p3"/>
            <p:cNvSpPr/>
            <p:nvPr/>
          </p:nvSpPr>
          <p:spPr>
            <a:xfrm>
              <a:off x="2946081" y="4019549"/>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2"/>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 name="Google Shape;268;p3"/>
            <p:cNvSpPr/>
            <p:nvPr/>
          </p:nvSpPr>
          <p:spPr>
            <a:xfrm>
              <a:off x="3457574" y="41348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 name="Google Shape;269;p3"/>
            <p:cNvSpPr/>
            <p:nvPr/>
          </p:nvSpPr>
          <p:spPr>
            <a:xfrm>
              <a:off x="3970019" y="42491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 name="Google Shape;270;p3"/>
            <p:cNvSpPr/>
            <p:nvPr/>
          </p:nvSpPr>
          <p:spPr>
            <a:xfrm>
              <a:off x="4481512" y="4364354"/>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 name="Google Shape;271;p3"/>
            <p:cNvSpPr/>
            <p:nvPr/>
          </p:nvSpPr>
          <p:spPr>
            <a:xfrm>
              <a:off x="6528434" y="482345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3"/>
                  </a:lnTo>
                  <a:lnTo>
                    <a:pt x="224790"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 name="Google Shape;272;p3"/>
            <p:cNvSpPr/>
            <p:nvPr/>
          </p:nvSpPr>
          <p:spPr>
            <a:xfrm>
              <a:off x="5725477" y="2687002"/>
              <a:ext cx="45719" cy="45719"/>
            </a:xfrm>
            <a:custGeom>
              <a:avLst/>
              <a:gdLst/>
              <a:ahLst/>
              <a:cxnLst/>
              <a:rect l="l" t="t" r="r" b="b"/>
              <a:pathLst>
                <a:path w="45719"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 name="Google Shape;273;p3"/>
            <p:cNvSpPr/>
            <p:nvPr/>
          </p:nvSpPr>
          <p:spPr>
            <a:xfrm>
              <a:off x="3680459" y="222878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3"/>
            <p:cNvSpPr/>
            <p:nvPr/>
          </p:nvSpPr>
          <p:spPr>
            <a:xfrm>
              <a:off x="6594156" y="2415539"/>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3"/>
            <p:cNvSpPr/>
            <p:nvPr/>
          </p:nvSpPr>
          <p:spPr>
            <a:xfrm>
              <a:off x="7172324" y="2234564"/>
              <a:ext cx="45719" cy="45720"/>
            </a:xfrm>
            <a:custGeom>
              <a:avLst/>
              <a:gdLst/>
              <a:ahLst/>
              <a:cxnLst/>
              <a:rect l="l" t="t" r="r" b="b"/>
              <a:pathLst>
                <a:path w="45719"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3"/>
            <p:cNvSpPr/>
            <p:nvPr/>
          </p:nvSpPr>
          <p:spPr>
            <a:xfrm>
              <a:off x="6112192" y="3388994"/>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3"/>
            <p:cNvSpPr/>
            <p:nvPr/>
          </p:nvSpPr>
          <p:spPr>
            <a:xfrm>
              <a:off x="6900862" y="3415664"/>
              <a:ext cx="45719" cy="45719"/>
            </a:xfrm>
            <a:custGeom>
              <a:avLst/>
              <a:gdLst/>
              <a:ahLst/>
              <a:cxnLst/>
              <a:rect l="l" t="t" r="r" b="b"/>
              <a:pathLst>
                <a:path w="45719"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6195"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3"/>
            <p:cNvSpPr/>
            <p:nvPr/>
          </p:nvSpPr>
          <p:spPr>
            <a:xfrm>
              <a:off x="8129587" y="276034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3"/>
            <p:cNvSpPr/>
            <p:nvPr/>
          </p:nvSpPr>
          <p:spPr>
            <a:xfrm>
              <a:off x="6793229" y="1528762"/>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3"/>
            <p:cNvSpPr/>
            <p:nvPr/>
          </p:nvSpPr>
          <p:spPr>
            <a:xfrm>
              <a:off x="7491412" y="323659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3"/>
            <p:cNvSpPr/>
            <p:nvPr/>
          </p:nvSpPr>
          <p:spPr>
            <a:xfrm>
              <a:off x="5013006" y="345941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3"/>
            <p:cNvSpPr/>
            <p:nvPr/>
          </p:nvSpPr>
          <p:spPr>
            <a:xfrm>
              <a:off x="5213984" y="256984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3"/>
            <p:cNvSpPr/>
            <p:nvPr/>
          </p:nvSpPr>
          <p:spPr>
            <a:xfrm>
              <a:off x="6149339" y="2001201"/>
              <a:ext cx="45719" cy="45720"/>
            </a:xfrm>
            <a:custGeom>
              <a:avLst/>
              <a:gdLst/>
              <a:ahLst/>
              <a:cxnLst/>
              <a:rect l="l" t="t" r="r" b="b"/>
              <a:pathLst>
                <a:path w="45719"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3"/>
            <p:cNvSpPr/>
            <p:nvPr/>
          </p:nvSpPr>
          <p:spPr>
            <a:xfrm>
              <a:off x="5570219" y="2185987"/>
              <a:ext cx="45720" cy="45720"/>
            </a:xfrm>
            <a:custGeom>
              <a:avLst/>
              <a:gdLst/>
              <a:ahLst/>
              <a:cxnLst/>
              <a:rect l="l" t="t" r="r" b="b"/>
              <a:pathLst>
                <a:path w="45720" h="45720"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3"/>
            <p:cNvSpPr/>
            <p:nvPr/>
          </p:nvSpPr>
          <p:spPr>
            <a:xfrm>
              <a:off x="4769166" y="2161222"/>
              <a:ext cx="45720" cy="45719"/>
            </a:xfrm>
            <a:custGeom>
              <a:avLst/>
              <a:gdLst/>
              <a:ahLst/>
              <a:cxnLst/>
              <a:rect l="l" t="t" r="r" b="b"/>
              <a:pathLst>
                <a:path w="45720"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3"/>
            <p:cNvSpPr/>
            <p:nvPr/>
          </p:nvSpPr>
          <p:spPr>
            <a:xfrm>
              <a:off x="4349114" y="2841307"/>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3"/>
            <p:cNvSpPr/>
            <p:nvPr/>
          </p:nvSpPr>
          <p:spPr>
            <a:xfrm>
              <a:off x="3193732" y="3208971"/>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3"/>
            <p:cNvSpPr/>
            <p:nvPr/>
          </p:nvSpPr>
          <p:spPr>
            <a:xfrm>
              <a:off x="4215764" y="3434714"/>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3"/>
            <p:cNvSpPr/>
            <p:nvPr/>
          </p:nvSpPr>
          <p:spPr>
            <a:xfrm>
              <a:off x="3835716" y="2727959"/>
              <a:ext cx="45720" cy="45720"/>
            </a:xfrm>
            <a:custGeom>
              <a:avLst/>
              <a:gdLst/>
              <a:ahLst/>
              <a:cxnLst/>
              <a:rect l="l" t="t" r="r" b="b"/>
              <a:pathLst>
                <a:path w="45720"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90" name="Google Shape;290;p3"/>
          <p:cNvGrpSpPr/>
          <p:nvPr/>
        </p:nvGrpSpPr>
        <p:grpSpPr>
          <a:xfrm>
            <a:off x="8269990" y="-2684040"/>
            <a:ext cx="3503117" cy="3033228"/>
            <a:chOff x="4076700" y="1680209"/>
            <a:chExt cx="4040504" cy="3498533"/>
          </a:xfrm>
        </p:grpSpPr>
        <p:sp>
          <p:nvSpPr>
            <p:cNvPr id="291" name="Google Shape;291;p3"/>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3"/>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3"/>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3"/>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3"/>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3"/>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 name="Google Shape;297;p3"/>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 name="Google Shape;298;p3"/>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 name="Google Shape;299;p3"/>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 name="Google Shape;300;p3"/>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 name="Google Shape;301;p3"/>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 name="Google Shape;302;p3"/>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 name="Google Shape;303;p3"/>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 name="Google Shape;304;p3"/>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 name="Google Shape;305;p3"/>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 name="Google Shape;306;p3"/>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 name="Google Shape;307;p3"/>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 name="Google Shape;308;p3"/>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9" name="Google Shape;309;p3"/>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 name="Google Shape;310;p3"/>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1" name="Google Shape;311;p3"/>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 name="Google Shape;312;p3"/>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 name="Google Shape;313;p3"/>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 name="Google Shape;314;p3"/>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 name="Google Shape;315;p3"/>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 name="Google Shape;316;p3"/>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 name="Google Shape;317;p3"/>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 name="Google Shape;318;p3"/>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 name="Google Shape;319;p3"/>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 name="Google Shape;320;p3"/>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 name="Google Shape;321;p3"/>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 name="Google Shape;322;p3"/>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 name="Google Shape;323;p3"/>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 name="Google Shape;324;p3"/>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 name="Google Shape;325;p3"/>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 name="Google Shape;326;p3"/>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 name="Google Shape;327;p3"/>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 name="Google Shape;328;p3"/>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 name="Google Shape;329;p3"/>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0" name="Google Shape;330;p3"/>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 name="Google Shape;331;p3"/>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32" name="Google Shape;332;p3"/>
          <p:cNvGrpSpPr/>
          <p:nvPr/>
        </p:nvGrpSpPr>
        <p:grpSpPr>
          <a:xfrm rot="10800000">
            <a:off x="-5427144" y="3895261"/>
            <a:ext cx="6348884" cy="3457697"/>
            <a:chOff x="2433637" y="1433512"/>
            <a:chExt cx="7322819" cy="3988117"/>
          </a:xfrm>
        </p:grpSpPr>
        <p:sp>
          <p:nvSpPr>
            <p:cNvPr id="333" name="Google Shape;333;p3"/>
            <p:cNvSpPr/>
            <p:nvPr/>
          </p:nvSpPr>
          <p:spPr>
            <a:xfrm>
              <a:off x="5944552" y="1433512"/>
              <a:ext cx="584834" cy="598169"/>
            </a:xfrm>
            <a:custGeom>
              <a:avLst/>
              <a:gdLst/>
              <a:ahLst/>
              <a:cxnLst/>
              <a:rect l="l" t="t" r="r" b="b"/>
              <a:pathLst>
                <a:path w="584834" h="598169" extrusionOk="0">
                  <a:moveTo>
                    <a:pt x="225742" y="598170"/>
                  </a:moveTo>
                  <a:lnTo>
                    <a:pt x="0" y="390525"/>
                  </a:lnTo>
                  <a:lnTo>
                    <a:pt x="66675" y="91440"/>
                  </a:lnTo>
                  <a:lnTo>
                    <a:pt x="360045" y="0"/>
                  </a:lnTo>
                  <a:lnTo>
                    <a:pt x="584835" y="207645"/>
                  </a:lnTo>
                  <a:lnTo>
                    <a:pt x="518160" y="506730"/>
                  </a:lnTo>
                  <a:lnTo>
                    <a:pt x="225742" y="598170"/>
                  </a:lnTo>
                  <a:close/>
                  <a:moveTo>
                    <a:pt x="6667" y="388620"/>
                  </a:moveTo>
                  <a:lnTo>
                    <a:pt x="226695" y="590550"/>
                  </a:lnTo>
                  <a:lnTo>
                    <a:pt x="512445" y="501015"/>
                  </a:lnTo>
                  <a:lnTo>
                    <a:pt x="578167" y="208598"/>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 name="Google Shape;334;p3"/>
            <p:cNvSpPr/>
            <p:nvPr/>
          </p:nvSpPr>
          <p:spPr>
            <a:xfrm>
              <a:off x="6456044" y="1547812"/>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8" y="591503"/>
                  </a:lnTo>
                  <a:lnTo>
                    <a:pt x="513398" y="501967"/>
                  </a:lnTo>
                  <a:lnTo>
                    <a:pt x="579120" y="209550"/>
                  </a:lnTo>
                  <a:lnTo>
                    <a:pt x="359093" y="6667"/>
                  </a:lnTo>
                  <a:lnTo>
                    <a:pt x="73343"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 name="Google Shape;335;p3"/>
            <p:cNvSpPr/>
            <p:nvPr/>
          </p:nvSpPr>
          <p:spPr>
            <a:xfrm>
              <a:off x="8502967" y="200786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7"/>
                  </a:lnTo>
                  <a:lnTo>
                    <a:pt x="359093" y="6668"/>
                  </a:lnTo>
                  <a:lnTo>
                    <a:pt x="73343" y="96203"/>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 name="Google Shape;336;p3"/>
            <p:cNvSpPr/>
            <p:nvPr/>
          </p:nvSpPr>
          <p:spPr>
            <a:xfrm>
              <a:off x="9015412" y="212216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 name="Google Shape;337;p3"/>
            <p:cNvSpPr/>
            <p:nvPr/>
          </p:nvSpPr>
          <p:spPr>
            <a:xfrm>
              <a:off x="6100762" y="1934526"/>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8"/>
                  </a:lnTo>
                  <a:lnTo>
                    <a:pt x="359093" y="5715"/>
                  </a:lnTo>
                  <a:lnTo>
                    <a:pt x="73343"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 name="Google Shape;338;p3"/>
            <p:cNvSpPr/>
            <p:nvPr/>
          </p:nvSpPr>
          <p:spPr>
            <a:xfrm>
              <a:off x="6612254" y="2048826"/>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8"/>
                  </a:lnTo>
                  <a:lnTo>
                    <a:pt x="579120" y="209550"/>
                  </a:lnTo>
                  <a:lnTo>
                    <a:pt x="359092" y="6668"/>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 name="Google Shape;339;p3"/>
            <p:cNvSpPr/>
            <p:nvPr/>
          </p:nvSpPr>
          <p:spPr>
            <a:xfrm>
              <a:off x="8148637" y="2393632"/>
              <a:ext cx="584835" cy="598170"/>
            </a:xfrm>
            <a:custGeom>
              <a:avLst/>
              <a:gdLst/>
              <a:ahLst/>
              <a:cxnLst/>
              <a:rect l="l" t="t" r="r" b="b"/>
              <a:pathLst>
                <a:path w="584835" h="598170" extrusionOk="0">
                  <a:moveTo>
                    <a:pt x="224790" y="598170"/>
                  </a:moveTo>
                  <a:lnTo>
                    <a:pt x="0" y="390525"/>
                  </a:lnTo>
                  <a:lnTo>
                    <a:pt x="66675" y="91440"/>
                  </a:lnTo>
                  <a:lnTo>
                    <a:pt x="359093" y="0"/>
                  </a:lnTo>
                  <a:lnTo>
                    <a:pt x="584835" y="207645"/>
                  </a:lnTo>
                  <a:lnTo>
                    <a:pt x="518160" y="506730"/>
                  </a:lnTo>
                  <a:lnTo>
                    <a:pt x="224790" y="598170"/>
                  </a:lnTo>
                  <a:close/>
                  <a:moveTo>
                    <a:pt x="6668" y="387667"/>
                  </a:moveTo>
                  <a:lnTo>
                    <a:pt x="226695" y="590550"/>
                  </a:lnTo>
                  <a:lnTo>
                    <a:pt x="512445" y="501015"/>
                  </a:lnTo>
                  <a:lnTo>
                    <a:pt x="578168" y="208597"/>
                  </a:lnTo>
                  <a:lnTo>
                    <a:pt x="358140" y="5715"/>
                  </a:lnTo>
                  <a:lnTo>
                    <a:pt x="72390" y="95250"/>
                  </a:lnTo>
                  <a:lnTo>
                    <a:pt x="6668"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0" name="Google Shape;340;p3"/>
            <p:cNvSpPr/>
            <p:nvPr/>
          </p:nvSpPr>
          <p:spPr>
            <a:xfrm>
              <a:off x="8660129" y="2507932"/>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 name="Google Shape;341;p3"/>
            <p:cNvSpPr/>
            <p:nvPr/>
          </p:nvSpPr>
          <p:spPr>
            <a:xfrm>
              <a:off x="9171622" y="2623184"/>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8140" y="6667"/>
                  </a:lnTo>
                  <a:lnTo>
                    <a:pt x="72390" y="96202"/>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2" name="Google Shape;342;p3"/>
            <p:cNvSpPr/>
            <p:nvPr/>
          </p:nvSpPr>
          <p:spPr>
            <a:xfrm>
              <a:off x="4722494" y="2090737"/>
              <a:ext cx="584835" cy="598170"/>
            </a:xfrm>
            <a:custGeom>
              <a:avLst/>
              <a:gdLst/>
              <a:ahLst/>
              <a:cxnLst/>
              <a:rect l="l" t="t" r="r" b="b"/>
              <a:pathLst>
                <a:path w="584835"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9550"/>
                  </a:lnTo>
                  <a:lnTo>
                    <a:pt x="358140" y="6667"/>
                  </a:lnTo>
                  <a:lnTo>
                    <a:pt x="72390" y="96202"/>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 name="Google Shape;343;p3"/>
            <p:cNvSpPr/>
            <p:nvPr/>
          </p:nvSpPr>
          <p:spPr>
            <a:xfrm>
              <a:off x="5233987" y="2205037"/>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3"/>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4" name="Google Shape;344;p3"/>
            <p:cNvSpPr/>
            <p:nvPr/>
          </p:nvSpPr>
          <p:spPr>
            <a:xfrm>
              <a:off x="5745479" y="2320289"/>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9092" y="5715"/>
                  </a:lnTo>
                  <a:lnTo>
                    <a:pt x="73342"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 name="Google Shape;345;p3"/>
            <p:cNvSpPr/>
            <p:nvPr/>
          </p:nvSpPr>
          <p:spPr>
            <a:xfrm>
              <a:off x="6256971" y="243458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7" y="591503"/>
                  </a:lnTo>
                  <a:lnTo>
                    <a:pt x="513397" y="501968"/>
                  </a:lnTo>
                  <a:lnTo>
                    <a:pt x="579120" y="209550"/>
                  </a:lnTo>
                  <a:lnTo>
                    <a:pt x="359093" y="6668"/>
                  </a:lnTo>
                  <a:lnTo>
                    <a:pt x="73343"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 name="Google Shape;346;p3"/>
            <p:cNvSpPr/>
            <p:nvPr/>
          </p:nvSpPr>
          <p:spPr>
            <a:xfrm>
              <a:off x="6769417" y="25498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 name="Google Shape;347;p3"/>
            <p:cNvSpPr/>
            <p:nvPr/>
          </p:nvSpPr>
          <p:spPr>
            <a:xfrm>
              <a:off x="7280909" y="26641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7"/>
                  </a:lnTo>
                  <a:lnTo>
                    <a:pt x="579120" y="209550"/>
                  </a:lnTo>
                  <a:lnTo>
                    <a:pt x="358140" y="7620"/>
                  </a:lnTo>
                  <a:lnTo>
                    <a:pt x="72390" y="97155"/>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 name="Google Shape;348;p3"/>
            <p:cNvSpPr/>
            <p:nvPr/>
          </p:nvSpPr>
          <p:spPr>
            <a:xfrm>
              <a:off x="7792401" y="2779394"/>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8" y="590550"/>
                  </a:lnTo>
                  <a:lnTo>
                    <a:pt x="513398" y="501015"/>
                  </a:lnTo>
                  <a:lnTo>
                    <a:pt x="579120" y="208597"/>
                  </a:lnTo>
                  <a:lnTo>
                    <a:pt x="359093" y="6667"/>
                  </a:lnTo>
                  <a:lnTo>
                    <a:pt x="73343"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 name="Google Shape;349;p3"/>
            <p:cNvSpPr/>
            <p:nvPr/>
          </p:nvSpPr>
          <p:spPr>
            <a:xfrm>
              <a:off x="8305799" y="289369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224790" y="598170"/>
                  </a:lnTo>
                  <a:close/>
                  <a:moveTo>
                    <a:pt x="5715" y="388620"/>
                  </a:moveTo>
                  <a:lnTo>
                    <a:pt x="225743" y="591502"/>
                  </a:lnTo>
                  <a:lnTo>
                    <a:pt x="511493" y="501967"/>
                  </a:lnTo>
                  <a:lnTo>
                    <a:pt x="577215" y="209550"/>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 name="Google Shape;350;p3"/>
            <p:cNvSpPr/>
            <p:nvPr/>
          </p:nvSpPr>
          <p:spPr>
            <a:xfrm>
              <a:off x="8817292" y="3008946"/>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 name="Google Shape;351;p3"/>
            <p:cNvSpPr/>
            <p:nvPr/>
          </p:nvSpPr>
          <p:spPr>
            <a:xfrm>
              <a:off x="3343274" y="2246947"/>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 name="Google Shape;352;p3"/>
            <p:cNvSpPr/>
            <p:nvPr/>
          </p:nvSpPr>
          <p:spPr>
            <a:xfrm>
              <a:off x="3854766" y="2361247"/>
              <a:ext cx="584835" cy="598169"/>
            </a:xfrm>
            <a:custGeom>
              <a:avLst/>
              <a:gdLst/>
              <a:ahLst/>
              <a:cxnLst/>
              <a:rect l="l" t="t" r="r" b="b"/>
              <a:pathLst>
                <a:path w="584835"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8" y="591503"/>
                  </a:lnTo>
                  <a:lnTo>
                    <a:pt x="513398" y="501968"/>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3" name="Google Shape;353;p3"/>
            <p:cNvSpPr/>
            <p:nvPr/>
          </p:nvSpPr>
          <p:spPr>
            <a:xfrm>
              <a:off x="4367212" y="2476499"/>
              <a:ext cx="584834" cy="598170"/>
            </a:xfrm>
            <a:custGeom>
              <a:avLst/>
              <a:gdLst/>
              <a:ahLst/>
              <a:cxnLst/>
              <a:rect l="l" t="t" r="r" b="b"/>
              <a:pathLst>
                <a:path w="584834"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4" name="Google Shape;354;p3"/>
            <p:cNvSpPr/>
            <p:nvPr/>
          </p:nvSpPr>
          <p:spPr>
            <a:xfrm>
              <a:off x="4878704" y="2590799"/>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8620"/>
                  </a:moveTo>
                  <a:lnTo>
                    <a:pt x="226695" y="591503"/>
                  </a:lnTo>
                  <a:lnTo>
                    <a:pt x="512445" y="501967"/>
                  </a:lnTo>
                  <a:lnTo>
                    <a:pt x="578167"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5" name="Google Shape;355;p3"/>
            <p:cNvSpPr/>
            <p:nvPr/>
          </p:nvSpPr>
          <p:spPr>
            <a:xfrm>
              <a:off x="5390196" y="2706052"/>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7" y="590550"/>
                  </a:lnTo>
                  <a:lnTo>
                    <a:pt x="513397" y="501015"/>
                  </a:lnTo>
                  <a:lnTo>
                    <a:pt x="579120" y="208597"/>
                  </a:lnTo>
                  <a:lnTo>
                    <a:pt x="358140" y="6667"/>
                  </a:lnTo>
                  <a:lnTo>
                    <a:pt x="72390"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6" name="Google Shape;356;p3"/>
            <p:cNvSpPr/>
            <p:nvPr/>
          </p:nvSpPr>
          <p:spPr>
            <a:xfrm>
              <a:off x="5901689" y="2820352"/>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2"/>
                  </a:lnTo>
                  <a:lnTo>
                    <a:pt x="513397" y="501967"/>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7" name="Google Shape;357;p3"/>
            <p:cNvSpPr/>
            <p:nvPr/>
          </p:nvSpPr>
          <p:spPr>
            <a:xfrm>
              <a:off x="6415087" y="2935604"/>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3"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8" name="Google Shape;358;p3"/>
            <p:cNvSpPr/>
            <p:nvPr/>
          </p:nvSpPr>
          <p:spPr>
            <a:xfrm>
              <a:off x="6926579" y="3049904"/>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9" name="Google Shape;359;p3"/>
            <p:cNvSpPr/>
            <p:nvPr/>
          </p:nvSpPr>
          <p:spPr>
            <a:xfrm>
              <a:off x="7438072" y="3165157"/>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2"/>
                  </a:lnTo>
                  <a:lnTo>
                    <a:pt x="512445" y="501967"/>
                  </a:lnTo>
                  <a:lnTo>
                    <a:pt x="578167" y="209550"/>
                  </a:lnTo>
                  <a:lnTo>
                    <a:pt x="358140" y="6667"/>
                  </a:lnTo>
                  <a:lnTo>
                    <a:pt x="72390"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0" name="Google Shape;360;p3"/>
            <p:cNvSpPr/>
            <p:nvPr/>
          </p:nvSpPr>
          <p:spPr>
            <a:xfrm>
              <a:off x="3499484" y="274700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7" y="388620"/>
                  </a:moveTo>
                  <a:lnTo>
                    <a:pt x="226695" y="591503"/>
                  </a:lnTo>
                  <a:lnTo>
                    <a:pt x="512445" y="501968"/>
                  </a:lnTo>
                  <a:lnTo>
                    <a:pt x="578168" y="209550"/>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1" name="Google Shape;361;p3"/>
            <p:cNvSpPr/>
            <p:nvPr/>
          </p:nvSpPr>
          <p:spPr>
            <a:xfrm>
              <a:off x="4011929" y="2862262"/>
              <a:ext cx="584835" cy="598170"/>
            </a:xfrm>
            <a:custGeom>
              <a:avLst/>
              <a:gdLst/>
              <a:ahLst/>
              <a:cxnLst/>
              <a:rect l="l" t="t" r="r" b="b"/>
              <a:pathLst>
                <a:path w="584835" h="598170" extrusionOk="0">
                  <a:moveTo>
                    <a:pt x="224790" y="598170"/>
                  </a:moveTo>
                  <a:lnTo>
                    <a:pt x="223838" y="597218"/>
                  </a:lnTo>
                  <a:lnTo>
                    <a:pt x="0" y="390525"/>
                  </a:lnTo>
                  <a:lnTo>
                    <a:pt x="66675" y="91440"/>
                  </a:lnTo>
                  <a:lnTo>
                    <a:pt x="359092" y="0"/>
                  </a:lnTo>
                  <a:lnTo>
                    <a:pt x="584835" y="207645"/>
                  </a:lnTo>
                  <a:lnTo>
                    <a:pt x="518160" y="506730"/>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2" name="Google Shape;362;p3"/>
            <p:cNvSpPr/>
            <p:nvPr/>
          </p:nvSpPr>
          <p:spPr>
            <a:xfrm>
              <a:off x="4523421" y="2976562"/>
              <a:ext cx="584834" cy="598170"/>
            </a:xfrm>
            <a:custGeom>
              <a:avLst/>
              <a:gdLst/>
              <a:ahLst/>
              <a:cxnLst/>
              <a:rect l="l" t="t" r="r" b="b"/>
              <a:pathLst>
                <a:path w="584834" h="598170" extrusionOk="0">
                  <a:moveTo>
                    <a:pt x="225743" y="598170"/>
                  </a:moveTo>
                  <a:lnTo>
                    <a:pt x="224790" y="597218"/>
                  </a:lnTo>
                  <a:lnTo>
                    <a:pt x="0" y="390525"/>
                  </a:lnTo>
                  <a:lnTo>
                    <a:pt x="66675" y="91440"/>
                  </a:lnTo>
                  <a:lnTo>
                    <a:pt x="359093" y="0"/>
                  </a:lnTo>
                  <a:lnTo>
                    <a:pt x="584835" y="207645"/>
                  </a:lnTo>
                  <a:lnTo>
                    <a:pt x="518160" y="506730"/>
                  </a:lnTo>
                  <a:lnTo>
                    <a:pt x="516255" y="507683"/>
                  </a:lnTo>
                  <a:lnTo>
                    <a:pt x="225743" y="598170"/>
                  </a:lnTo>
                  <a:close/>
                  <a:moveTo>
                    <a:pt x="6668" y="388620"/>
                  </a:moveTo>
                  <a:lnTo>
                    <a:pt x="226695" y="591503"/>
                  </a:lnTo>
                  <a:lnTo>
                    <a:pt x="512445" y="501967"/>
                  </a:lnTo>
                  <a:lnTo>
                    <a:pt x="578168" y="209550"/>
                  </a:lnTo>
                  <a:lnTo>
                    <a:pt x="358140" y="7620"/>
                  </a:lnTo>
                  <a:lnTo>
                    <a:pt x="72390"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3" name="Google Shape;363;p3"/>
            <p:cNvSpPr/>
            <p:nvPr/>
          </p:nvSpPr>
          <p:spPr>
            <a:xfrm>
              <a:off x="5035867" y="3091814"/>
              <a:ext cx="584834" cy="598169"/>
            </a:xfrm>
            <a:custGeom>
              <a:avLst/>
              <a:gdLst/>
              <a:ahLst/>
              <a:cxnLst/>
              <a:rect l="l" t="t" r="r" b="b"/>
              <a:pathLst>
                <a:path w="584834" h="598169" extrusionOk="0">
                  <a:moveTo>
                    <a:pt x="224790" y="598170"/>
                  </a:moveTo>
                  <a:lnTo>
                    <a:pt x="223838" y="597218"/>
                  </a:lnTo>
                  <a:lnTo>
                    <a:pt x="0" y="390525"/>
                  </a:lnTo>
                  <a:lnTo>
                    <a:pt x="66675" y="91440"/>
                  </a:lnTo>
                  <a:lnTo>
                    <a:pt x="359092" y="0"/>
                  </a:lnTo>
                  <a:lnTo>
                    <a:pt x="584835" y="207645"/>
                  </a:lnTo>
                  <a:lnTo>
                    <a:pt x="518160" y="506730"/>
                  </a:lnTo>
                  <a:lnTo>
                    <a:pt x="516255" y="507682"/>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4" name="Google Shape;364;p3"/>
            <p:cNvSpPr/>
            <p:nvPr/>
          </p:nvSpPr>
          <p:spPr>
            <a:xfrm>
              <a:off x="5547359" y="3206114"/>
              <a:ext cx="584834" cy="598169"/>
            </a:xfrm>
            <a:custGeom>
              <a:avLst/>
              <a:gdLst/>
              <a:ahLst/>
              <a:cxnLst/>
              <a:rect l="l" t="t" r="r" b="b"/>
              <a:pathLst>
                <a:path w="584834" h="598169" extrusionOk="0">
                  <a:moveTo>
                    <a:pt x="224790" y="598170"/>
                  </a:moveTo>
                  <a:lnTo>
                    <a:pt x="223838" y="597218"/>
                  </a:lnTo>
                  <a:lnTo>
                    <a:pt x="0" y="390525"/>
                  </a:lnTo>
                  <a:lnTo>
                    <a:pt x="66675" y="91440"/>
                  </a:lnTo>
                  <a:lnTo>
                    <a:pt x="359093" y="0"/>
                  </a:lnTo>
                  <a:lnTo>
                    <a:pt x="584835" y="207645"/>
                  </a:lnTo>
                  <a:lnTo>
                    <a:pt x="518160" y="506730"/>
                  </a:lnTo>
                  <a:lnTo>
                    <a:pt x="516255" y="507682"/>
                  </a:lnTo>
                  <a:lnTo>
                    <a:pt x="224790"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5" name="Google Shape;365;p3"/>
            <p:cNvSpPr/>
            <p:nvPr/>
          </p:nvSpPr>
          <p:spPr>
            <a:xfrm>
              <a:off x="6059804" y="3321366"/>
              <a:ext cx="583882" cy="598170"/>
            </a:xfrm>
            <a:custGeom>
              <a:avLst/>
              <a:gdLst/>
              <a:ahLst/>
              <a:cxnLst/>
              <a:rect l="l" t="t" r="r" b="b"/>
              <a:pathLst>
                <a:path w="583882" h="598170" extrusionOk="0">
                  <a:moveTo>
                    <a:pt x="224790" y="598170"/>
                  </a:moveTo>
                  <a:lnTo>
                    <a:pt x="223838" y="597218"/>
                  </a:lnTo>
                  <a:lnTo>
                    <a:pt x="0" y="390525"/>
                  </a:lnTo>
                  <a:lnTo>
                    <a:pt x="66675" y="91440"/>
                  </a:lnTo>
                  <a:lnTo>
                    <a:pt x="359092" y="0"/>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6" name="Google Shape;366;p3"/>
            <p:cNvSpPr/>
            <p:nvPr/>
          </p:nvSpPr>
          <p:spPr>
            <a:xfrm>
              <a:off x="6571296" y="3435666"/>
              <a:ext cx="584834" cy="598170"/>
            </a:xfrm>
            <a:custGeom>
              <a:avLst/>
              <a:gdLst/>
              <a:ahLst/>
              <a:cxnLst/>
              <a:rect l="l" t="t" r="r" b="b"/>
              <a:pathLst>
                <a:path w="584834" h="598170" extrusionOk="0">
                  <a:moveTo>
                    <a:pt x="224790" y="598170"/>
                  </a:moveTo>
                  <a:lnTo>
                    <a:pt x="223838" y="597218"/>
                  </a:lnTo>
                  <a:lnTo>
                    <a:pt x="0" y="390525"/>
                  </a:lnTo>
                  <a:lnTo>
                    <a:pt x="66675" y="91440"/>
                  </a:lnTo>
                  <a:lnTo>
                    <a:pt x="68580" y="90488"/>
                  </a:lnTo>
                  <a:lnTo>
                    <a:pt x="359093" y="0"/>
                  </a:lnTo>
                  <a:lnTo>
                    <a:pt x="584835" y="207645"/>
                  </a:lnTo>
                  <a:lnTo>
                    <a:pt x="518160" y="506730"/>
                  </a:lnTo>
                  <a:lnTo>
                    <a:pt x="516255" y="507683"/>
                  </a:lnTo>
                  <a:lnTo>
                    <a:pt x="224790" y="598170"/>
                  </a:lnTo>
                  <a:close/>
                  <a:moveTo>
                    <a:pt x="6668" y="388620"/>
                  </a:moveTo>
                  <a:lnTo>
                    <a:pt x="226695" y="591502"/>
                  </a:lnTo>
                  <a:lnTo>
                    <a:pt x="512445" y="501967"/>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3"/>
            <p:cNvSpPr/>
            <p:nvPr/>
          </p:nvSpPr>
          <p:spPr>
            <a:xfrm>
              <a:off x="7082789" y="35509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3" y="207645"/>
                  </a:lnTo>
                  <a:lnTo>
                    <a:pt x="517208" y="506730"/>
                  </a:lnTo>
                  <a:lnTo>
                    <a:pt x="515303" y="507683"/>
                  </a:lnTo>
                  <a:lnTo>
                    <a:pt x="224790" y="598170"/>
                  </a:lnTo>
                  <a:close/>
                  <a:moveTo>
                    <a:pt x="6667" y="388620"/>
                  </a:moveTo>
                  <a:lnTo>
                    <a:pt x="226695" y="591502"/>
                  </a:lnTo>
                  <a:lnTo>
                    <a:pt x="512445" y="501967"/>
                  </a:lnTo>
                  <a:lnTo>
                    <a:pt x="578167" y="209550"/>
                  </a:lnTo>
                  <a:lnTo>
                    <a:pt x="357187" y="6667"/>
                  </a:lnTo>
                  <a:lnTo>
                    <a:pt x="71438"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3"/>
            <p:cNvSpPr/>
            <p:nvPr/>
          </p:nvSpPr>
          <p:spPr>
            <a:xfrm>
              <a:off x="7595234" y="36652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3"/>
            <p:cNvSpPr/>
            <p:nvPr/>
          </p:nvSpPr>
          <p:spPr>
            <a:xfrm>
              <a:off x="2632709" y="30184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3"/>
            <p:cNvSpPr/>
            <p:nvPr/>
          </p:nvSpPr>
          <p:spPr>
            <a:xfrm>
              <a:off x="3145154" y="31327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2" y="501968"/>
                  </a:lnTo>
                  <a:lnTo>
                    <a:pt x="577215" y="209550"/>
                  </a:lnTo>
                  <a:lnTo>
                    <a:pt x="357188" y="6668"/>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3"/>
            <p:cNvSpPr/>
            <p:nvPr/>
          </p:nvSpPr>
          <p:spPr>
            <a:xfrm>
              <a:off x="3656646" y="324802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7"/>
                  </a:lnTo>
                  <a:lnTo>
                    <a:pt x="578168" y="209550"/>
                  </a:lnTo>
                  <a:lnTo>
                    <a:pt x="358140" y="6667"/>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3"/>
            <p:cNvSpPr/>
            <p:nvPr/>
          </p:nvSpPr>
          <p:spPr>
            <a:xfrm>
              <a:off x="4168139" y="3362324"/>
              <a:ext cx="584834" cy="598169"/>
            </a:xfrm>
            <a:custGeom>
              <a:avLst/>
              <a:gdLst/>
              <a:ahLst/>
              <a:cxnLst/>
              <a:rect l="l" t="t" r="r" b="b"/>
              <a:pathLst>
                <a:path w="584834" h="598169" extrusionOk="0">
                  <a:moveTo>
                    <a:pt x="224790" y="598170"/>
                  </a:moveTo>
                  <a:lnTo>
                    <a:pt x="223838" y="597218"/>
                  </a:lnTo>
                  <a:lnTo>
                    <a:pt x="0" y="390525"/>
                  </a:lnTo>
                  <a:lnTo>
                    <a:pt x="66675" y="91440"/>
                  </a:lnTo>
                  <a:lnTo>
                    <a:pt x="68580" y="90488"/>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3" name="Google Shape;373;p3"/>
            <p:cNvSpPr/>
            <p:nvPr/>
          </p:nvSpPr>
          <p:spPr>
            <a:xfrm>
              <a:off x="4680584" y="3477577"/>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3" y="0"/>
                  </a:lnTo>
                  <a:lnTo>
                    <a:pt x="360045" y="952"/>
                  </a:lnTo>
                  <a:lnTo>
                    <a:pt x="583883" y="207645"/>
                  </a:lnTo>
                  <a:lnTo>
                    <a:pt x="517208" y="506730"/>
                  </a:lnTo>
                  <a:lnTo>
                    <a:pt x="515303" y="507682"/>
                  </a:lnTo>
                  <a:lnTo>
                    <a:pt x="224790" y="598170"/>
                  </a:lnTo>
                  <a:close/>
                  <a:moveTo>
                    <a:pt x="5715" y="388620"/>
                  </a:moveTo>
                  <a:lnTo>
                    <a:pt x="225743" y="591503"/>
                  </a:lnTo>
                  <a:lnTo>
                    <a:pt x="511493"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4" name="Google Shape;374;p3"/>
            <p:cNvSpPr/>
            <p:nvPr/>
          </p:nvSpPr>
          <p:spPr>
            <a:xfrm>
              <a:off x="6727506" y="3936681"/>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8" y="506730"/>
                  </a:lnTo>
                  <a:lnTo>
                    <a:pt x="515303"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3"/>
            <p:cNvSpPr/>
            <p:nvPr/>
          </p:nvSpPr>
          <p:spPr>
            <a:xfrm>
              <a:off x="7239952" y="4051934"/>
              <a:ext cx="583882" cy="598170"/>
            </a:xfrm>
            <a:custGeom>
              <a:avLst/>
              <a:gdLst/>
              <a:ahLst/>
              <a:cxnLst/>
              <a:rect l="l" t="t" r="r" b="b"/>
              <a:pathLst>
                <a:path w="583882" h="598170" extrusionOk="0">
                  <a:moveTo>
                    <a:pt x="224790" y="598170"/>
                  </a:moveTo>
                  <a:lnTo>
                    <a:pt x="223837" y="597218"/>
                  </a:lnTo>
                  <a:lnTo>
                    <a:pt x="0" y="390525"/>
                  </a:lnTo>
                  <a:lnTo>
                    <a:pt x="66675" y="91440"/>
                  </a:lnTo>
                  <a:lnTo>
                    <a:pt x="68580" y="90488"/>
                  </a:lnTo>
                  <a:lnTo>
                    <a:pt x="359092" y="0"/>
                  </a:lnTo>
                  <a:lnTo>
                    <a:pt x="360045" y="953"/>
                  </a:lnTo>
                  <a:lnTo>
                    <a:pt x="583883" y="207645"/>
                  </a:lnTo>
                  <a:lnTo>
                    <a:pt x="517208" y="506730"/>
                  </a:lnTo>
                  <a:lnTo>
                    <a:pt x="515303" y="507683"/>
                  </a:lnTo>
                  <a:lnTo>
                    <a:pt x="224790" y="598170"/>
                  </a:lnTo>
                  <a:close/>
                  <a:moveTo>
                    <a:pt x="5715" y="387668"/>
                  </a:moveTo>
                  <a:lnTo>
                    <a:pt x="225742" y="590550"/>
                  </a:lnTo>
                  <a:lnTo>
                    <a:pt x="511492" y="501015"/>
                  </a:lnTo>
                  <a:lnTo>
                    <a:pt x="577215" y="208597"/>
                  </a:lnTo>
                  <a:lnTo>
                    <a:pt x="357187" y="5715"/>
                  </a:lnTo>
                  <a:lnTo>
                    <a:pt x="71437" y="95250"/>
                  </a:lnTo>
                  <a:lnTo>
                    <a:pt x="5715"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3"/>
            <p:cNvSpPr/>
            <p:nvPr/>
          </p:nvSpPr>
          <p:spPr>
            <a:xfrm>
              <a:off x="2789872" y="351853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3"/>
                  </a:lnTo>
                  <a:lnTo>
                    <a:pt x="583882" y="207645"/>
                  </a:lnTo>
                  <a:lnTo>
                    <a:pt x="517207" y="506730"/>
                  </a:lnTo>
                  <a:lnTo>
                    <a:pt x="515303" y="507683"/>
                  </a:lnTo>
                  <a:lnTo>
                    <a:pt x="224790" y="598170"/>
                  </a:lnTo>
                  <a:close/>
                  <a:moveTo>
                    <a:pt x="5715" y="388620"/>
                  </a:moveTo>
                  <a:lnTo>
                    <a:pt x="225742" y="591503"/>
                  </a:lnTo>
                  <a:lnTo>
                    <a:pt x="511492" y="501968"/>
                  </a:lnTo>
                  <a:lnTo>
                    <a:pt x="577215" y="210503"/>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3"/>
            <p:cNvSpPr/>
            <p:nvPr/>
          </p:nvSpPr>
          <p:spPr>
            <a:xfrm>
              <a:off x="3300412" y="3633787"/>
              <a:ext cx="583882" cy="598169"/>
            </a:xfrm>
            <a:custGeom>
              <a:avLst/>
              <a:gdLst/>
              <a:ahLst/>
              <a:cxnLst/>
              <a:rect l="l" t="t" r="r" b="b"/>
              <a:pathLst>
                <a:path w="583882" h="598169" extrusionOk="0">
                  <a:moveTo>
                    <a:pt x="225742" y="598170"/>
                  </a:moveTo>
                  <a:lnTo>
                    <a:pt x="224790" y="597218"/>
                  </a:lnTo>
                  <a:lnTo>
                    <a:pt x="0" y="390525"/>
                  </a:lnTo>
                  <a:lnTo>
                    <a:pt x="66675" y="91440"/>
                  </a:lnTo>
                  <a:lnTo>
                    <a:pt x="68580" y="90488"/>
                  </a:lnTo>
                  <a:lnTo>
                    <a:pt x="359092" y="0"/>
                  </a:lnTo>
                  <a:lnTo>
                    <a:pt x="360045" y="953"/>
                  </a:lnTo>
                  <a:lnTo>
                    <a:pt x="583883" y="207645"/>
                  </a:lnTo>
                  <a:lnTo>
                    <a:pt x="517208" y="506730"/>
                  </a:lnTo>
                  <a:lnTo>
                    <a:pt x="515303" y="507682"/>
                  </a:lnTo>
                  <a:lnTo>
                    <a:pt x="225742" y="598170"/>
                  </a:lnTo>
                  <a:close/>
                  <a:moveTo>
                    <a:pt x="7620" y="388620"/>
                  </a:moveTo>
                  <a:lnTo>
                    <a:pt x="227648" y="591503"/>
                  </a:lnTo>
                  <a:lnTo>
                    <a:pt x="513397" y="501968"/>
                  </a:lnTo>
                  <a:lnTo>
                    <a:pt x="579120" y="209550"/>
                  </a:lnTo>
                  <a:lnTo>
                    <a:pt x="359092" y="6667"/>
                  </a:lnTo>
                  <a:lnTo>
                    <a:pt x="73342"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8" name="Google Shape;378;p3"/>
            <p:cNvSpPr/>
            <p:nvPr/>
          </p:nvSpPr>
          <p:spPr>
            <a:xfrm>
              <a:off x="3812857" y="3748087"/>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6667" y="388620"/>
                  </a:moveTo>
                  <a:lnTo>
                    <a:pt x="226695" y="591503"/>
                  </a:lnTo>
                  <a:lnTo>
                    <a:pt x="512445" y="501968"/>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9" name="Google Shape;379;p3"/>
            <p:cNvSpPr/>
            <p:nvPr/>
          </p:nvSpPr>
          <p:spPr>
            <a:xfrm>
              <a:off x="4325302" y="3863339"/>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3"/>
            <p:cNvSpPr/>
            <p:nvPr/>
          </p:nvSpPr>
          <p:spPr>
            <a:xfrm>
              <a:off x="6372224" y="432244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7" y="506730"/>
                  </a:lnTo>
                  <a:lnTo>
                    <a:pt x="515303" y="507683"/>
                  </a:lnTo>
                  <a:lnTo>
                    <a:pt x="224790" y="598170"/>
                  </a:lnTo>
                  <a:close/>
                  <a:moveTo>
                    <a:pt x="6668" y="388620"/>
                  </a:moveTo>
                  <a:lnTo>
                    <a:pt x="226695" y="591503"/>
                  </a:lnTo>
                  <a:lnTo>
                    <a:pt x="512445" y="501968"/>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1" name="Google Shape;381;p3"/>
            <p:cNvSpPr/>
            <p:nvPr/>
          </p:nvSpPr>
          <p:spPr>
            <a:xfrm>
              <a:off x="2433637" y="3905249"/>
              <a:ext cx="583882" cy="598169"/>
            </a:xfrm>
            <a:custGeom>
              <a:avLst/>
              <a:gdLst/>
              <a:ahLst/>
              <a:cxnLst/>
              <a:rect l="l" t="t" r="r" b="b"/>
              <a:pathLst>
                <a:path w="583882" h="598169" extrusionOk="0">
                  <a:moveTo>
                    <a:pt x="225743" y="598170"/>
                  </a:moveTo>
                  <a:lnTo>
                    <a:pt x="224790" y="597218"/>
                  </a:lnTo>
                  <a:lnTo>
                    <a:pt x="0" y="390525"/>
                  </a:lnTo>
                  <a:lnTo>
                    <a:pt x="66675" y="91440"/>
                  </a:lnTo>
                  <a:lnTo>
                    <a:pt x="68580" y="90488"/>
                  </a:lnTo>
                  <a:lnTo>
                    <a:pt x="359093" y="0"/>
                  </a:lnTo>
                  <a:lnTo>
                    <a:pt x="360045" y="953"/>
                  </a:lnTo>
                  <a:lnTo>
                    <a:pt x="583883" y="207645"/>
                  </a:lnTo>
                  <a:lnTo>
                    <a:pt x="517208" y="506730"/>
                  </a:lnTo>
                  <a:lnTo>
                    <a:pt x="515303" y="507682"/>
                  </a:lnTo>
                  <a:lnTo>
                    <a:pt x="225743"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3"/>
            <p:cNvSpPr/>
            <p:nvPr/>
          </p:nvSpPr>
          <p:spPr>
            <a:xfrm>
              <a:off x="2946081" y="4019549"/>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2"/>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3"/>
            <p:cNvSpPr/>
            <p:nvPr/>
          </p:nvSpPr>
          <p:spPr>
            <a:xfrm>
              <a:off x="3457574" y="41348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3"/>
            <p:cNvSpPr/>
            <p:nvPr/>
          </p:nvSpPr>
          <p:spPr>
            <a:xfrm>
              <a:off x="3970019" y="42491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5" name="Google Shape;385;p3"/>
            <p:cNvSpPr/>
            <p:nvPr/>
          </p:nvSpPr>
          <p:spPr>
            <a:xfrm>
              <a:off x="4481512" y="4364354"/>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6" name="Google Shape;386;p3"/>
            <p:cNvSpPr/>
            <p:nvPr/>
          </p:nvSpPr>
          <p:spPr>
            <a:xfrm>
              <a:off x="6528434" y="482345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3"/>
                  </a:lnTo>
                  <a:lnTo>
                    <a:pt x="224790"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7" name="Google Shape;387;p3"/>
            <p:cNvSpPr/>
            <p:nvPr/>
          </p:nvSpPr>
          <p:spPr>
            <a:xfrm>
              <a:off x="5725477" y="2687002"/>
              <a:ext cx="45719" cy="45719"/>
            </a:xfrm>
            <a:custGeom>
              <a:avLst/>
              <a:gdLst/>
              <a:ahLst/>
              <a:cxnLst/>
              <a:rect l="l" t="t" r="r" b="b"/>
              <a:pathLst>
                <a:path w="45719"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8" name="Google Shape;388;p3"/>
            <p:cNvSpPr/>
            <p:nvPr/>
          </p:nvSpPr>
          <p:spPr>
            <a:xfrm>
              <a:off x="3680459" y="222878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3"/>
            <p:cNvSpPr/>
            <p:nvPr/>
          </p:nvSpPr>
          <p:spPr>
            <a:xfrm>
              <a:off x="6594156" y="2415539"/>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0" name="Google Shape;390;p3"/>
            <p:cNvSpPr/>
            <p:nvPr/>
          </p:nvSpPr>
          <p:spPr>
            <a:xfrm>
              <a:off x="7172324" y="2234564"/>
              <a:ext cx="45719" cy="45720"/>
            </a:xfrm>
            <a:custGeom>
              <a:avLst/>
              <a:gdLst/>
              <a:ahLst/>
              <a:cxnLst/>
              <a:rect l="l" t="t" r="r" b="b"/>
              <a:pathLst>
                <a:path w="45719"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1" name="Google Shape;391;p3"/>
            <p:cNvSpPr/>
            <p:nvPr/>
          </p:nvSpPr>
          <p:spPr>
            <a:xfrm>
              <a:off x="6112192" y="3388994"/>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3"/>
            <p:cNvSpPr/>
            <p:nvPr/>
          </p:nvSpPr>
          <p:spPr>
            <a:xfrm>
              <a:off x="6900862" y="3415664"/>
              <a:ext cx="45719" cy="45719"/>
            </a:xfrm>
            <a:custGeom>
              <a:avLst/>
              <a:gdLst/>
              <a:ahLst/>
              <a:cxnLst/>
              <a:rect l="l" t="t" r="r" b="b"/>
              <a:pathLst>
                <a:path w="45719"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6195"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3" name="Google Shape;393;p3"/>
            <p:cNvSpPr/>
            <p:nvPr/>
          </p:nvSpPr>
          <p:spPr>
            <a:xfrm>
              <a:off x="8129587" y="276034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4" name="Google Shape;394;p3"/>
            <p:cNvSpPr/>
            <p:nvPr/>
          </p:nvSpPr>
          <p:spPr>
            <a:xfrm>
              <a:off x="6793229" y="1528762"/>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5" name="Google Shape;395;p3"/>
            <p:cNvSpPr/>
            <p:nvPr/>
          </p:nvSpPr>
          <p:spPr>
            <a:xfrm>
              <a:off x="7491412" y="323659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6" name="Google Shape;396;p3"/>
            <p:cNvSpPr/>
            <p:nvPr/>
          </p:nvSpPr>
          <p:spPr>
            <a:xfrm>
              <a:off x="5013006" y="345941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7" name="Google Shape;397;p3"/>
            <p:cNvSpPr/>
            <p:nvPr/>
          </p:nvSpPr>
          <p:spPr>
            <a:xfrm>
              <a:off x="5213984" y="256984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3"/>
            <p:cNvSpPr/>
            <p:nvPr/>
          </p:nvSpPr>
          <p:spPr>
            <a:xfrm>
              <a:off x="6149339" y="2001201"/>
              <a:ext cx="45719" cy="45720"/>
            </a:xfrm>
            <a:custGeom>
              <a:avLst/>
              <a:gdLst/>
              <a:ahLst/>
              <a:cxnLst/>
              <a:rect l="l" t="t" r="r" b="b"/>
              <a:pathLst>
                <a:path w="45719"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3"/>
            <p:cNvSpPr/>
            <p:nvPr/>
          </p:nvSpPr>
          <p:spPr>
            <a:xfrm>
              <a:off x="5570219" y="2185987"/>
              <a:ext cx="45720" cy="45720"/>
            </a:xfrm>
            <a:custGeom>
              <a:avLst/>
              <a:gdLst/>
              <a:ahLst/>
              <a:cxnLst/>
              <a:rect l="l" t="t" r="r" b="b"/>
              <a:pathLst>
                <a:path w="45720" h="45720"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3"/>
            <p:cNvSpPr/>
            <p:nvPr/>
          </p:nvSpPr>
          <p:spPr>
            <a:xfrm>
              <a:off x="4769166" y="2161222"/>
              <a:ext cx="45720" cy="45719"/>
            </a:xfrm>
            <a:custGeom>
              <a:avLst/>
              <a:gdLst/>
              <a:ahLst/>
              <a:cxnLst/>
              <a:rect l="l" t="t" r="r" b="b"/>
              <a:pathLst>
                <a:path w="45720"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1" name="Google Shape;401;p3"/>
            <p:cNvSpPr/>
            <p:nvPr/>
          </p:nvSpPr>
          <p:spPr>
            <a:xfrm>
              <a:off x="4349114" y="2841307"/>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2" name="Google Shape;402;p3"/>
            <p:cNvSpPr/>
            <p:nvPr/>
          </p:nvSpPr>
          <p:spPr>
            <a:xfrm>
              <a:off x="3193732" y="3208971"/>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3"/>
            <p:cNvSpPr/>
            <p:nvPr/>
          </p:nvSpPr>
          <p:spPr>
            <a:xfrm>
              <a:off x="4215764" y="3434714"/>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3"/>
            <p:cNvSpPr/>
            <p:nvPr/>
          </p:nvSpPr>
          <p:spPr>
            <a:xfrm>
              <a:off x="3835716" y="2727959"/>
              <a:ext cx="45720" cy="45720"/>
            </a:xfrm>
            <a:custGeom>
              <a:avLst/>
              <a:gdLst/>
              <a:ahLst/>
              <a:cxnLst/>
              <a:rect l="l" t="t" r="r" b="b"/>
              <a:pathLst>
                <a:path w="45720"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5"/>
        <p:cNvGrpSpPr/>
        <p:nvPr/>
      </p:nvGrpSpPr>
      <p:grpSpPr>
        <a:xfrm>
          <a:off x="0" y="0"/>
          <a:ext cx="0" cy="0"/>
          <a:chOff x="0" y="0"/>
          <a:chExt cx="0" cy="0"/>
        </a:xfrm>
      </p:grpSpPr>
      <p:pic>
        <p:nvPicPr>
          <p:cNvPr id="496" name="Google Shape;496;p5"/>
          <p:cNvPicPr preferRelativeResize="0"/>
          <p:nvPr/>
        </p:nvPicPr>
        <p:blipFill rotWithShape="1">
          <a:blip r:embed="rId2">
            <a:alphaModFix/>
          </a:blip>
          <a:srcRect/>
          <a:stretch/>
        </p:blipFill>
        <p:spPr>
          <a:xfrm rot="10800000" flipH="1">
            <a:off x="-69925" y="-68575"/>
            <a:ext cx="9345379" cy="5256776"/>
          </a:xfrm>
          <a:prstGeom prst="rect">
            <a:avLst/>
          </a:prstGeom>
          <a:noFill/>
          <a:ln>
            <a:noFill/>
          </a:ln>
        </p:spPr>
      </p:pic>
      <p:sp>
        <p:nvSpPr>
          <p:cNvPr id="497" name="Google Shape;497;p5"/>
          <p:cNvSpPr txBox="1">
            <a:spLocks noGrp="1"/>
          </p:cNvSpPr>
          <p:nvPr>
            <p:ph type="title"/>
          </p:nvPr>
        </p:nvSpPr>
        <p:spPr>
          <a:xfrm>
            <a:off x="2317950" y="1307100"/>
            <a:ext cx="4508100" cy="25293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8"/>
        <p:cNvGrpSpPr/>
        <p:nvPr/>
      </p:nvGrpSpPr>
      <p:grpSpPr>
        <a:xfrm>
          <a:off x="0" y="0"/>
          <a:ext cx="0" cy="0"/>
          <a:chOff x="0" y="0"/>
          <a:chExt cx="0" cy="0"/>
        </a:xfrm>
      </p:grpSpPr>
      <p:pic>
        <p:nvPicPr>
          <p:cNvPr id="499" name="Google Shape;499;p6"/>
          <p:cNvPicPr preferRelativeResize="0"/>
          <p:nvPr/>
        </p:nvPicPr>
        <p:blipFill rotWithShape="1">
          <a:blip r:embed="rId2">
            <a:alphaModFix/>
          </a:blip>
          <a:srcRect/>
          <a:stretch/>
        </p:blipFill>
        <p:spPr>
          <a:xfrm>
            <a:off x="-69925" y="-68575"/>
            <a:ext cx="9223450" cy="5256776"/>
          </a:xfrm>
          <a:prstGeom prst="rect">
            <a:avLst/>
          </a:prstGeom>
          <a:noFill/>
          <a:ln>
            <a:noFill/>
          </a:ln>
        </p:spPr>
      </p:pic>
      <p:sp>
        <p:nvSpPr>
          <p:cNvPr id="500" name="Google Shape;500;p6"/>
          <p:cNvSpPr txBox="1">
            <a:spLocks noGrp="1"/>
          </p:cNvSpPr>
          <p:nvPr>
            <p:ph type="title"/>
          </p:nvPr>
        </p:nvSpPr>
        <p:spPr>
          <a:xfrm>
            <a:off x="2135550" y="1189100"/>
            <a:ext cx="4872900" cy="196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501" name="Google Shape;501;p6"/>
          <p:cNvSpPr txBox="1">
            <a:spLocks noGrp="1"/>
          </p:cNvSpPr>
          <p:nvPr>
            <p:ph type="subTitle" idx="1"/>
          </p:nvPr>
        </p:nvSpPr>
        <p:spPr>
          <a:xfrm>
            <a:off x="2135550" y="3153500"/>
            <a:ext cx="4872900" cy="67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2"/>
        <p:cNvGrpSpPr/>
        <p:nvPr/>
      </p:nvGrpSpPr>
      <p:grpSpPr>
        <a:xfrm>
          <a:off x="0" y="0"/>
          <a:ext cx="0" cy="0"/>
          <a:chOff x="0" y="0"/>
          <a:chExt cx="0" cy="0"/>
        </a:xfrm>
      </p:grpSpPr>
      <p:pic>
        <p:nvPicPr>
          <p:cNvPr id="503" name="Google Shape;503;p7"/>
          <p:cNvPicPr preferRelativeResize="0"/>
          <p:nvPr/>
        </p:nvPicPr>
        <p:blipFill rotWithShape="1">
          <a:blip r:embed="rId2">
            <a:alphaModFix/>
          </a:blip>
          <a:srcRect/>
          <a:stretch/>
        </p:blipFill>
        <p:spPr>
          <a:xfrm rot="10800000" flipH="1">
            <a:off x="-69925" y="-68575"/>
            <a:ext cx="9345379" cy="5256776"/>
          </a:xfrm>
          <a:prstGeom prst="rect">
            <a:avLst/>
          </a:prstGeom>
          <a:noFill/>
          <a:ln>
            <a:noFill/>
          </a:ln>
        </p:spPr>
      </p:pic>
      <p:sp>
        <p:nvSpPr>
          <p:cNvPr id="504" name="Google Shape;504;p7"/>
          <p:cNvSpPr txBox="1">
            <a:spLocks noGrp="1"/>
          </p:cNvSpPr>
          <p:nvPr>
            <p:ph type="title"/>
          </p:nvPr>
        </p:nvSpPr>
        <p:spPr>
          <a:xfrm>
            <a:off x="720000" y="4014450"/>
            <a:ext cx="7704000" cy="572700"/>
          </a:xfrm>
          <a:prstGeom prst="rect">
            <a:avLst/>
          </a:prstGeom>
          <a:solidFill>
            <a:schemeClr val="accen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500"/>
              <a:buNone/>
              <a:defRPr>
                <a:solidFill>
                  <a:schemeClr val="lt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6"/>
        <p:cNvGrpSpPr/>
        <p:nvPr/>
      </p:nvGrpSpPr>
      <p:grpSpPr>
        <a:xfrm>
          <a:off x="0" y="0"/>
          <a:ext cx="0" cy="0"/>
          <a:chOff x="0" y="0"/>
          <a:chExt cx="0" cy="0"/>
        </a:xfrm>
      </p:grpSpPr>
      <p:pic>
        <p:nvPicPr>
          <p:cNvPr id="507" name="Google Shape;507;p9"/>
          <p:cNvPicPr preferRelativeResize="0"/>
          <p:nvPr/>
        </p:nvPicPr>
        <p:blipFill rotWithShape="1">
          <a:blip r:embed="rId2">
            <a:alphaModFix/>
          </a:blip>
          <a:srcRect l="39" r="49"/>
          <a:stretch/>
        </p:blipFill>
        <p:spPr>
          <a:xfrm>
            <a:off x="-81237" y="-96000"/>
            <a:ext cx="9306418" cy="523951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08"/>
        <p:cNvGrpSpPr/>
        <p:nvPr/>
      </p:nvGrpSpPr>
      <p:grpSpPr>
        <a:xfrm>
          <a:off x="0" y="0"/>
          <a:ext cx="0" cy="0"/>
          <a:chOff x="0" y="0"/>
          <a:chExt cx="0" cy="0"/>
        </a:xfrm>
      </p:grpSpPr>
      <p:pic>
        <p:nvPicPr>
          <p:cNvPr id="509" name="Google Shape;509;p10"/>
          <p:cNvPicPr preferRelativeResize="0"/>
          <p:nvPr/>
        </p:nvPicPr>
        <p:blipFill rotWithShape="1">
          <a:blip r:embed="rId2">
            <a:alphaModFix/>
          </a:blip>
          <a:srcRect/>
          <a:stretch/>
        </p:blipFill>
        <p:spPr>
          <a:xfrm>
            <a:off x="-69925" y="-68575"/>
            <a:ext cx="9223450" cy="52567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Shape 10" descr="paint_transparent1.png"/>
          <p:cNvPicPr preferRelativeResize="0"/>
          <p:nvPr/>
        </p:nvPicPr>
        <p:blipFill rotWithShape="1">
          <a:blip r:embed="rId3">
            <a:alphaModFix/>
          </a:blip>
          <a:srcRect l="55211"/>
          <a:stretch/>
        </p:blipFill>
        <p:spPr>
          <a:xfrm>
            <a:off x="2" y="0"/>
            <a:ext cx="4095677" cy="5143500"/>
          </a:xfrm>
          <a:prstGeom prst="rect">
            <a:avLst/>
          </a:prstGeom>
          <a:noFill/>
          <a:ln>
            <a:noFill/>
          </a:ln>
        </p:spPr>
      </p:pic>
      <p:sp>
        <p:nvSpPr>
          <p:cNvPr id="11" name="Shape 11"/>
          <p:cNvSpPr txBox="1">
            <a:spLocks noGrp="1"/>
          </p:cNvSpPr>
          <p:nvPr>
            <p:ph type="ctrTitle"/>
          </p:nvPr>
        </p:nvSpPr>
        <p:spPr>
          <a:xfrm>
            <a:off x="3208125" y="3287225"/>
            <a:ext cx="5250300" cy="1159800"/>
          </a:xfrm>
          <a:prstGeom prst="rect">
            <a:avLst/>
          </a:prstGeom>
        </p:spPr>
        <p:txBody>
          <a:bodyPr wrap="square" lIns="121897" tIns="121897" rIns="121897" bIns="121897" anchor="b" anchorCtr="0"/>
          <a:lstStyle>
            <a:lvl1pPr lvl="0" algn="r">
              <a:spcBef>
                <a:spcPts val="0"/>
              </a:spcBef>
              <a:buClr>
                <a:srgbClr val="FFFFFF"/>
              </a:buClr>
              <a:buSzPct val="100000"/>
              <a:buFont typeface="Lato Light"/>
              <a:defRPr sz="5025">
                <a:solidFill>
                  <a:srgbClr val="FFFFFF"/>
                </a:solidFill>
                <a:latin typeface="Lato Light"/>
                <a:ea typeface="Lato Light"/>
                <a:cs typeface="Lato Light"/>
                <a:sym typeface="Lato Light"/>
              </a:defRPr>
            </a:lvl1pPr>
            <a:lvl2pPr lvl="1" algn="r">
              <a:spcBef>
                <a:spcPts val="0"/>
              </a:spcBef>
              <a:buClr>
                <a:srgbClr val="FFFFFF"/>
              </a:buClr>
              <a:buSzPct val="100000"/>
              <a:buFont typeface="Lato Light"/>
              <a:defRPr sz="5025">
                <a:solidFill>
                  <a:srgbClr val="FFFFFF"/>
                </a:solidFill>
                <a:latin typeface="Lato Light"/>
                <a:ea typeface="Lato Light"/>
                <a:cs typeface="Lato Light"/>
                <a:sym typeface="Lato Light"/>
              </a:defRPr>
            </a:lvl2pPr>
            <a:lvl3pPr lvl="2" algn="r">
              <a:spcBef>
                <a:spcPts val="0"/>
              </a:spcBef>
              <a:buClr>
                <a:srgbClr val="FFFFFF"/>
              </a:buClr>
              <a:buSzPct val="100000"/>
              <a:buFont typeface="Lato Light"/>
              <a:defRPr sz="5025">
                <a:solidFill>
                  <a:srgbClr val="FFFFFF"/>
                </a:solidFill>
                <a:latin typeface="Lato Light"/>
                <a:ea typeface="Lato Light"/>
                <a:cs typeface="Lato Light"/>
                <a:sym typeface="Lato Light"/>
              </a:defRPr>
            </a:lvl3pPr>
            <a:lvl4pPr lvl="3" algn="r">
              <a:spcBef>
                <a:spcPts val="0"/>
              </a:spcBef>
              <a:buClr>
                <a:srgbClr val="FFFFFF"/>
              </a:buClr>
              <a:buSzPct val="100000"/>
              <a:buFont typeface="Lato Light"/>
              <a:defRPr sz="5025">
                <a:solidFill>
                  <a:srgbClr val="FFFFFF"/>
                </a:solidFill>
                <a:latin typeface="Lato Light"/>
                <a:ea typeface="Lato Light"/>
                <a:cs typeface="Lato Light"/>
                <a:sym typeface="Lato Light"/>
              </a:defRPr>
            </a:lvl4pPr>
            <a:lvl5pPr lvl="4" algn="r">
              <a:spcBef>
                <a:spcPts val="0"/>
              </a:spcBef>
              <a:buClr>
                <a:srgbClr val="FFFFFF"/>
              </a:buClr>
              <a:buSzPct val="100000"/>
              <a:buFont typeface="Lato Light"/>
              <a:defRPr sz="5025">
                <a:solidFill>
                  <a:srgbClr val="FFFFFF"/>
                </a:solidFill>
                <a:latin typeface="Lato Light"/>
                <a:ea typeface="Lato Light"/>
                <a:cs typeface="Lato Light"/>
                <a:sym typeface="Lato Light"/>
              </a:defRPr>
            </a:lvl5pPr>
            <a:lvl6pPr lvl="5" algn="r">
              <a:spcBef>
                <a:spcPts val="0"/>
              </a:spcBef>
              <a:buClr>
                <a:srgbClr val="FFFFFF"/>
              </a:buClr>
              <a:buSzPct val="100000"/>
              <a:buFont typeface="Lato Light"/>
              <a:defRPr sz="5025">
                <a:solidFill>
                  <a:srgbClr val="FFFFFF"/>
                </a:solidFill>
                <a:latin typeface="Lato Light"/>
                <a:ea typeface="Lato Light"/>
                <a:cs typeface="Lato Light"/>
                <a:sym typeface="Lato Light"/>
              </a:defRPr>
            </a:lvl6pPr>
            <a:lvl7pPr lvl="6" algn="r">
              <a:spcBef>
                <a:spcPts val="0"/>
              </a:spcBef>
              <a:buClr>
                <a:srgbClr val="FFFFFF"/>
              </a:buClr>
              <a:buSzPct val="100000"/>
              <a:buFont typeface="Lato Light"/>
              <a:defRPr sz="5025">
                <a:solidFill>
                  <a:srgbClr val="FFFFFF"/>
                </a:solidFill>
                <a:latin typeface="Lato Light"/>
                <a:ea typeface="Lato Light"/>
                <a:cs typeface="Lato Light"/>
                <a:sym typeface="Lato Light"/>
              </a:defRPr>
            </a:lvl7pPr>
            <a:lvl8pPr lvl="7" algn="r">
              <a:spcBef>
                <a:spcPts val="0"/>
              </a:spcBef>
              <a:buClr>
                <a:srgbClr val="FFFFFF"/>
              </a:buClr>
              <a:buSzPct val="100000"/>
              <a:buFont typeface="Lato Light"/>
              <a:defRPr sz="5025">
                <a:solidFill>
                  <a:srgbClr val="FFFFFF"/>
                </a:solidFill>
                <a:latin typeface="Lato Light"/>
                <a:ea typeface="Lato Light"/>
                <a:cs typeface="Lato Light"/>
                <a:sym typeface="Lato Light"/>
              </a:defRPr>
            </a:lvl8pPr>
            <a:lvl9pPr lvl="8" algn="r">
              <a:spcBef>
                <a:spcPts val="0"/>
              </a:spcBef>
              <a:buClr>
                <a:srgbClr val="FFFFFF"/>
              </a:buClr>
              <a:buSzPct val="100000"/>
              <a:buFont typeface="Lato Light"/>
              <a:defRPr sz="5025">
                <a:solidFill>
                  <a:srgbClr val="FFFFFF"/>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3815220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Bai Jamjuree"/>
              <a:buNone/>
              <a:defRPr sz="3500" b="1" i="0" u="none" strike="noStrike" cap="none">
                <a:solidFill>
                  <a:schemeClr val="dk1"/>
                </a:solidFill>
                <a:latin typeface="Bai Jamjuree"/>
                <a:ea typeface="Bai Jamjuree"/>
                <a:cs typeface="Bai Jamjuree"/>
                <a:sym typeface="Bai Jamjuree"/>
              </a:defRPr>
            </a:lvl1pPr>
            <a:lvl2pPr marR="0" lvl="1"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2pPr>
            <a:lvl3pPr marR="0" lvl="2"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3pPr>
            <a:lvl4pPr marR="0" lvl="3"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4pPr>
            <a:lvl5pPr marR="0" lvl="4"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5pPr>
            <a:lvl6pPr marR="0" lvl="5"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6pPr>
            <a:lvl7pPr marR="0" lvl="6"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7pPr>
            <a:lvl8pPr marR="0" lvl="7"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8pPr>
            <a:lvl9pPr marR="0" lvl="8"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1pPr>
            <a:lvl2pPr marL="914400" marR="0" lvl="1"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2pPr>
            <a:lvl3pPr marL="1371600" marR="0" lvl="2"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3pPr>
            <a:lvl4pPr marL="1828800" marR="0" lvl="3"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4pPr>
            <a:lvl5pPr marL="2286000" marR="0" lvl="4"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5pPr>
            <a:lvl6pPr marL="2743200" marR="0" lvl="5"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6pPr>
            <a:lvl7pPr marL="3200400" marR="0" lvl="6"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7pPr>
            <a:lvl8pPr marL="3657600" marR="0" lvl="7"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8pPr>
            <a:lvl9pPr marL="4114800" marR="0" lvl="8" indent="-304800" algn="l" rtl="0">
              <a:lnSpc>
                <a:spcPct val="100000"/>
              </a:lnSpc>
              <a:spcBef>
                <a:spcPts val="1600"/>
              </a:spcBef>
              <a:spcAft>
                <a:spcPts val="1600"/>
              </a:spcAft>
              <a:buClr>
                <a:schemeClr val="dk1"/>
              </a:buClr>
              <a:buSzPts val="1200"/>
              <a:buFont typeface="Karla"/>
              <a:buChar char="■"/>
              <a:defRPr sz="1200" b="0" i="0" u="none" strike="noStrike" cap="none">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hyperlink" Target="mailto:info@aabrn.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goodfreephotos.com/people/girl-with-kittens.jpg.php"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5" name="Picture 4">
            <a:extLst>
              <a:ext uri="{FF2B5EF4-FFF2-40B4-BE49-F238E27FC236}">
                <a16:creationId xmlns:a16="http://schemas.microsoft.com/office/drawing/2014/main" id="{824408BD-E756-0456-D944-D3A4C9062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099" y="254279"/>
            <a:ext cx="2999024" cy="2380534"/>
          </a:xfrm>
          <a:prstGeom prst="rect">
            <a:avLst/>
          </a:prstGeom>
        </p:spPr>
      </p:pic>
      <p:sp>
        <p:nvSpPr>
          <p:cNvPr id="6" name="TextBox 5">
            <a:extLst>
              <a:ext uri="{FF2B5EF4-FFF2-40B4-BE49-F238E27FC236}">
                <a16:creationId xmlns:a16="http://schemas.microsoft.com/office/drawing/2014/main" id="{9C331172-68DF-170F-3021-04CB357C29DD}"/>
              </a:ext>
            </a:extLst>
          </p:cNvPr>
          <p:cNvSpPr txBox="1"/>
          <p:nvPr/>
        </p:nvSpPr>
        <p:spPr>
          <a:xfrm>
            <a:off x="1635516" y="2798380"/>
            <a:ext cx="7407798" cy="1800493"/>
          </a:xfrm>
          <a:prstGeom prst="rect">
            <a:avLst/>
          </a:prstGeom>
          <a:noFill/>
          <a:ln>
            <a:noFill/>
          </a:ln>
        </p:spPr>
        <p:txBody>
          <a:bodyPr wrap="square" rtlCol="0">
            <a:spAutoFit/>
          </a:bodyPr>
          <a:lstStyle/>
          <a:p>
            <a:pPr algn="r"/>
            <a:r>
              <a:rPr lang="en-US" sz="4800" b="1" dirty="0">
                <a:solidFill>
                  <a:schemeClr val="tx1"/>
                </a:solidFill>
              </a:rPr>
              <a:t>AI Content Creation Bootcamp</a:t>
            </a:r>
          </a:p>
          <a:p>
            <a:pPr algn="r"/>
            <a:r>
              <a:rPr lang="en-US" sz="1500" b="1" dirty="0">
                <a:solidFill>
                  <a:schemeClr val="tx1"/>
                </a:solidFill>
              </a:rPr>
              <a:t>Mon: 5:30 – 8:30pm</a:t>
            </a:r>
          </a:p>
        </p:txBody>
      </p:sp>
      <p:pic>
        <p:nvPicPr>
          <p:cNvPr id="8" name="Picture 7">
            <a:extLst>
              <a:ext uri="{FF2B5EF4-FFF2-40B4-BE49-F238E27FC236}">
                <a16:creationId xmlns:a16="http://schemas.microsoft.com/office/drawing/2014/main" id="{85ED575C-330C-11CD-81D3-381F5E721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57" y="1785341"/>
            <a:ext cx="664840" cy="725543"/>
          </a:xfrm>
          <a:prstGeom prst="rect">
            <a:avLst/>
          </a:prstGeom>
        </p:spPr>
      </p:pic>
      <p:pic>
        <p:nvPicPr>
          <p:cNvPr id="10" name="Picture 9">
            <a:extLst>
              <a:ext uri="{FF2B5EF4-FFF2-40B4-BE49-F238E27FC236}">
                <a16:creationId xmlns:a16="http://schemas.microsoft.com/office/drawing/2014/main" id="{6A8DF20F-1B1E-F27E-11E5-F6C747A48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31" y="2595400"/>
            <a:ext cx="1304706" cy="1093733"/>
          </a:xfrm>
          <a:prstGeom prst="rect">
            <a:avLst/>
          </a:prstGeom>
        </p:spPr>
      </p:pic>
      <p:pic>
        <p:nvPicPr>
          <p:cNvPr id="12" name="Picture 11">
            <a:extLst>
              <a:ext uri="{FF2B5EF4-FFF2-40B4-BE49-F238E27FC236}">
                <a16:creationId xmlns:a16="http://schemas.microsoft.com/office/drawing/2014/main" id="{018156EB-10AD-1EE6-822A-BBCBC45CE4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06" y="291871"/>
            <a:ext cx="1215735" cy="1215735"/>
          </a:xfrm>
          <a:prstGeom prst="rect">
            <a:avLst/>
          </a:prstGeom>
        </p:spPr>
      </p:pic>
      <p:pic>
        <p:nvPicPr>
          <p:cNvPr id="14" name="Picture 13">
            <a:extLst>
              <a:ext uri="{FF2B5EF4-FFF2-40B4-BE49-F238E27FC236}">
                <a16:creationId xmlns:a16="http://schemas.microsoft.com/office/drawing/2014/main" id="{1D7C920B-2B82-2990-3BCD-D126F4C1A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224" y="3564645"/>
            <a:ext cx="1187519" cy="418007"/>
          </a:xfrm>
          <a:prstGeom prst="rect">
            <a:avLst/>
          </a:prstGeom>
        </p:spPr>
      </p:pic>
      <p:pic>
        <p:nvPicPr>
          <p:cNvPr id="16" name="Picture 15">
            <a:extLst>
              <a:ext uri="{FF2B5EF4-FFF2-40B4-BE49-F238E27FC236}">
                <a16:creationId xmlns:a16="http://schemas.microsoft.com/office/drawing/2014/main" id="{D42DA03F-AEBF-ACB6-057E-1F998B4749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310" y="4087243"/>
            <a:ext cx="1185998" cy="689684"/>
          </a:xfrm>
          <a:prstGeom prst="rect">
            <a:avLst/>
          </a:prstGeom>
        </p:spPr>
      </p:pic>
      <p:pic>
        <p:nvPicPr>
          <p:cNvPr id="11" name="Picture 10">
            <a:extLst>
              <a:ext uri="{FF2B5EF4-FFF2-40B4-BE49-F238E27FC236}">
                <a16:creationId xmlns:a16="http://schemas.microsoft.com/office/drawing/2014/main" id="{D9B258B3-15D6-CE04-E1AB-190282BBB323}"/>
              </a:ext>
            </a:extLst>
          </p:cNvPr>
          <p:cNvPicPr>
            <a:picLocks noChangeAspect="1"/>
          </p:cNvPicPr>
          <p:nvPr/>
        </p:nvPicPr>
        <p:blipFill>
          <a:blip r:embed="rId9"/>
          <a:stretch>
            <a:fillRect/>
          </a:stretch>
        </p:blipFill>
        <p:spPr>
          <a:xfrm>
            <a:off x="1718441" y="4432085"/>
            <a:ext cx="1638446" cy="455915"/>
          </a:xfrm>
          <a:prstGeom prst="rect">
            <a:avLst/>
          </a:prstGeom>
        </p:spPr>
      </p:pic>
    </p:spTree>
    <p:extLst>
      <p:ext uri="{BB962C8B-B14F-4D97-AF65-F5344CB8AC3E}">
        <p14:creationId xmlns:p14="http://schemas.microsoft.com/office/powerpoint/2010/main" val="376933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20000" y="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US" dirty="0"/>
              <a:t>AI in Social Media Content Creation</a:t>
            </a:r>
            <a:endParaRPr dirty="0"/>
          </a:p>
        </p:txBody>
      </p:sp>
      <p:sp>
        <p:nvSpPr>
          <p:cNvPr id="2" name="TextBox 3">
            <a:extLst>
              <a:ext uri="{FF2B5EF4-FFF2-40B4-BE49-F238E27FC236}">
                <a16:creationId xmlns:a16="http://schemas.microsoft.com/office/drawing/2014/main" id="{FB88CF69-D906-BA22-E697-6A641F93C982}"/>
              </a:ext>
            </a:extLst>
          </p:cNvPr>
          <p:cNvSpPr txBox="1"/>
          <p:nvPr/>
        </p:nvSpPr>
        <p:spPr>
          <a:xfrm>
            <a:off x="853413" y="1429154"/>
            <a:ext cx="7437173" cy="25853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None/>
            </a:pPr>
            <a:r>
              <a:rPr lang="en-US" sz="1800" b="1" i="0" u="none" strike="noStrike" dirty="0">
                <a:solidFill>
                  <a:schemeClr val="tx1"/>
                </a:solidFill>
                <a:effectLst/>
                <a:latin typeface="Proxima Nova"/>
              </a:rPr>
              <a:t>Use Cases:</a:t>
            </a:r>
          </a:p>
          <a:p>
            <a:pPr>
              <a:buNone/>
            </a:pPr>
            <a:endParaRPr lang="en-US" sz="1800" b="1" dirty="0">
              <a:solidFill>
                <a:schemeClr val="tx1"/>
              </a:solidFill>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AI tools for generating social media posts, captions, and hashtags.</a:t>
            </a:r>
          </a:p>
          <a:p>
            <a:endParaRPr lang="en-US" sz="1800" i="0" u="none" strike="noStrike" dirty="0">
              <a:solidFill>
                <a:schemeClr val="tx1"/>
              </a:solidFill>
              <a:effectLst/>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Using AI to schedule and optimize posts (e.g., Buffer, Hootsuite with AI-powered recommendations).</a:t>
            </a:r>
          </a:p>
          <a:p>
            <a:endParaRPr lang="en-US" sz="1800" i="0" u="none" strike="noStrike" dirty="0">
              <a:solidFill>
                <a:schemeClr val="tx1"/>
              </a:solidFill>
              <a:effectLst/>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Personalizing content for audience engagement using AI (e.g., AI chatbots and customer interaction).</a:t>
            </a:r>
          </a:p>
        </p:txBody>
      </p:sp>
    </p:spTree>
    <p:extLst>
      <p:ext uri="{BB962C8B-B14F-4D97-AF65-F5344CB8AC3E}">
        <p14:creationId xmlns:p14="http://schemas.microsoft.com/office/powerpoint/2010/main" val="3024856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20000" y="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US" dirty="0"/>
              <a:t>Content Automation for Campaigns</a:t>
            </a:r>
          </a:p>
        </p:txBody>
      </p:sp>
      <p:sp>
        <p:nvSpPr>
          <p:cNvPr id="2" name="TextBox 3">
            <a:extLst>
              <a:ext uri="{FF2B5EF4-FFF2-40B4-BE49-F238E27FC236}">
                <a16:creationId xmlns:a16="http://schemas.microsoft.com/office/drawing/2014/main" id="{FB88CF69-D906-BA22-E697-6A641F93C982}"/>
              </a:ext>
            </a:extLst>
          </p:cNvPr>
          <p:cNvSpPr txBox="1"/>
          <p:nvPr/>
        </p:nvSpPr>
        <p:spPr>
          <a:xfrm>
            <a:off x="853413" y="1429153"/>
            <a:ext cx="7437173" cy="286232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None/>
            </a:pPr>
            <a:r>
              <a:rPr lang="en-US" sz="1800" b="1" i="0" u="none" strike="noStrike" dirty="0">
                <a:solidFill>
                  <a:schemeClr val="tx1"/>
                </a:solidFill>
                <a:effectLst/>
                <a:latin typeface="Proxima Nova"/>
              </a:rPr>
              <a:t>Use Cases:</a:t>
            </a:r>
          </a:p>
          <a:p>
            <a:pPr>
              <a:buNone/>
            </a:pPr>
            <a:endParaRPr lang="en-US" sz="1800" b="1" dirty="0">
              <a:solidFill>
                <a:schemeClr val="tx1"/>
              </a:solidFill>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Automating email campaigns with AI-driven content (e.g., Mailchimp, HubSpot).</a:t>
            </a:r>
          </a:p>
          <a:p>
            <a:endParaRPr lang="en-US" sz="1800" i="0" u="none" strike="noStrike" dirty="0">
              <a:solidFill>
                <a:schemeClr val="tx1"/>
              </a:solidFill>
              <a:effectLst/>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Creating automated workflows for content generation and distribution.</a:t>
            </a:r>
          </a:p>
          <a:p>
            <a:endParaRPr lang="en-US" sz="1800" i="0" u="none" strike="noStrike" dirty="0">
              <a:solidFill>
                <a:schemeClr val="tx1"/>
              </a:solidFill>
              <a:effectLst/>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Tools for AI-powered A/B testing and performance analysis of content.</a:t>
            </a:r>
          </a:p>
        </p:txBody>
      </p:sp>
    </p:spTree>
    <p:extLst>
      <p:ext uri="{BB962C8B-B14F-4D97-AF65-F5344CB8AC3E}">
        <p14:creationId xmlns:p14="http://schemas.microsoft.com/office/powerpoint/2010/main" val="1551134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11"/>
          <p:cNvSpPr txBox="1">
            <a:spLocks noGrp="1"/>
          </p:cNvSpPr>
          <p:nvPr>
            <p:ph type="ctrTitle"/>
          </p:nvPr>
        </p:nvSpPr>
        <p:spPr>
          <a:xfrm>
            <a:off x="772050" y="959804"/>
            <a:ext cx="7599900" cy="84784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US" dirty="0"/>
              <a:t>Enhancing Creativity and Collaboration with AI </a:t>
            </a:r>
          </a:p>
        </p:txBody>
      </p:sp>
      <p:cxnSp>
        <p:nvCxnSpPr>
          <p:cNvPr id="516" name="Google Shape;516;p11"/>
          <p:cNvCxnSpPr/>
          <p:nvPr/>
        </p:nvCxnSpPr>
        <p:spPr>
          <a:xfrm>
            <a:off x="1502550" y="1811392"/>
            <a:ext cx="6138900" cy="0"/>
          </a:xfrm>
          <a:prstGeom prst="straightConnector1">
            <a:avLst/>
          </a:prstGeom>
          <a:noFill/>
          <a:ln w="9525" cap="flat" cmpd="sng">
            <a:solidFill>
              <a:schemeClr val="dk1"/>
            </a:solidFill>
            <a:prstDash val="solid"/>
            <a:round/>
            <a:headEnd type="none" w="sm" len="sm"/>
            <a:tailEnd type="none" w="sm" len="sm"/>
          </a:ln>
        </p:spPr>
      </p:cxnSp>
      <p:sp>
        <p:nvSpPr>
          <p:cNvPr id="4" name="TextBox 3">
            <a:extLst>
              <a:ext uri="{FF2B5EF4-FFF2-40B4-BE49-F238E27FC236}">
                <a16:creationId xmlns:a16="http://schemas.microsoft.com/office/drawing/2014/main" id="{DD1F2CAD-2FB6-04FE-B2FF-0C9D94FEB971}"/>
              </a:ext>
            </a:extLst>
          </p:cNvPr>
          <p:cNvSpPr txBox="1"/>
          <p:nvPr/>
        </p:nvSpPr>
        <p:spPr>
          <a:xfrm>
            <a:off x="4926250" y="2857470"/>
            <a:ext cx="3191837" cy="1138773"/>
          </a:xfrm>
          <a:prstGeom prst="rect">
            <a:avLst/>
          </a:prstGeom>
          <a:noFill/>
        </p:spPr>
        <p:txBody>
          <a:bodyPr wrap="square" rtlCol="0">
            <a:spAutoFit/>
          </a:bodyPr>
          <a:lstStyle/>
          <a:p>
            <a:pPr marL="0" lvl="0" indent="0" algn="ctr" rtl="0">
              <a:lnSpc>
                <a:spcPct val="100000"/>
              </a:lnSpc>
              <a:spcBef>
                <a:spcPts val="0"/>
              </a:spcBef>
              <a:spcAft>
                <a:spcPts val="0"/>
              </a:spcAft>
              <a:buSzPts val="1200"/>
              <a:buNone/>
            </a:pPr>
            <a:r>
              <a:rPr lang="en-US" sz="1800" dirty="0">
                <a:solidFill>
                  <a:schemeClr val="tx1"/>
                </a:solidFill>
              </a:rPr>
              <a:t>Combine your critical thinking and creative skills to push the limits with AI. </a:t>
            </a:r>
          </a:p>
          <a:p>
            <a:pPr marL="0" lvl="0" indent="0" algn="l" rtl="0">
              <a:lnSpc>
                <a:spcPct val="100000"/>
              </a:lnSpc>
              <a:spcBef>
                <a:spcPts val="0"/>
              </a:spcBef>
              <a:spcAft>
                <a:spcPts val="0"/>
              </a:spcAft>
              <a:buSzPts val="1200"/>
              <a:buNone/>
            </a:pPr>
            <a:endParaRPr lang="en-US" dirty="0"/>
          </a:p>
        </p:txBody>
      </p:sp>
      <p:pic>
        <p:nvPicPr>
          <p:cNvPr id="7" name="Picture 6" descr="A person in a space suit&#10;&#10;Description automatically generated">
            <a:extLst>
              <a:ext uri="{FF2B5EF4-FFF2-40B4-BE49-F238E27FC236}">
                <a16:creationId xmlns:a16="http://schemas.microsoft.com/office/drawing/2014/main" id="{DADA2C9B-27DA-54C7-BBDC-52C12F393FD1}"/>
              </a:ext>
            </a:extLst>
          </p:cNvPr>
          <p:cNvPicPr>
            <a:picLocks noChangeAspect="1"/>
          </p:cNvPicPr>
          <p:nvPr/>
        </p:nvPicPr>
        <p:blipFill>
          <a:blip r:embed="rId3"/>
          <a:stretch>
            <a:fillRect/>
          </a:stretch>
        </p:blipFill>
        <p:spPr>
          <a:xfrm>
            <a:off x="772050" y="2178084"/>
            <a:ext cx="3762844" cy="2308048"/>
          </a:xfrm>
          <a:prstGeom prst="rect">
            <a:avLst/>
          </a:prstGeom>
        </p:spPr>
      </p:pic>
    </p:spTree>
    <p:extLst>
      <p:ext uri="{BB962C8B-B14F-4D97-AF65-F5344CB8AC3E}">
        <p14:creationId xmlns:p14="http://schemas.microsoft.com/office/powerpoint/2010/main" val="2048231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19999" y="202019"/>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US" dirty="0"/>
              <a:t>AI for Creative Experimentation</a:t>
            </a:r>
          </a:p>
        </p:txBody>
      </p:sp>
      <p:sp>
        <p:nvSpPr>
          <p:cNvPr id="2" name="TextBox 3">
            <a:extLst>
              <a:ext uri="{FF2B5EF4-FFF2-40B4-BE49-F238E27FC236}">
                <a16:creationId xmlns:a16="http://schemas.microsoft.com/office/drawing/2014/main" id="{FB88CF69-D906-BA22-E697-6A641F93C982}"/>
              </a:ext>
            </a:extLst>
          </p:cNvPr>
          <p:cNvSpPr txBox="1"/>
          <p:nvPr/>
        </p:nvSpPr>
        <p:spPr>
          <a:xfrm>
            <a:off x="853413" y="1429153"/>
            <a:ext cx="7437173" cy="175432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1800" i="0" u="none" strike="noStrike" dirty="0">
                <a:solidFill>
                  <a:schemeClr val="tx1"/>
                </a:solidFill>
                <a:effectLst/>
                <a:latin typeface="Proxima Nova"/>
              </a:rPr>
              <a:t>How to push boundaries and experiment with new content types through AI.</a:t>
            </a:r>
          </a:p>
          <a:p>
            <a:endParaRPr lang="en-US" sz="1800" i="0" u="none" strike="noStrike" dirty="0">
              <a:solidFill>
                <a:schemeClr val="tx1"/>
              </a:solidFill>
              <a:effectLst/>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Enhancing creativity in writing, design, and video with AI-driven suggestions.</a:t>
            </a:r>
          </a:p>
          <a:p>
            <a:pPr>
              <a:buNone/>
            </a:pPr>
            <a:endParaRPr lang="en-US" sz="1800" i="0" u="none" strike="noStrike" dirty="0">
              <a:solidFill>
                <a:schemeClr val="tx1"/>
              </a:solidFill>
              <a:effectLst/>
              <a:latin typeface="Proxima Nova"/>
            </a:endParaRPr>
          </a:p>
        </p:txBody>
      </p:sp>
      <p:pic>
        <p:nvPicPr>
          <p:cNvPr id="4" name="Picture 3" descr="A close up of a sign&#10;&#10;Description automatically generated">
            <a:extLst>
              <a:ext uri="{FF2B5EF4-FFF2-40B4-BE49-F238E27FC236}">
                <a16:creationId xmlns:a16="http://schemas.microsoft.com/office/drawing/2014/main" id="{2AAE04C8-BB36-A861-B10E-C6DEFACE6FB0}"/>
              </a:ext>
            </a:extLst>
          </p:cNvPr>
          <p:cNvPicPr>
            <a:picLocks noChangeAspect="1"/>
          </p:cNvPicPr>
          <p:nvPr/>
        </p:nvPicPr>
        <p:blipFill>
          <a:blip r:embed="rId3"/>
          <a:stretch>
            <a:fillRect/>
          </a:stretch>
        </p:blipFill>
        <p:spPr>
          <a:xfrm>
            <a:off x="1342392" y="3183479"/>
            <a:ext cx="6459213" cy="2589530"/>
          </a:xfrm>
          <a:prstGeom prst="rect">
            <a:avLst/>
          </a:prstGeom>
        </p:spPr>
      </p:pic>
    </p:spTree>
    <p:extLst>
      <p:ext uri="{BB962C8B-B14F-4D97-AF65-F5344CB8AC3E}">
        <p14:creationId xmlns:p14="http://schemas.microsoft.com/office/powerpoint/2010/main" val="2265947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20000" y="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US" dirty="0"/>
              <a:t>AI in Collaborative </a:t>
            </a:r>
            <a:br>
              <a:rPr lang="en-US" dirty="0"/>
            </a:br>
            <a:r>
              <a:rPr lang="en-US" dirty="0"/>
              <a:t>Content Creation</a:t>
            </a:r>
          </a:p>
        </p:txBody>
      </p:sp>
      <p:sp>
        <p:nvSpPr>
          <p:cNvPr id="2" name="TextBox 3">
            <a:extLst>
              <a:ext uri="{FF2B5EF4-FFF2-40B4-BE49-F238E27FC236}">
                <a16:creationId xmlns:a16="http://schemas.microsoft.com/office/drawing/2014/main" id="{FB88CF69-D906-BA22-E697-6A641F93C982}"/>
              </a:ext>
            </a:extLst>
          </p:cNvPr>
          <p:cNvSpPr txBox="1"/>
          <p:nvPr/>
        </p:nvSpPr>
        <p:spPr>
          <a:xfrm>
            <a:off x="364317" y="1928883"/>
            <a:ext cx="4941330" cy="175432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1800" i="0" u="none" strike="noStrike" dirty="0">
                <a:solidFill>
                  <a:schemeClr val="tx1"/>
                </a:solidFill>
                <a:effectLst/>
                <a:latin typeface="Proxima Nova"/>
              </a:rPr>
              <a:t>Collaborative platforms integrating AI (e.g., Google Docs with AI tools, Notion).</a:t>
            </a:r>
          </a:p>
          <a:p>
            <a:endParaRPr lang="en-US" sz="1800" i="0" u="none" strike="noStrike" dirty="0">
              <a:solidFill>
                <a:schemeClr val="tx1"/>
              </a:solidFill>
              <a:effectLst/>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Use AI for team collaboration on brainstorming, ideation, and refining content.</a:t>
            </a:r>
          </a:p>
        </p:txBody>
      </p:sp>
      <p:pic>
        <p:nvPicPr>
          <p:cNvPr id="4" name="Picture 3" descr="A person looking at a computer&#10;&#10;Description automatically generated">
            <a:extLst>
              <a:ext uri="{FF2B5EF4-FFF2-40B4-BE49-F238E27FC236}">
                <a16:creationId xmlns:a16="http://schemas.microsoft.com/office/drawing/2014/main" id="{7ACD9D19-2880-BD79-1E68-9F3E49E2076A}"/>
              </a:ext>
            </a:extLst>
          </p:cNvPr>
          <p:cNvPicPr>
            <a:picLocks noChangeAspect="1"/>
          </p:cNvPicPr>
          <p:nvPr/>
        </p:nvPicPr>
        <p:blipFill>
          <a:blip r:embed="rId3"/>
          <a:stretch>
            <a:fillRect/>
          </a:stretch>
        </p:blipFill>
        <p:spPr>
          <a:xfrm>
            <a:off x="5438110" y="1928883"/>
            <a:ext cx="3341573" cy="1754326"/>
          </a:xfrm>
          <a:prstGeom prst="rect">
            <a:avLst/>
          </a:prstGeom>
        </p:spPr>
      </p:pic>
    </p:spTree>
    <p:extLst>
      <p:ext uri="{BB962C8B-B14F-4D97-AF65-F5344CB8AC3E}">
        <p14:creationId xmlns:p14="http://schemas.microsoft.com/office/powerpoint/2010/main" val="3133762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11"/>
          <p:cNvSpPr txBox="1">
            <a:spLocks noGrp="1"/>
          </p:cNvSpPr>
          <p:nvPr>
            <p:ph type="ctrTitle"/>
          </p:nvPr>
        </p:nvSpPr>
        <p:spPr>
          <a:xfrm>
            <a:off x="772050" y="959804"/>
            <a:ext cx="7599900" cy="84784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US" dirty="0"/>
              <a:t>Ethics and Best Practices in AI Content Creation </a:t>
            </a:r>
          </a:p>
        </p:txBody>
      </p:sp>
      <p:cxnSp>
        <p:nvCxnSpPr>
          <p:cNvPr id="516" name="Google Shape;516;p11"/>
          <p:cNvCxnSpPr/>
          <p:nvPr/>
        </p:nvCxnSpPr>
        <p:spPr>
          <a:xfrm>
            <a:off x="1502550" y="1811392"/>
            <a:ext cx="6138900" cy="0"/>
          </a:xfrm>
          <a:prstGeom prst="straightConnector1">
            <a:avLst/>
          </a:prstGeom>
          <a:noFill/>
          <a:ln w="9525" cap="flat" cmpd="sng">
            <a:solidFill>
              <a:schemeClr val="dk1"/>
            </a:solidFill>
            <a:prstDash val="solid"/>
            <a:round/>
            <a:headEnd type="none" w="sm" len="sm"/>
            <a:tailEnd type="none" w="sm" len="sm"/>
          </a:ln>
        </p:spPr>
      </p:cxnSp>
      <p:sp>
        <p:nvSpPr>
          <p:cNvPr id="4" name="TextBox 3">
            <a:extLst>
              <a:ext uri="{FF2B5EF4-FFF2-40B4-BE49-F238E27FC236}">
                <a16:creationId xmlns:a16="http://schemas.microsoft.com/office/drawing/2014/main" id="{DD1F2CAD-2FB6-04FE-B2FF-0C9D94FEB971}"/>
              </a:ext>
            </a:extLst>
          </p:cNvPr>
          <p:cNvSpPr txBox="1"/>
          <p:nvPr/>
        </p:nvSpPr>
        <p:spPr>
          <a:xfrm>
            <a:off x="5490043" y="2571750"/>
            <a:ext cx="2717254" cy="1477328"/>
          </a:xfrm>
          <a:prstGeom prst="rect">
            <a:avLst/>
          </a:prstGeom>
          <a:noFill/>
        </p:spPr>
        <p:txBody>
          <a:bodyPr wrap="square" rtlCol="0">
            <a:spAutoFit/>
          </a:bodyPr>
          <a:lstStyle/>
          <a:p>
            <a:pPr marL="0" lvl="0" indent="0" algn="ctr" rtl="0">
              <a:lnSpc>
                <a:spcPct val="100000"/>
              </a:lnSpc>
              <a:spcBef>
                <a:spcPts val="0"/>
              </a:spcBef>
              <a:spcAft>
                <a:spcPts val="0"/>
              </a:spcAft>
              <a:buSzPts val="1200"/>
              <a:buNone/>
            </a:pPr>
            <a:r>
              <a:rPr lang="en-US" sz="1800" dirty="0">
                <a:solidFill>
                  <a:schemeClr val="tx1"/>
                </a:solidFill>
              </a:rPr>
              <a:t>Consider the ethical implications of using AI (e.g., AI-generated content plagiarism, misinformation).</a:t>
            </a:r>
            <a:endParaRPr lang="en-US" dirty="0"/>
          </a:p>
        </p:txBody>
      </p:sp>
      <p:pic>
        <p:nvPicPr>
          <p:cNvPr id="5" name="Picture 4" descr="A diagram of an ethical geneal&#10;&#10;Description automatically generated with medium confidence">
            <a:extLst>
              <a:ext uri="{FF2B5EF4-FFF2-40B4-BE49-F238E27FC236}">
                <a16:creationId xmlns:a16="http://schemas.microsoft.com/office/drawing/2014/main" id="{9B3D327C-5193-62C4-E4C4-936742DCDE84}"/>
              </a:ext>
            </a:extLst>
          </p:cNvPr>
          <p:cNvPicPr>
            <a:picLocks noChangeAspect="1"/>
          </p:cNvPicPr>
          <p:nvPr/>
        </p:nvPicPr>
        <p:blipFill>
          <a:blip r:embed="rId3"/>
          <a:stretch>
            <a:fillRect/>
          </a:stretch>
        </p:blipFill>
        <p:spPr>
          <a:xfrm>
            <a:off x="667717" y="2350673"/>
            <a:ext cx="4376278" cy="2390121"/>
          </a:xfrm>
          <a:prstGeom prst="rect">
            <a:avLst/>
          </a:prstGeom>
        </p:spPr>
      </p:pic>
    </p:spTree>
    <p:extLst>
      <p:ext uri="{BB962C8B-B14F-4D97-AF65-F5344CB8AC3E}">
        <p14:creationId xmlns:p14="http://schemas.microsoft.com/office/powerpoint/2010/main" val="4090905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19999" y="122664"/>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US" dirty="0"/>
              <a:t>Best Ethical AI Practices</a:t>
            </a:r>
          </a:p>
        </p:txBody>
      </p:sp>
      <p:sp>
        <p:nvSpPr>
          <p:cNvPr id="2" name="TextBox 3">
            <a:extLst>
              <a:ext uri="{FF2B5EF4-FFF2-40B4-BE49-F238E27FC236}">
                <a16:creationId xmlns:a16="http://schemas.microsoft.com/office/drawing/2014/main" id="{FB88CF69-D906-BA22-E697-6A641F93C982}"/>
              </a:ext>
            </a:extLst>
          </p:cNvPr>
          <p:cNvSpPr txBox="1"/>
          <p:nvPr/>
        </p:nvSpPr>
        <p:spPr>
          <a:xfrm>
            <a:off x="853413" y="1429153"/>
            <a:ext cx="7437173" cy="25853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1800" i="0" u="none" strike="noStrike" dirty="0">
                <a:solidFill>
                  <a:schemeClr val="tx1"/>
                </a:solidFill>
                <a:effectLst/>
                <a:latin typeface="Proxima Nova"/>
              </a:rPr>
              <a:t>Include clear labels or disclaimers on AI-generated content.</a:t>
            </a:r>
          </a:p>
          <a:p>
            <a:pPr marL="285750" indent="-285750">
              <a:buFont typeface="Arial" panose="020B0604020202020204" pitchFamily="34" charset="0"/>
              <a:buChar char="•"/>
            </a:pPr>
            <a:endParaRPr lang="en-US" sz="1800" i="0" u="none" strike="noStrike" dirty="0">
              <a:solidFill>
                <a:schemeClr val="tx1"/>
              </a:solidFill>
              <a:effectLst/>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Ensure compliance with data privacy regulations.</a:t>
            </a:r>
          </a:p>
          <a:p>
            <a:endParaRPr lang="en-US" sz="1800" i="0" u="none" strike="noStrike" dirty="0">
              <a:solidFill>
                <a:schemeClr val="tx1"/>
              </a:solidFill>
              <a:effectLst/>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Regularly audit the output of AI systems for biases and inaccuracies. </a:t>
            </a:r>
          </a:p>
          <a:p>
            <a:pPr marL="285750" indent="-285750">
              <a:buFont typeface="Arial" panose="020B0604020202020204" pitchFamily="34" charset="0"/>
              <a:buChar char="•"/>
            </a:pPr>
            <a:endParaRPr lang="en-US" sz="1800" dirty="0">
              <a:solidFill>
                <a:schemeClr val="tx1"/>
              </a:solidFill>
              <a:latin typeface="Proxima Nova"/>
            </a:endParaRPr>
          </a:p>
          <a:p>
            <a:pPr marL="285750" indent="-285750">
              <a:buFont typeface="Arial" panose="020B0604020202020204" pitchFamily="34" charset="0"/>
              <a:buChar char="•"/>
            </a:pPr>
            <a:r>
              <a:rPr lang="en-US" sz="1800" dirty="0">
                <a:solidFill>
                  <a:schemeClr val="tx1"/>
                </a:solidFill>
                <a:latin typeface="Proxima Nova"/>
              </a:rPr>
              <a:t>E</a:t>
            </a:r>
            <a:r>
              <a:rPr lang="en-US" sz="1800" i="0" u="none" strike="noStrike" dirty="0">
                <a:solidFill>
                  <a:schemeClr val="tx1"/>
                </a:solidFill>
                <a:effectLst/>
                <a:latin typeface="Proxima Nova"/>
              </a:rPr>
              <a:t>nsure that you have the proper licenses and rights.</a:t>
            </a:r>
          </a:p>
          <a:p>
            <a:pPr marL="285750" indent="-285750">
              <a:buFont typeface="Arial" panose="020B0604020202020204" pitchFamily="34" charset="0"/>
              <a:buChar char="•"/>
            </a:pPr>
            <a:endParaRPr lang="en-US" sz="1800" dirty="0">
              <a:solidFill>
                <a:schemeClr val="tx1"/>
              </a:solidFill>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Implement a review and approval process.</a:t>
            </a:r>
          </a:p>
        </p:txBody>
      </p:sp>
    </p:spTree>
    <p:extLst>
      <p:ext uri="{BB962C8B-B14F-4D97-AF65-F5344CB8AC3E}">
        <p14:creationId xmlns:p14="http://schemas.microsoft.com/office/powerpoint/2010/main" val="2800396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720000" y="145501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Construction Exercise</a:t>
            </a:r>
            <a:endParaRPr sz="3200" dirty="0"/>
          </a:p>
        </p:txBody>
      </p:sp>
      <p:sp>
        <p:nvSpPr>
          <p:cNvPr id="2" name="TextBox 1">
            <a:extLst>
              <a:ext uri="{FF2B5EF4-FFF2-40B4-BE49-F238E27FC236}">
                <a16:creationId xmlns:a16="http://schemas.microsoft.com/office/drawing/2014/main" id="{059CC898-501C-31AF-167E-DE93A1658DAF}"/>
              </a:ext>
            </a:extLst>
          </p:cNvPr>
          <p:cNvSpPr txBox="1"/>
          <p:nvPr/>
        </p:nvSpPr>
        <p:spPr>
          <a:xfrm>
            <a:off x="2000109" y="2407901"/>
            <a:ext cx="5143782" cy="923330"/>
          </a:xfrm>
          <a:prstGeom prst="rect">
            <a:avLst/>
          </a:prstGeom>
          <a:noFill/>
        </p:spPr>
        <p:txBody>
          <a:bodyPr wrap="square" rtlCol="0">
            <a:spAutoFit/>
          </a:bodyPr>
          <a:lstStyle/>
          <a:p>
            <a:pPr marL="0" lvl="0" indent="0" algn="ctr" rtl="0">
              <a:lnSpc>
                <a:spcPct val="100000"/>
              </a:lnSpc>
              <a:spcBef>
                <a:spcPts val="0"/>
              </a:spcBef>
              <a:spcAft>
                <a:spcPts val="0"/>
              </a:spcAft>
              <a:buSzPts val="1200"/>
              <a:buNone/>
            </a:pPr>
            <a:r>
              <a:rPr lang="en-US" sz="1800" b="1" dirty="0">
                <a:solidFill>
                  <a:schemeClr val="tx1"/>
                </a:solidFill>
              </a:rPr>
              <a:t>Instructions: </a:t>
            </a:r>
            <a:r>
              <a:rPr lang="en-US" sz="1800" dirty="0">
                <a:solidFill>
                  <a:schemeClr val="tx1"/>
                </a:solidFill>
              </a:rPr>
              <a:t>Review the prompt for the email newsletter. Plan and generate an email. Review in pairs in breakout rooms. </a:t>
            </a:r>
            <a:endParaRPr lang="en-US" dirty="0"/>
          </a:p>
        </p:txBody>
      </p:sp>
    </p:spTree>
    <p:extLst>
      <p:ext uri="{BB962C8B-B14F-4D97-AF65-F5344CB8AC3E}">
        <p14:creationId xmlns:p14="http://schemas.microsoft.com/office/powerpoint/2010/main" val="3074530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720000" y="185408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t>Q&amp;A</a:t>
            </a:r>
            <a:endParaRPr sz="6000" dirty="0"/>
          </a:p>
        </p:txBody>
      </p:sp>
    </p:spTree>
    <p:extLst>
      <p:ext uri="{BB962C8B-B14F-4D97-AF65-F5344CB8AC3E}">
        <p14:creationId xmlns:p14="http://schemas.microsoft.com/office/powerpoint/2010/main" val="3799541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20000" y="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 dirty="0"/>
              <a:t>AI Digital Marketing Curiculum</a:t>
            </a:r>
            <a:endParaRPr dirty="0"/>
          </a:p>
        </p:txBody>
      </p:sp>
      <p:sp>
        <p:nvSpPr>
          <p:cNvPr id="2" name="TextBox 3">
            <a:extLst>
              <a:ext uri="{FF2B5EF4-FFF2-40B4-BE49-F238E27FC236}">
                <a16:creationId xmlns:a16="http://schemas.microsoft.com/office/drawing/2014/main" id="{FB88CF69-D906-BA22-E697-6A641F93C982}"/>
              </a:ext>
            </a:extLst>
          </p:cNvPr>
          <p:cNvSpPr txBox="1"/>
          <p:nvPr/>
        </p:nvSpPr>
        <p:spPr>
          <a:xfrm>
            <a:off x="171450" y="586591"/>
            <a:ext cx="8801100" cy="39703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None/>
            </a:pPr>
            <a:r>
              <a:rPr lang="en-US" sz="1200" b="1" dirty="0">
                <a:solidFill>
                  <a:schemeClr val="tx1"/>
                </a:solidFill>
              </a:rPr>
              <a:t>03/17 - 5:30-8:30pm</a:t>
            </a:r>
          </a:p>
          <a:p>
            <a:pPr marL="171450" indent="-171450">
              <a:buFont typeface="Arial" panose="020B0604020202020204" pitchFamily="34" charset="0"/>
              <a:buChar char="•"/>
            </a:pPr>
            <a:r>
              <a:rPr lang="en-US" sz="1200" b="1" dirty="0">
                <a:solidFill>
                  <a:schemeClr val="tx1"/>
                </a:solidFill>
              </a:rPr>
              <a:t>Meow  wolf 3D theme park with AIs and Fabrication</a:t>
            </a:r>
          </a:p>
          <a:p>
            <a:pPr marL="171450" indent="-171450">
              <a:buFont typeface="Arial" panose="020B0604020202020204" pitchFamily="34" charset="0"/>
              <a:buChar char="•"/>
            </a:pPr>
            <a:r>
              <a:rPr lang="en-US" sz="1200" b="1" dirty="0">
                <a:solidFill>
                  <a:schemeClr val="tx1"/>
                </a:solidFill>
              </a:rPr>
              <a:t>AI Digital Marketing (Overview of AI Digital  Marketing, Google Gemini, Bing Copilot, ChatGPT)</a:t>
            </a:r>
          </a:p>
          <a:p>
            <a:pPr>
              <a:buNone/>
            </a:pPr>
            <a:r>
              <a:rPr lang="en-US" sz="1200" b="1" dirty="0">
                <a:solidFill>
                  <a:schemeClr val="tx1"/>
                </a:solidFill>
              </a:rPr>
              <a:t>    </a:t>
            </a:r>
          </a:p>
          <a:p>
            <a:pPr>
              <a:buNone/>
            </a:pPr>
            <a:r>
              <a:rPr lang="en-US" sz="1200" b="1" dirty="0">
                <a:solidFill>
                  <a:schemeClr val="tx1"/>
                </a:solidFill>
              </a:rPr>
              <a:t>03/18 - 5:30-8:30pm</a:t>
            </a:r>
          </a:p>
          <a:p>
            <a:pPr>
              <a:buNone/>
            </a:pPr>
            <a:r>
              <a:rPr lang="en-US" sz="1200" dirty="0">
                <a:solidFill>
                  <a:schemeClr val="tx1"/>
                </a:solidFill>
              </a:rPr>
              <a:t>AI-Powered SEO &amp; Website Optimization</a:t>
            </a:r>
          </a:p>
          <a:p>
            <a:pPr>
              <a:buNone/>
            </a:pPr>
            <a:r>
              <a:rPr lang="en-US" sz="1200" b="1" dirty="0">
                <a:solidFill>
                  <a:schemeClr val="tx1"/>
                </a:solidFill>
              </a:rPr>
              <a:t>   </a:t>
            </a:r>
          </a:p>
          <a:p>
            <a:pPr>
              <a:buNone/>
            </a:pPr>
            <a:r>
              <a:rPr lang="en-US" sz="1200" b="1" dirty="0">
                <a:solidFill>
                  <a:schemeClr val="tx1"/>
                </a:solidFill>
              </a:rPr>
              <a:t>03/24 - 5:30-8:30pm</a:t>
            </a:r>
          </a:p>
          <a:p>
            <a:pPr>
              <a:buNone/>
            </a:pPr>
            <a:r>
              <a:rPr lang="en-US" sz="1200" dirty="0">
                <a:solidFill>
                  <a:schemeClr val="tx1"/>
                </a:solidFill>
              </a:rPr>
              <a:t>AI in Social Media Marketing &amp; Advertising</a:t>
            </a:r>
          </a:p>
          <a:p>
            <a:pPr>
              <a:buNone/>
            </a:pPr>
            <a:endParaRPr lang="en-US" sz="1200" b="1" dirty="0">
              <a:solidFill>
                <a:schemeClr val="tx1"/>
              </a:solidFill>
            </a:endParaRPr>
          </a:p>
          <a:p>
            <a:pPr>
              <a:buNone/>
            </a:pPr>
            <a:r>
              <a:rPr lang="en-US" sz="1200" b="1" dirty="0">
                <a:solidFill>
                  <a:schemeClr val="tx1"/>
                </a:solidFill>
              </a:rPr>
              <a:t> 03/25 - 5:30-8:30pm</a:t>
            </a:r>
          </a:p>
          <a:p>
            <a:pPr>
              <a:buNone/>
            </a:pPr>
            <a:r>
              <a:rPr lang="en-US" sz="1200" dirty="0">
                <a:solidFill>
                  <a:schemeClr val="tx1"/>
                </a:solidFill>
              </a:rPr>
              <a:t>AI Google Ads &amp; Analytics (Search, Display &amp; KPI Traffic Tracking)</a:t>
            </a:r>
            <a:endParaRPr lang="en-US" sz="1200" b="1" dirty="0">
              <a:solidFill>
                <a:schemeClr val="tx1"/>
              </a:solidFill>
            </a:endParaRPr>
          </a:p>
          <a:p>
            <a:pPr>
              <a:buNone/>
            </a:pPr>
            <a:endParaRPr lang="en-US" sz="1200" b="1" dirty="0">
              <a:solidFill>
                <a:schemeClr val="tx1"/>
              </a:solidFill>
            </a:endParaRPr>
          </a:p>
          <a:p>
            <a:pPr>
              <a:buNone/>
            </a:pPr>
            <a:r>
              <a:rPr lang="en-US" sz="1200" b="1" dirty="0">
                <a:solidFill>
                  <a:schemeClr val="tx1"/>
                </a:solidFill>
              </a:rPr>
              <a:t>03/31 - 5:30-8:30pm</a:t>
            </a:r>
          </a:p>
          <a:p>
            <a:pPr>
              <a:buNone/>
            </a:pPr>
            <a:r>
              <a:rPr lang="en-US" sz="1200" dirty="0">
                <a:solidFill>
                  <a:schemeClr val="tx1"/>
                </a:solidFill>
              </a:rPr>
              <a:t>AI Content Creation Bootcamp</a:t>
            </a:r>
          </a:p>
          <a:p>
            <a:pPr>
              <a:buNone/>
            </a:pPr>
            <a:endParaRPr lang="en-US" sz="1200" b="1" dirty="0">
              <a:solidFill>
                <a:schemeClr val="tx1"/>
              </a:solidFill>
            </a:endParaRPr>
          </a:p>
          <a:p>
            <a:pPr>
              <a:buNone/>
            </a:pPr>
            <a:r>
              <a:rPr lang="en-US" sz="1200" b="1" dirty="0">
                <a:solidFill>
                  <a:schemeClr val="tx1"/>
                </a:solidFill>
              </a:rPr>
              <a:t>04/01 - 5:30-8:30pm</a:t>
            </a:r>
          </a:p>
          <a:p>
            <a:pPr>
              <a:buNone/>
            </a:pPr>
            <a:r>
              <a:rPr lang="en-US" sz="1200" dirty="0">
                <a:solidFill>
                  <a:schemeClr val="tx1"/>
                </a:solidFill>
              </a:rPr>
              <a:t>AI Tools, Adoption, Impact</a:t>
            </a:r>
          </a:p>
          <a:p>
            <a:pPr>
              <a:buNone/>
            </a:pPr>
            <a:r>
              <a:rPr lang="en-US" sz="1200" b="1" dirty="0">
                <a:solidFill>
                  <a:schemeClr val="tx1"/>
                </a:solidFill>
              </a:rPr>
              <a:t>  </a:t>
            </a:r>
          </a:p>
          <a:p>
            <a:pPr>
              <a:buNone/>
            </a:pPr>
            <a:r>
              <a:rPr lang="en-US" sz="1200" b="1" dirty="0">
                <a:solidFill>
                  <a:schemeClr val="tx1"/>
                </a:solidFill>
              </a:rPr>
              <a:t>04/07 - 5:30-8:30pm</a:t>
            </a:r>
          </a:p>
          <a:p>
            <a:pPr>
              <a:buNone/>
            </a:pPr>
            <a:r>
              <a:rPr lang="en-US" sz="1200" dirty="0">
                <a:solidFill>
                  <a:schemeClr val="tx1"/>
                </a:solidFill>
              </a:rPr>
              <a:t>AI Business Automation &amp; CRM Tools</a:t>
            </a:r>
          </a:p>
        </p:txBody>
      </p:sp>
    </p:spTree>
    <p:extLst>
      <p:ext uri="{BB962C8B-B14F-4D97-AF65-F5344CB8AC3E}">
        <p14:creationId xmlns:p14="http://schemas.microsoft.com/office/powerpoint/2010/main" val="1398133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11"/>
          <p:cNvSpPr txBox="1">
            <a:spLocks noGrp="1"/>
          </p:cNvSpPr>
          <p:nvPr>
            <p:ph type="ctrTitle"/>
          </p:nvPr>
        </p:nvSpPr>
        <p:spPr>
          <a:xfrm>
            <a:off x="772050" y="959804"/>
            <a:ext cx="7599900" cy="84784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US" dirty="0"/>
              <a:t>AI Content Creation Bootcamp</a:t>
            </a:r>
          </a:p>
        </p:txBody>
      </p:sp>
      <p:sp>
        <p:nvSpPr>
          <p:cNvPr id="515" name="Google Shape;515;p11"/>
          <p:cNvSpPr txBox="1">
            <a:spLocks noGrp="1"/>
          </p:cNvSpPr>
          <p:nvPr>
            <p:ph type="subTitle" idx="1"/>
          </p:nvPr>
        </p:nvSpPr>
        <p:spPr>
          <a:xfrm>
            <a:off x="1125126" y="1960735"/>
            <a:ext cx="7299513" cy="45418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 sz="1800" b="1" dirty="0"/>
              <a:t>Presenters</a:t>
            </a:r>
            <a:r>
              <a:rPr lang="en" b="1" dirty="0"/>
              <a:t>: </a:t>
            </a:r>
            <a:endParaRPr dirty="0"/>
          </a:p>
        </p:txBody>
      </p:sp>
      <p:cxnSp>
        <p:nvCxnSpPr>
          <p:cNvPr id="516" name="Google Shape;516;p11"/>
          <p:cNvCxnSpPr/>
          <p:nvPr/>
        </p:nvCxnSpPr>
        <p:spPr>
          <a:xfrm>
            <a:off x="1502550" y="1811392"/>
            <a:ext cx="6138900" cy="0"/>
          </a:xfrm>
          <a:prstGeom prst="straightConnector1">
            <a:avLst/>
          </a:prstGeom>
          <a:noFill/>
          <a:ln w="9525" cap="flat" cmpd="sng">
            <a:solidFill>
              <a:schemeClr val="dk1"/>
            </a:solidFill>
            <a:prstDash val="solid"/>
            <a:round/>
            <a:headEnd type="none" w="sm" len="sm"/>
            <a:tailEnd type="none" w="sm" len="sm"/>
          </a:ln>
        </p:spPr>
      </p:cxnSp>
      <p:pic>
        <p:nvPicPr>
          <p:cNvPr id="3" name="Picture 2" descr="A person smiling at the camera&#10;&#10;Description automatically generated">
            <a:extLst>
              <a:ext uri="{FF2B5EF4-FFF2-40B4-BE49-F238E27FC236}">
                <a16:creationId xmlns:a16="http://schemas.microsoft.com/office/drawing/2014/main" id="{47E47D30-F7CD-D3F2-5294-D5DFD4F47B91}"/>
              </a:ext>
            </a:extLst>
          </p:cNvPr>
          <p:cNvPicPr>
            <a:picLocks noChangeAspect="1"/>
          </p:cNvPicPr>
          <p:nvPr/>
        </p:nvPicPr>
        <p:blipFill>
          <a:blip r:embed="rId3"/>
          <a:stretch>
            <a:fillRect/>
          </a:stretch>
        </p:blipFill>
        <p:spPr>
          <a:xfrm>
            <a:off x="1125126" y="2571750"/>
            <a:ext cx="1069434" cy="1028731"/>
          </a:xfrm>
          <a:prstGeom prst="rect">
            <a:avLst/>
          </a:prstGeom>
        </p:spPr>
      </p:pic>
      <p:sp>
        <p:nvSpPr>
          <p:cNvPr id="4" name="TextBox 3">
            <a:extLst>
              <a:ext uri="{FF2B5EF4-FFF2-40B4-BE49-F238E27FC236}">
                <a16:creationId xmlns:a16="http://schemas.microsoft.com/office/drawing/2014/main" id="{DD1F2CAD-2FB6-04FE-B2FF-0C9D94FEB971}"/>
              </a:ext>
            </a:extLst>
          </p:cNvPr>
          <p:cNvSpPr txBox="1"/>
          <p:nvPr/>
        </p:nvSpPr>
        <p:spPr>
          <a:xfrm>
            <a:off x="2266680" y="3193546"/>
            <a:ext cx="3267241" cy="738664"/>
          </a:xfrm>
          <a:prstGeom prst="rect">
            <a:avLst/>
          </a:prstGeom>
          <a:noFill/>
        </p:spPr>
        <p:txBody>
          <a:bodyPr wrap="none" rtlCol="0">
            <a:spAutoFit/>
          </a:bodyPr>
          <a:lstStyle/>
          <a:p>
            <a:pPr marL="0" lvl="0" indent="0" algn="l" rtl="0">
              <a:lnSpc>
                <a:spcPct val="100000"/>
              </a:lnSpc>
              <a:spcBef>
                <a:spcPts val="0"/>
              </a:spcBef>
              <a:spcAft>
                <a:spcPts val="0"/>
              </a:spcAft>
              <a:buSzPts val="1200"/>
              <a:buNone/>
            </a:pPr>
            <a:r>
              <a:rPr lang="en-US" sz="1400" dirty="0">
                <a:solidFill>
                  <a:schemeClr val="tx1"/>
                </a:solidFill>
              </a:rPr>
              <a:t>Elisabeth O’Quinn – MBA</a:t>
            </a:r>
          </a:p>
          <a:p>
            <a:pPr marL="0" lvl="0" indent="0" algn="l" rtl="0">
              <a:lnSpc>
                <a:spcPct val="100000"/>
              </a:lnSpc>
              <a:spcBef>
                <a:spcPts val="0"/>
              </a:spcBef>
              <a:spcAft>
                <a:spcPts val="0"/>
              </a:spcAft>
              <a:buSzPts val="1200"/>
              <a:buNone/>
            </a:pPr>
            <a:r>
              <a:rPr lang="en-US" sz="1400" dirty="0">
                <a:solidFill>
                  <a:schemeClr val="tx1"/>
                </a:solidFill>
              </a:rPr>
              <a:t>Freelance Content Creator &amp; Instructor</a:t>
            </a:r>
          </a:p>
          <a:p>
            <a:endParaRPr lang="en-US" dirty="0"/>
          </a:p>
        </p:txBody>
      </p:sp>
      <p:sp>
        <p:nvSpPr>
          <p:cNvPr id="2" name="Google Shape;515;p11">
            <a:extLst>
              <a:ext uri="{FF2B5EF4-FFF2-40B4-BE49-F238E27FC236}">
                <a16:creationId xmlns:a16="http://schemas.microsoft.com/office/drawing/2014/main" id="{F5B2449F-3D88-959E-4A68-B728E26DC995}"/>
              </a:ext>
            </a:extLst>
          </p:cNvPr>
          <p:cNvSpPr txBox="1">
            <a:spLocks/>
          </p:cNvSpPr>
          <p:nvPr/>
        </p:nvSpPr>
        <p:spPr>
          <a:xfrm>
            <a:off x="2194560" y="4170147"/>
            <a:ext cx="7299513" cy="4541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Karla"/>
              <a:buNone/>
              <a:defRPr sz="1600" b="0" i="0" u="none" strike="noStrike" cap="none">
                <a:solidFill>
                  <a:schemeClr val="dk1"/>
                </a:solidFill>
                <a:latin typeface="Karla"/>
                <a:ea typeface="Karla"/>
                <a:cs typeface="Karla"/>
                <a:sym typeface="Karla"/>
              </a:defRPr>
            </a:lvl1pPr>
            <a:lvl2pPr marL="914400" marR="0" lvl="1" indent="-304800" algn="ctr" rtl="0">
              <a:lnSpc>
                <a:spcPct val="100000"/>
              </a:lnSpc>
              <a:spcBef>
                <a:spcPts val="0"/>
              </a:spcBef>
              <a:spcAft>
                <a:spcPts val="0"/>
              </a:spcAft>
              <a:buClr>
                <a:schemeClr val="dk1"/>
              </a:buClr>
              <a:buSzPts val="1800"/>
              <a:buFont typeface="Karla"/>
              <a:buNone/>
              <a:defRPr sz="1800" b="0" i="0" u="none" strike="noStrike" cap="none">
                <a:solidFill>
                  <a:schemeClr val="dk1"/>
                </a:solidFill>
                <a:latin typeface="Karla"/>
                <a:ea typeface="Karla"/>
                <a:cs typeface="Karla"/>
                <a:sym typeface="Karla"/>
              </a:defRPr>
            </a:lvl2pPr>
            <a:lvl3pPr marL="1371600" marR="0" lvl="2" indent="-304800" algn="ctr" rtl="0">
              <a:lnSpc>
                <a:spcPct val="100000"/>
              </a:lnSpc>
              <a:spcBef>
                <a:spcPts val="0"/>
              </a:spcBef>
              <a:spcAft>
                <a:spcPts val="0"/>
              </a:spcAft>
              <a:buClr>
                <a:schemeClr val="dk1"/>
              </a:buClr>
              <a:buSzPts val="1800"/>
              <a:buFont typeface="Karla"/>
              <a:buNone/>
              <a:defRPr sz="1800" b="0" i="0" u="none" strike="noStrike" cap="none">
                <a:solidFill>
                  <a:schemeClr val="dk1"/>
                </a:solidFill>
                <a:latin typeface="Karla"/>
                <a:ea typeface="Karla"/>
                <a:cs typeface="Karla"/>
                <a:sym typeface="Karla"/>
              </a:defRPr>
            </a:lvl3pPr>
            <a:lvl4pPr marL="1828800" marR="0" lvl="3" indent="-304800" algn="ctr" rtl="0">
              <a:lnSpc>
                <a:spcPct val="100000"/>
              </a:lnSpc>
              <a:spcBef>
                <a:spcPts val="0"/>
              </a:spcBef>
              <a:spcAft>
                <a:spcPts val="0"/>
              </a:spcAft>
              <a:buClr>
                <a:schemeClr val="dk1"/>
              </a:buClr>
              <a:buSzPts val="1800"/>
              <a:buFont typeface="Karla"/>
              <a:buNone/>
              <a:defRPr sz="1800" b="0" i="0" u="none" strike="noStrike" cap="none">
                <a:solidFill>
                  <a:schemeClr val="dk1"/>
                </a:solidFill>
                <a:latin typeface="Karla"/>
                <a:ea typeface="Karla"/>
                <a:cs typeface="Karla"/>
                <a:sym typeface="Karla"/>
              </a:defRPr>
            </a:lvl4pPr>
            <a:lvl5pPr marL="2286000" marR="0" lvl="4" indent="-304800" algn="ctr" rtl="0">
              <a:lnSpc>
                <a:spcPct val="100000"/>
              </a:lnSpc>
              <a:spcBef>
                <a:spcPts val="0"/>
              </a:spcBef>
              <a:spcAft>
                <a:spcPts val="0"/>
              </a:spcAft>
              <a:buClr>
                <a:schemeClr val="dk1"/>
              </a:buClr>
              <a:buSzPts val="1800"/>
              <a:buFont typeface="Karla"/>
              <a:buNone/>
              <a:defRPr sz="1800" b="0" i="0" u="none" strike="noStrike" cap="none">
                <a:solidFill>
                  <a:schemeClr val="dk1"/>
                </a:solidFill>
                <a:latin typeface="Karla"/>
                <a:ea typeface="Karla"/>
                <a:cs typeface="Karla"/>
                <a:sym typeface="Karla"/>
              </a:defRPr>
            </a:lvl5pPr>
            <a:lvl6pPr marL="2743200" marR="0" lvl="5" indent="-304800" algn="ctr" rtl="0">
              <a:lnSpc>
                <a:spcPct val="100000"/>
              </a:lnSpc>
              <a:spcBef>
                <a:spcPts val="0"/>
              </a:spcBef>
              <a:spcAft>
                <a:spcPts val="0"/>
              </a:spcAft>
              <a:buClr>
                <a:schemeClr val="dk1"/>
              </a:buClr>
              <a:buSzPts val="1800"/>
              <a:buFont typeface="Karla"/>
              <a:buNone/>
              <a:defRPr sz="1800" b="0" i="0" u="none" strike="noStrike" cap="none">
                <a:solidFill>
                  <a:schemeClr val="dk1"/>
                </a:solidFill>
                <a:latin typeface="Karla"/>
                <a:ea typeface="Karla"/>
                <a:cs typeface="Karla"/>
                <a:sym typeface="Karla"/>
              </a:defRPr>
            </a:lvl6pPr>
            <a:lvl7pPr marL="3200400" marR="0" lvl="6" indent="-304800" algn="ctr" rtl="0">
              <a:lnSpc>
                <a:spcPct val="100000"/>
              </a:lnSpc>
              <a:spcBef>
                <a:spcPts val="0"/>
              </a:spcBef>
              <a:spcAft>
                <a:spcPts val="0"/>
              </a:spcAft>
              <a:buClr>
                <a:schemeClr val="dk1"/>
              </a:buClr>
              <a:buSzPts val="1800"/>
              <a:buFont typeface="Karla"/>
              <a:buNone/>
              <a:defRPr sz="1800" b="0" i="0" u="none" strike="noStrike" cap="none">
                <a:solidFill>
                  <a:schemeClr val="dk1"/>
                </a:solidFill>
                <a:latin typeface="Karla"/>
                <a:ea typeface="Karla"/>
                <a:cs typeface="Karla"/>
                <a:sym typeface="Karla"/>
              </a:defRPr>
            </a:lvl7pPr>
            <a:lvl8pPr marL="3657600" marR="0" lvl="7" indent="-304800" algn="ctr" rtl="0">
              <a:lnSpc>
                <a:spcPct val="100000"/>
              </a:lnSpc>
              <a:spcBef>
                <a:spcPts val="0"/>
              </a:spcBef>
              <a:spcAft>
                <a:spcPts val="0"/>
              </a:spcAft>
              <a:buClr>
                <a:schemeClr val="dk1"/>
              </a:buClr>
              <a:buSzPts val="1800"/>
              <a:buFont typeface="Karla"/>
              <a:buNone/>
              <a:defRPr sz="1800" b="0" i="0" u="none" strike="noStrike" cap="none">
                <a:solidFill>
                  <a:schemeClr val="dk1"/>
                </a:solidFill>
                <a:latin typeface="Karla"/>
                <a:ea typeface="Karla"/>
                <a:cs typeface="Karla"/>
                <a:sym typeface="Karla"/>
              </a:defRPr>
            </a:lvl8pPr>
            <a:lvl9pPr marL="4114800" marR="0" lvl="8" indent="-304800" algn="ctr" rtl="0">
              <a:lnSpc>
                <a:spcPct val="100000"/>
              </a:lnSpc>
              <a:spcBef>
                <a:spcPts val="0"/>
              </a:spcBef>
              <a:spcAft>
                <a:spcPts val="0"/>
              </a:spcAft>
              <a:buClr>
                <a:schemeClr val="dk1"/>
              </a:buClr>
              <a:buSzPts val="1800"/>
              <a:buFont typeface="Karla"/>
              <a:buNone/>
              <a:defRPr sz="1800" b="0" i="0" u="none" strike="noStrike" cap="none">
                <a:solidFill>
                  <a:schemeClr val="dk1"/>
                </a:solidFill>
                <a:latin typeface="Karla"/>
                <a:ea typeface="Karla"/>
                <a:cs typeface="Karla"/>
                <a:sym typeface="Karla"/>
              </a:defRPr>
            </a:lvl9pPr>
          </a:lstStyle>
          <a:p>
            <a:pPr marL="0" indent="0"/>
            <a:r>
              <a:rPr lang="en-US" sz="1400" dirty="0">
                <a:latin typeface="+mn-lt"/>
              </a:rPr>
              <a:t>John B Yang – Executive Director - AABRN</a:t>
            </a:r>
          </a:p>
          <a:p>
            <a:pPr marL="0" indent="0"/>
            <a:r>
              <a:rPr lang="en-US" sz="1400" dirty="0">
                <a:latin typeface="+mn-lt"/>
              </a:rPr>
              <a:t>Founder &amp; CEO of Digital Synergy</a:t>
            </a:r>
          </a:p>
          <a:p>
            <a:pPr marL="0" indent="0"/>
            <a:endParaRPr lang="en-US" sz="1400" dirty="0">
              <a:latin typeface="+mn-lt"/>
            </a:endParaRPr>
          </a:p>
          <a:p>
            <a:pPr marL="0" indent="0"/>
            <a:endParaRPr lang="en-US" dirty="0"/>
          </a:p>
          <a:p>
            <a:pPr marL="0" indent="0"/>
            <a:endParaRPr lang="en-US" dirty="0"/>
          </a:p>
          <a:p>
            <a:pPr marL="0" indent="0"/>
            <a:endParaRPr lang="en-US" dirty="0">
              <a:solidFill>
                <a:schemeClr val="accent6"/>
              </a:solidFill>
            </a:endParaRPr>
          </a:p>
        </p:txBody>
      </p:sp>
      <p:pic>
        <p:nvPicPr>
          <p:cNvPr id="5" name="Google Shape;523;p11">
            <a:extLst>
              <a:ext uri="{FF2B5EF4-FFF2-40B4-BE49-F238E27FC236}">
                <a16:creationId xmlns:a16="http://schemas.microsoft.com/office/drawing/2014/main" id="{E8BB90F3-64D6-6D33-77F5-E3F732334665}"/>
              </a:ext>
            </a:extLst>
          </p:cNvPr>
          <p:cNvPicPr preferRelativeResize="0"/>
          <p:nvPr/>
        </p:nvPicPr>
        <p:blipFill rotWithShape="1">
          <a:blip r:embed="rId4">
            <a:alphaModFix/>
          </a:blip>
          <a:srcRect/>
          <a:stretch/>
        </p:blipFill>
        <p:spPr>
          <a:xfrm>
            <a:off x="1125126" y="3806371"/>
            <a:ext cx="1069434" cy="887549"/>
          </a:xfrm>
          <a:prstGeom prst="rect">
            <a:avLst/>
          </a:prstGeom>
          <a:noFill/>
          <a:ln>
            <a:noFill/>
          </a:ln>
        </p:spPr>
      </p:pic>
    </p:spTree>
    <p:extLst>
      <p:ext uri="{BB962C8B-B14F-4D97-AF65-F5344CB8AC3E}">
        <p14:creationId xmlns:p14="http://schemas.microsoft.com/office/powerpoint/2010/main" val="1479529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0748801A-605B-0A32-FC09-6E5B3FF369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BFA522-5DB3-3B17-ED4D-08B5A1935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099" y="254279"/>
            <a:ext cx="2999024" cy="2380534"/>
          </a:xfrm>
          <a:prstGeom prst="rect">
            <a:avLst/>
          </a:prstGeom>
        </p:spPr>
      </p:pic>
      <p:sp>
        <p:nvSpPr>
          <p:cNvPr id="6" name="TextBox 5">
            <a:extLst>
              <a:ext uri="{FF2B5EF4-FFF2-40B4-BE49-F238E27FC236}">
                <a16:creationId xmlns:a16="http://schemas.microsoft.com/office/drawing/2014/main" id="{EFE85EA0-09E4-29A6-AB99-99865954C73A}"/>
              </a:ext>
            </a:extLst>
          </p:cNvPr>
          <p:cNvSpPr txBox="1"/>
          <p:nvPr/>
        </p:nvSpPr>
        <p:spPr>
          <a:xfrm>
            <a:off x="1935278" y="2798380"/>
            <a:ext cx="7108036" cy="1246495"/>
          </a:xfrm>
          <a:prstGeom prst="rect">
            <a:avLst/>
          </a:prstGeom>
          <a:noFill/>
          <a:ln>
            <a:noFill/>
          </a:ln>
        </p:spPr>
        <p:txBody>
          <a:bodyPr wrap="none" rtlCol="0">
            <a:spAutoFit/>
          </a:bodyPr>
          <a:lstStyle/>
          <a:p>
            <a:pPr algn="r"/>
            <a:r>
              <a:rPr lang="en-US" sz="6000" b="1" dirty="0">
                <a:solidFill>
                  <a:schemeClr val="bg1"/>
                </a:solidFill>
              </a:rPr>
              <a:t>e-</a:t>
            </a:r>
            <a:r>
              <a:rPr lang="en-US" sz="6000" b="1" dirty="0" err="1">
                <a:solidFill>
                  <a:schemeClr val="bg1"/>
                </a:solidFill>
              </a:rPr>
              <a:t>Magine</a:t>
            </a:r>
            <a:r>
              <a:rPr lang="en-US" sz="6000" b="1" dirty="0">
                <a:solidFill>
                  <a:schemeClr val="bg1"/>
                </a:solidFill>
              </a:rPr>
              <a:t>! Initiative</a:t>
            </a:r>
          </a:p>
          <a:p>
            <a:pPr algn="r"/>
            <a:r>
              <a:rPr lang="en-US" sz="1500" b="1" dirty="0">
                <a:solidFill>
                  <a:schemeClr val="bg1"/>
                </a:solidFill>
              </a:rPr>
              <a:t>Every Mon/Tue 5:30 – 8:30pm</a:t>
            </a:r>
          </a:p>
        </p:txBody>
      </p:sp>
      <p:pic>
        <p:nvPicPr>
          <p:cNvPr id="8" name="Picture 7">
            <a:extLst>
              <a:ext uri="{FF2B5EF4-FFF2-40B4-BE49-F238E27FC236}">
                <a16:creationId xmlns:a16="http://schemas.microsoft.com/office/drawing/2014/main" id="{B6EECA62-B842-C4F3-1CD0-F832B21B9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57" y="1785341"/>
            <a:ext cx="664840" cy="725543"/>
          </a:xfrm>
          <a:prstGeom prst="rect">
            <a:avLst/>
          </a:prstGeom>
        </p:spPr>
      </p:pic>
      <p:pic>
        <p:nvPicPr>
          <p:cNvPr id="10" name="Picture 9">
            <a:extLst>
              <a:ext uri="{FF2B5EF4-FFF2-40B4-BE49-F238E27FC236}">
                <a16:creationId xmlns:a16="http://schemas.microsoft.com/office/drawing/2014/main" id="{BB387619-197C-1C64-059C-B4141D8445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31" y="2595400"/>
            <a:ext cx="1304706" cy="1093733"/>
          </a:xfrm>
          <a:prstGeom prst="rect">
            <a:avLst/>
          </a:prstGeom>
        </p:spPr>
      </p:pic>
      <p:pic>
        <p:nvPicPr>
          <p:cNvPr id="12" name="Picture 11">
            <a:extLst>
              <a:ext uri="{FF2B5EF4-FFF2-40B4-BE49-F238E27FC236}">
                <a16:creationId xmlns:a16="http://schemas.microsoft.com/office/drawing/2014/main" id="{7F52B3AE-91A7-0838-C5BC-78E7633ABF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06" y="291871"/>
            <a:ext cx="1215735" cy="1215735"/>
          </a:xfrm>
          <a:prstGeom prst="rect">
            <a:avLst/>
          </a:prstGeom>
        </p:spPr>
      </p:pic>
      <p:pic>
        <p:nvPicPr>
          <p:cNvPr id="14" name="Picture 13">
            <a:extLst>
              <a:ext uri="{FF2B5EF4-FFF2-40B4-BE49-F238E27FC236}">
                <a16:creationId xmlns:a16="http://schemas.microsoft.com/office/drawing/2014/main" id="{B9923E04-9ECA-5830-8081-BFF153975F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224" y="3564645"/>
            <a:ext cx="1187519" cy="418007"/>
          </a:xfrm>
          <a:prstGeom prst="rect">
            <a:avLst/>
          </a:prstGeom>
        </p:spPr>
      </p:pic>
      <p:pic>
        <p:nvPicPr>
          <p:cNvPr id="16" name="Picture 15">
            <a:extLst>
              <a:ext uri="{FF2B5EF4-FFF2-40B4-BE49-F238E27FC236}">
                <a16:creationId xmlns:a16="http://schemas.microsoft.com/office/drawing/2014/main" id="{DACBF954-B97B-D802-E7B4-44E0F4A5BD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310" y="4087243"/>
            <a:ext cx="1185998" cy="689684"/>
          </a:xfrm>
          <a:prstGeom prst="rect">
            <a:avLst/>
          </a:prstGeom>
        </p:spPr>
      </p:pic>
      <p:sp>
        <p:nvSpPr>
          <p:cNvPr id="2" name="TextBox 1">
            <a:extLst>
              <a:ext uri="{FF2B5EF4-FFF2-40B4-BE49-F238E27FC236}">
                <a16:creationId xmlns:a16="http://schemas.microsoft.com/office/drawing/2014/main" id="{A0F2C76B-A6C4-294D-0775-7272CEB9AD2E}"/>
              </a:ext>
            </a:extLst>
          </p:cNvPr>
          <p:cNvSpPr txBox="1"/>
          <p:nvPr/>
        </p:nvSpPr>
        <p:spPr>
          <a:xfrm>
            <a:off x="2812723" y="4184238"/>
            <a:ext cx="5105400" cy="738664"/>
          </a:xfrm>
          <a:prstGeom prst="rect">
            <a:avLst/>
          </a:prstGeom>
          <a:noFill/>
        </p:spPr>
        <p:txBody>
          <a:bodyPr wrap="square" rtlCol="0">
            <a:spAutoFit/>
          </a:bodyPr>
          <a:lstStyle/>
          <a:p>
            <a:r>
              <a:rPr lang="en-US" b="1" dirty="0">
                <a:solidFill>
                  <a:schemeClr val="tx1"/>
                </a:solidFill>
                <a:hlinkClick r:id="" action="ppaction://noaction"/>
              </a:rPr>
              <a:t>John B Yang </a:t>
            </a:r>
          </a:p>
          <a:p>
            <a:r>
              <a:rPr lang="en-US" b="1" dirty="0">
                <a:solidFill>
                  <a:schemeClr val="tx1"/>
                </a:solidFill>
                <a:hlinkClick r:id="" action="ppaction://noaction"/>
              </a:rPr>
              <a:t>Email: John@digitalsynergy.ai</a:t>
            </a:r>
            <a:r>
              <a:rPr lang="en-US" b="1" dirty="0">
                <a:solidFill>
                  <a:schemeClr val="tx1"/>
                </a:solidFill>
              </a:rPr>
              <a:t>, </a:t>
            </a:r>
            <a:r>
              <a:rPr lang="en-US" b="1" dirty="0">
                <a:solidFill>
                  <a:schemeClr val="tx1"/>
                </a:solidFill>
                <a:hlinkClick r:id="rId9"/>
              </a:rPr>
              <a:t>info@aabrn.org</a:t>
            </a:r>
            <a:endParaRPr lang="en-US" b="1" dirty="0">
              <a:solidFill>
                <a:schemeClr val="tx1"/>
              </a:solidFill>
            </a:endParaRPr>
          </a:p>
          <a:p>
            <a:r>
              <a:rPr lang="en-US" b="1" dirty="0">
                <a:solidFill>
                  <a:schemeClr val="tx1"/>
                </a:solidFill>
              </a:rPr>
              <a:t>Phone: 888-907-2284</a:t>
            </a:r>
          </a:p>
        </p:txBody>
      </p:sp>
      <p:pic>
        <p:nvPicPr>
          <p:cNvPr id="3" name="Google Shape;520;p11" descr="A blue and grey logo&#10;&#10;Description automatically generated">
            <a:extLst>
              <a:ext uri="{FF2B5EF4-FFF2-40B4-BE49-F238E27FC236}">
                <a16:creationId xmlns:a16="http://schemas.microsoft.com/office/drawing/2014/main" id="{BC33DFF0-31D1-21D3-D0B7-597919857B65}"/>
              </a:ext>
            </a:extLst>
          </p:cNvPr>
          <p:cNvPicPr preferRelativeResize="0"/>
          <p:nvPr/>
        </p:nvPicPr>
        <p:blipFill rotWithShape="1">
          <a:blip r:embed="rId10">
            <a:alphaModFix/>
          </a:blip>
          <a:srcRect/>
          <a:stretch/>
        </p:blipFill>
        <p:spPr>
          <a:xfrm>
            <a:off x="1874068" y="4184238"/>
            <a:ext cx="887736" cy="666579"/>
          </a:xfrm>
          <a:prstGeom prst="rect">
            <a:avLst/>
          </a:prstGeom>
          <a:noFill/>
          <a:ln>
            <a:noFill/>
          </a:ln>
        </p:spPr>
      </p:pic>
    </p:spTree>
    <p:extLst>
      <p:ext uri="{BB962C8B-B14F-4D97-AF65-F5344CB8AC3E}">
        <p14:creationId xmlns:p14="http://schemas.microsoft.com/office/powerpoint/2010/main" val="985850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20000" y="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 dirty="0"/>
              <a:t>Goal &amp; Agenda</a:t>
            </a:r>
            <a:endParaRPr dirty="0"/>
          </a:p>
        </p:txBody>
      </p:sp>
      <p:sp>
        <p:nvSpPr>
          <p:cNvPr id="2" name="TextBox 3">
            <a:extLst>
              <a:ext uri="{FF2B5EF4-FFF2-40B4-BE49-F238E27FC236}">
                <a16:creationId xmlns:a16="http://schemas.microsoft.com/office/drawing/2014/main" id="{FB88CF69-D906-BA22-E697-6A641F93C982}"/>
              </a:ext>
            </a:extLst>
          </p:cNvPr>
          <p:cNvSpPr txBox="1"/>
          <p:nvPr/>
        </p:nvSpPr>
        <p:spPr>
          <a:xfrm>
            <a:off x="1606989" y="1173182"/>
            <a:ext cx="5930022" cy="39703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None/>
            </a:pPr>
            <a:r>
              <a:rPr lang="en-US" sz="1800" b="1" i="0" u="none" strike="noStrike" dirty="0">
                <a:solidFill>
                  <a:schemeClr val="tx1"/>
                </a:solidFill>
                <a:effectLst/>
                <a:latin typeface="Proxima Nova"/>
              </a:rPr>
              <a:t>Bootcamp Goal: </a:t>
            </a:r>
            <a:r>
              <a:rPr lang="en-US" sz="1800" b="0" i="0" u="none" strike="noStrike" dirty="0">
                <a:solidFill>
                  <a:schemeClr val="tx1"/>
                </a:solidFill>
                <a:effectLst/>
                <a:latin typeface="Proxima Nova"/>
              </a:rPr>
              <a:t>Equip participants with the skills to leverage AI tools for effective content generation.</a:t>
            </a:r>
          </a:p>
          <a:p>
            <a:pPr>
              <a:buNone/>
            </a:pPr>
            <a:endParaRPr lang="en-US" sz="1800" dirty="0">
              <a:solidFill>
                <a:schemeClr val="tx1"/>
              </a:solidFill>
              <a:latin typeface="Proxima Nova"/>
            </a:endParaRPr>
          </a:p>
          <a:p>
            <a:pPr>
              <a:buNone/>
            </a:pPr>
            <a:r>
              <a:rPr lang="en-US" sz="1800" b="1" i="0" u="none" strike="noStrike" dirty="0">
                <a:solidFill>
                  <a:schemeClr val="tx1"/>
                </a:solidFill>
                <a:effectLst/>
                <a:latin typeface="Proxima Nova"/>
              </a:rPr>
              <a:t>Agenda: </a:t>
            </a:r>
          </a:p>
          <a:p>
            <a:pPr>
              <a:buNone/>
            </a:pPr>
            <a:endParaRPr lang="en-US" sz="1800" dirty="0">
              <a:solidFill>
                <a:schemeClr val="tx1"/>
              </a:solidFill>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Overview of AI in Content Creation</a:t>
            </a:r>
          </a:p>
          <a:p>
            <a:pPr marL="285750" indent="-285750">
              <a:buFont typeface="Arial" panose="020B0604020202020204" pitchFamily="34" charset="0"/>
              <a:buChar char="•"/>
            </a:pPr>
            <a:r>
              <a:rPr lang="en-US" sz="1800" i="0" u="none" strike="noStrike" dirty="0">
                <a:solidFill>
                  <a:schemeClr val="tx1"/>
                </a:solidFill>
                <a:effectLst/>
                <a:latin typeface="Proxima Nova"/>
              </a:rPr>
              <a:t>How to Use AI Efficiently &amp; Effectively</a:t>
            </a:r>
          </a:p>
          <a:p>
            <a:pPr marL="285750" indent="-285750">
              <a:buFont typeface="Arial" panose="020B0604020202020204" pitchFamily="34" charset="0"/>
              <a:buChar char="•"/>
            </a:pPr>
            <a:r>
              <a:rPr lang="en-US" sz="1800" dirty="0">
                <a:solidFill>
                  <a:schemeClr val="tx1"/>
                </a:solidFill>
                <a:latin typeface="Proxima Nova"/>
              </a:rPr>
              <a:t>AI Deconstruction Exercise</a:t>
            </a:r>
          </a:p>
          <a:p>
            <a:pPr marL="285750" indent="-285750">
              <a:buFont typeface="Arial" panose="020B0604020202020204" pitchFamily="34" charset="0"/>
              <a:buChar char="•"/>
            </a:pPr>
            <a:r>
              <a:rPr lang="en-US" sz="1800" i="0" u="none" strike="noStrike" dirty="0">
                <a:solidFill>
                  <a:schemeClr val="tx1"/>
                </a:solidFill>
                <a:effectLst/>
                <a:latin typeface="Proxima Nova"/>
              </a:rPr>
              <a:t>Enhancing Creativity and Collaboration with AI </a:t>
            </a:r>
          </a:p>
          <a:p>
            <a:pPr marL="285750" indent="-285750">
              <a:buFont typeface="Arial" panose="020B0604020202020204" pitchFamily="34" charset="0"/>
              <a:buChar char="•"/>
            </a:pPr>
            <a:r>
              <a:rPr lang="en-US" sz="1800" i="0" u="none" strike="noStrike" dirty="0">
                <a:solidFill>
                  <a:schemeClr val="tx1"/>
                </a:solidFill>
                <a:effectLst/>
                <a:latin typeface="Proxima Nova"/>
              </a:rPr>
              <a:t>Ethics and Best Practices in AI Content Creation </a:t>
            </a:r>
            <a:endParaRPr lang="en-US" sz="1800" dirty="0">
              <a:solidFill>
                <a:schemeClr val="tx1"/>
              </a:solidFill>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AI Construction Exercise</a:t>
            </a:r>
          </a:p>
          <a:p>
            <a:pPr marL="285750" indent="-285750">
              <a:buFont typeface="Arial" panose="020B0604020202020204" pitchFamily="34" charset="0"/>
              <a:buChar char="•"/>
            </a:pPr>
            <a:r>
              <a:rPr lang="en-US" sz="1800" dirty="0">
                <a:solidFill>
                  <a:schemeClr val="tx1"/>
                </a:solidFill>
                <a:latin typeface="Proxima Nova"/>
              </a:rPr>
              <a:t>Q&amp;A</a:t>
            </a:r>
            <a:endParaRPr lang="en-US" sz="1800" i="0" u="none" strike="noStrike" dirty="0">
              <a:solidFill>
                <a:schemeClr val="tx1"/>
              </a:solidFill>
              <a:effectLst/>
              <a:latin typeface="Proxima Nova"/>
            </a:endParaRPr>
          </a:p>
          <a:p>
            <a:pPr>
              <a:buNone/>
            </a:pPr>
            <a:endParaRPr lang="en-US" sz="1800" dirty="0">
              <a:solidFill>
                <a:schemeClr val="tx1"/>
              </a:solidFill>
              <a:latin typeface="Proxima Nova"/>
            </a:endParaRPr>
          </a:p>
          <a:p>
            <a:pPr marL="285750" indent="-285750">
              <a:buFont typeface="Arial" panose="020B0604020202020204" pitchFamily="34" charset="0"/>
              <a:buChar char="•"/>
            </a:pPr>
            <a:endParaRPr lang="en-US" sz="1800" b="0" i="0" u="none" strike="noStrike" dirty="0">
              <a:solidFill>
                <a:schemeClr val="tx1"/>
              </a:solidFill>
              <a:effectLst/>
              <a:latin typeface="Proxima Nova"/>
            </a:endParaRPr>
          </a:p>
        </p:txBody>
      </p:sp>
    </p:spTree>
    <p:extLst>
      <p:ext uri="{BB962C8B-B14F-4D97-AF65-F5344CB8AC3E}">
        <p14:creationId xmlns:p14="http://schemas.microsoft.com/office/powerpoint/2010/main" val="894272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11"/>
          <p:cNvSpPr txBox="1">
            <a:spLocks noGrp="1"/>
          </p:cNvSpPr>
          <p:nvPr>
            <p:ph type="ctrTitle"/>
          </p:nvPr>
        </p:nvSpPr>
        <p:spPr>
          <a:xfrm>
            <a:off x="772050" y="959804"/>
            <a:ext cx="7599900" cy="84784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US" dirty="0"/>
              <a:t>Overview of AI in </a:t>
            </a:r>
            <a:br>
              <a:rPr lang="en-US" dirty="0"/>
            </a:br>
            <a:r>
              <a:rPr lang="en-US" dirty="0"/>
              <a:t>Content Creation</a:t>
            </a:r>
          </a:p>
        </p:txBody>
      </p:sp>
      <p:cxnSp>
        <p:nvCxnSpPr>
          <p:cNvPr id="516" name="Google Shape;516;p11"/>
          <p:cNvCxnSpPr/>
          <p:nvPr/>
        </p:nvCxnSpPr>
        <p:spPr>
          <a:xfrm>
            <a:off x="1502550" y="1811392"/>
            <a:ext cx="6138900" cy="0"/>
          </a:xfrm>
          <a:prstGeom prst="straightConnector1">
            <a:avLst/>
          </a:prstGeom>
          <a:noFill/>
          <a:ln w="9525" cap="flat" cmpd="sng">
            <a:solidFill>
              <a:schemeClr val="dk1"/>
            </a:solidFill>
            <a:prstDash val="solid"/>
            <a:round/>
            <a:headEnd type="none" w="sm" len="sm"/>
            <a:tailEnd type="none" w="sm" len="sm"/>
          </a:ln>
        </p:spPr>
      </p:cxnSp>
      <p:sp>
        <p:nvSpPr>
          <p:cNvPr id="4" name="TextBox 3">
            <a:extLst>
              <a:ext uri="{FF2B5EF4-FFF2-40B4-BE49-F238E27FC236}">
                <a16:creationId xmlns:a16="http://schemas.microsoft.com/office/drawing/2014/main" id="{DD1F2CAD-2FB6-04FE-B2FF-0C9D94FEB971}"/>
              </a:ext>
            </a:extLst>
          </p:cNvPr>
          <p:cNvSpPr txBox="1"/>
          <p:nvPr/>
        </p:nvSpPr>
        <p:spPr>
          <a:xfrm>
            <a:off x="4151478" y="2901221"/>
            <a:ext cx="3681358" cy="861774"/>
          </a:xfrm>
          <a:prstGeom prst="rect">
            <a:avLst/>
          </a:prstGeom>
          <a:noFill/>
        </p:spPr>
        <p:txBody>
          <a:bodyPr wrap="square" rtlCol="0">
            <a:spAutoFit/>
          </a:bodyPr>
          <a:lstStyle/>
          <a:p>
            <a:pPr marL="0" lvl="0" indent="0" algn="ctr" rtl="0">
              <a:lnSpc>
                <a:spcPct val="100000"/>
              </a:lnSpc>
              <a:spcBef>
                <a:spcPts val="0"/>
              </a:spcBef>
              <a:spcAft>
                <a:spcPts val="0"/>
              </a:spcAft>
              <a:buSzPts val="1200"/>
              <a:buNone/>
            </a:pPr>
            <a:r>
              <a:rPr lang="en-US" sz="1800" b="1" dirty="0">
                <a:solidFill>
                  <a:schemeClr val="tx1"/>
                </a:solidFill>
              </a:rPr>
              <a:t>What is AI, and how is it transforming content creation?</a:t>
            </a:r>
          </a:p>
          <a:p>
            <a:pPr marL="0" lvl="0" indent="0" algn="l" rtl="0">
              <a:lnSpc>
                <a:spcPct val="100000"/>
              </a:lnSpc>
              <a:spcBef>
                <a:spcPts val="0"/>
              </a:spcBef>
              <a:spcAft>
                <a:spcPts val="0"/>
              </a:spcAft>
              <a:buSzPts val="1200"/>
              <a:buNone/>
            </a:pPr>
            <a:endParaRPr lang="en-US" dirty="0"/>
          </a:p>
        </p:txBody>
      </p:sp>
      <p:pic>
        <p:nvPicPr>
          <p:cNvPr id="5" name="Picture 4" descr="A close-up of a brain&#10;&#10;Description automatically generated">
            <a:extLst>
              <a:ext uri="{FF2B5EF4-FFF2-40B4-BE49-F238E27FC236}">
                <a16:creationId xmlns:a16="http://schemas.microsoft.com/office/drawing/2014/main" id="{1662C3E1-5BCF-0214-FA99-55D7D3EE1F7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72050" y="2413041"/>
            <a:ext cx="2991876" cy="1845626"/>
          </a:xfrm>
          <a:prstGeom prst="rect">
            <a:avLst/>
          </a:prstGeom>
        </p:spPr>
      </p:pic>
    </p:spTree>
    <p:extLst>
      <p:ext uri="{BB962C8B-B14F-4D97-AF65-F5344CB8AC3E}">
        <p14:creationId xmlns:p14="http://schemas.microsoft.com/office/powerpoint/2010/main" val="759517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720000" y="212497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How Do You Currently Use AI?</a:t>
            </a:r>
            <a:endParaRPr sz="3200" dirty="0"/>
          </a:p>
        </p:txBody>
      </p:sp>
    </p:spTree>
    <p:extLst>
      <p:ext uri="{BB962C8B-B14F-4D97-AF65-F5344CB8AC3E}">
        <p14:creationId xmlns:p14="http://schemas.microsoft.com/office/powerpoint/2010/main" val="692634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11"/>
          <p:cNvSpPr txBox="1">
            <a:spLocks noGrp="1"/>
          </p:cNvSpPr>
          <p:nvPr>
            <p:ph type="ctrTitle"/>
          </p:nvPr>
        </p:nvSpPr>
        <p:spPr>
          <a:xfrm>
            <a:off x="772050" y="959804"/>
            <a:ext cx="7599900" cy="84784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US" dirty="0"/>
              <a:t>How to Use AI Efficiently AND Effectively</a:t>
            </a:r>
          </a:p>
        </p:txBody>
      </p:sp>
      <p:cxnSp>
        <p:nvCxnSpPr>
          <p:cNvPr id="516" name="Google Shape;516;p11"/>
          <p:cNvCxnSpPr/>
          <p:nvPr/>
        </p:nvCxnSpPr>
        <p:spPr>
          <a:xfrm>
            <a:off x="1502550" y="1811392"/>
            <a:ext cx="6138900" cy="0"/>
          </a:xfrm>
          <a:prstGeom prst="straightConnector1">
            <a:avLst/>
          </a:prstGeom>
          <a:noFill/>
          <a:ln w="9525" cap="flat" cmpd="sng">
            <a:solidFill>
              <a:schemeClr val="dk1"/>
            </a:solidFill>
            <a:prstDash val="solid"/>
            <a:round/>
            <a:headEnd type="none" w="sm" len="sm"/>
            <a:tailEnd type="none" w="sm" len="sm"/>
          </a:ln>
        </p:spPr>
      </p:cxnSp>
      <p:sp>
        <p:nvSpPr>
          <p:cNvPr id="4" name="TextBox 3">
            <a:extLst>
              <a:ext uri="{FF2B5EF4-FFF2-40B4-BE49-F238E27FC236}">
                <a16:creationId xmlns:a16="http://schemas.microsoft.com/office/drawing/2014/main" id="{DD1F2CAD-2FB6-04FE-B2FF-0C9D94FEB971}"/>
              </a:ext>
            </a:extLst>
          </p:cNvPr>
          <p:cNvSpPr txBox="1"/>
          <p:nvPr/>
        </p:nvSpPr>
        <p:spPr>
          <a:xfrm>
            <a:off x="5278170" y="2620392"/>
            <a:ext cx="2246848" cy="1692771"/>
          </a:xfrm>
          <a:prstGeom prst="rect">
            <a:avLst/>
          </a:prstGeom>
          <a:noFill/>
        </p:spPr>
        <p:txBody>
          <a:bodyPr wrap="square" rtlCol="0">
            <a:spAutoFit/>
          </a:bodyPr>
          <a:lstStyle/>
          <a:p>
            <a:pPr marL="0" lvl="0" indent="0" algn="ctr" rtl="0">
              <a:lnSpc>
                <a:spcPct val="100000"/>
              </a:lnSpc>
              <a:spcBef>
                <a:spcPts val="0"/>
              </a:spcBef>
              <a:spcAft>
                <a:spcPts val="0"/>
              </a:spcAft>
              <a:buSzPts val="1200"/>
              <a:buNone/>
            </a:pPr>
            <a:r>
              <a:rPr lang="en-US" sz="1800" b="1" u="sng" dirty="0">
                <a:solidFill>
                  <a:schemeClr val="tx1"/>
                </a:solidFill>
              </a:rPr>
              <a:t>It’s all about the prompt.</a:t>
            </a:r>
          </a:p>
          <a:p>
            <a:pPr marL="0" lvl="0" indent="0" algn="ctr" rtl="0">
              <a:lnSpc>
                <a:spcPct val="100000"/>
              </a:lnSpc>
              <a:spcBef>
                <a:spcPts val="0"/>
              </a:spcBef>
              <a:spcAft>
                <a:spcPts val="0"/>
              </a:spcAft>
              <a:buSzPts val="1200"/>
              <a:buNone/>
            </a:pPr>
            <a:endParaRPr lang="en-US" sz="1800" b="1" dirty="0">
              <a:solidFill>
                <a:schemeClr val="tx1"/>
              </a:solidFill>
            </a:endParaRPr>
          </a:p>
          <a:p>
            <a:pPr marL="0" lvl="0" indent="0" algn="ctr" rtl="0">
              <a:lnSpc>
                <a:spcPct val="100000"/>
              </a:lnSpc>
              <a:spcBef>
                <a:spcPts val="0"/>
              </a:spcBef>
              <a:spcAft>
                <a:spcPts val="0"/>
              </a:spcAft>
              <a:buSzPts val="1200"/>
              <a:buNone/>
            </a:pPr>
            <a:r>
              <a:rPr lang="en-US" sz="1800" dirty="0">
                <a:solidFill>
                  <a:schemeClr val="tx1"/>
                </a:solidFill>
              </a:rPr>
              <a:t>Let’s look at examples.</a:t>
            </a:r>
          </a:p>
          <a:p>
            <a:pPr marL="0" lvl="0" indent="0" algn="l" rtl="0">
              <a:lnSpc>
                <a:spcPct val="100000"/>
              </a:lnSpc>
              <a:spcBef>
                <a:spcPts val="0"/>
              </a:spcBef>
              <a:spcAft>
                <a:spcPts val="0"/>
              </a:spcAft>
              <a:buSzPts val="1200"/>
              <a:buNone/>
            </a:pPr>
            <a:endParaRPr lang="en-US" dirty="0"/>
          </a:p>
        </p:txBody>
      </p:sp>
      <p:pic>
        <p:nvPicPr>
          <p:cNvPr id="3" name="Picture 2" descr="A screenshot of a computer&#10;&#10;Description automatically generated">
            <a:extLst>
              <a:ext uri="{FF2B5EF4-FFF2-40B4-BE49-F238E27FC236}">
                <a16:creationId xmlns:a16="http://schemas.microsoft.com/office/drawing/2014/main" id="{422DD307-513C-5440-3690-27580CAE8E9E}"/>
              </a:ext>
            </a:extLst>
          </p:cNvPr>
          <p:cNvPicPr>
            <a:picLocks noChangeAspect="1"/>
          </p:cNvPicPr>
          <p:nvPr/>
        </p:nvPicPr>
        <p:blipFill>
          <a:blip r:embed="rId3"/>
          <a:stretch>
            <a:fillRect/>
          </a:stretch>
        </p:blipFill>
        <p:spPr>
          <a:xfrm>
            <a:off x="772050" y="2271023"/>
            <a:ext cx="4082718" cy="2391510"/>
          </a:xfrm>
          <a:prstGeom prst="rect">
            <a:avLst/>
          </a:prstGeom>
        </p:spPr>
      </p:pic>
    </p:spTree>
    <p:extLst>
      <p:ext uri="{BB962C8B-B14F-4D97-AF65-F5344CB8AC3E}">
        <p14:creationId xmlns:p14="http://schemas.microsoft.com/office/powerpoint/2010/main" val="3293581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20000" y="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US" dirty="0"/>
              <a:t>Writing Content with AI</a:t>
            </a:r>
            <a:endParaRPr dirty="0"/>
          </a:p>
        </p:txBody>
      </p:sp>
      <p:sp>
        <p:nvSpPr>
          <p:cNvPr id="2" name="TextBox 3">
            <a:extLst>
              <a:ext uri="{FF2B5EF4-FFF2-40B4-BE49-F238E27FC236}">
                <a16:creationId xmlns:a16="http://schemas.microsoft.com/office/drawing/2014/main" id="{FB88CF69-D906-BA22-E697-6A641F93C982}"/>
              </a:ext>
            </a:extLst>
          </p:cNvPr>
          <p:cNvSpPr txBox="1"/>
          <p:nvPr/>
        </p:nvSpPr>
        <p:spPr>
          <a:xfrm>
            <a:off x="719999" y="1044170"/>
            <a:ext cx="7437173" cy="39703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None/>
            </a:pPr>
            <a:r>
              <a:rPr lang="en-US" sz="1800" b="1" i="0" u="none" strike="noStrike" dirty="0">
                <a:solidFill>
                  <a:schemeClr val="tx1"/>
                </a:solidFill>
                <a:effectLst/>
                <a:latin typeface="Proxima Nova"/>
              </a:rPr>
              <a:t>AI Writing Assistants:</a:t>
            </a:r>
          </a:p>
          <a:p>
            <a:pPr>
              <a:buNone/>
            </a:pPr>
            <a:endParaRPr lang="en-US" sz="1800" b="1" dirty="0">
              <a:solidFill>
                <a:schemeClr val="tx1"/>
              </a:solidFill>
              <a:latin typeface="Proxima Nova"/>
            </a:endParaRPr>
          </a:p>
          <a:p>
            <a:pPr marL="285750" indent="-285750">
              <a:buFont typeface="Arial" panose="020B0604020202020204" pitchFamily="34" charset="0"/>
              <a:buChar char="•"/>
            </a:pPr>
            <a:r>
              <a:rPr lang="en-US" sz="1800" i="0" u="none" strike="noStrike" dirty="0" err="1">
                <a:solidFill>
                  <a:schemeClr val="tx1"/>
                </a:solidFill>
                <a:effectLst/>
                <a:latin typeface="Proxima Nova"/>
              </a:rPr>
              <a:t>ChatGPT</a:t>
            </a:r>
            <a:r>
              <a:rPr lang="en-US" sz="1800" i="0" u="none" strike="noStrike" dirty="0">
                <a:solidFill>
                  <a:schemeClr val="tx1"/>
                </a:solidFill>
                <a:effectLst/>
                <a:latin typeface="Proxima Nova"/>
              </a:rPr>
              <a:t>			</a:t>
            </a:r>
          </a:p>
          <a:p>
            <a:pPr marL="285750" indent="-285750">
              <a:buFont typeface="Arial" panose="020B0604020202020204" pitchFamily="34" charset="0"/>
              <a:buChar char="•"/>
            </a:pPr>
            <a:r>
              <a:rPr lang="en-US" sz="1800" dirty="0">
                <a:solidFill>
                  <a:schemeClr val="tx1"/>
                </a:solidFill>
                <a:latin typeface="Proxima Nova"/>
              </a:rPr>
              <a:t>Jasper</a:t>
            </a:r>
          </a:p>
          <a:p>
            <a:pPr marL="285750" indent="-285750">
              <a:buFont typeface="Arial" panose="020B0604020202020204" pitchFamily="34" charset="0"/>
              <a:buChar char="•"/>
            </a:pPr>
            <a:r>
              <a:rPr lang="en-US" sz="1800" i="0" u="none" strike="noStrike" dirty="0" err="1">
                <a:solidFill>
                  <a:schemeClr val="tx1"/>
                </a:solidFill>
                <a:effectLst/>
                <a:latin typeface="Proxima Nova"/>
              </a:rPr>
              <a:t>Copy.ai</a:t>
            </a:r>
            <a:endParaRPr lang="en-US" sz="1800" i="0" u="none" strike="noStrike" dirty="0">
              <a:solidFill>
                <a:schemeClr val="tx1"/>
              </a:solidFill>
              <a:effectLst/>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Writer</a:t>
            </a:r>
          </a:p>
          <a:p>
            <a:pPr>
              <a:buNone/>
            </a:pPr>
            <a:endParaRPr lang="en-US" sz="1800" dirty="0">
              <a:solidFill>
                <a:schemeClr val="tx1"/>
              </a:solidFill>
              <a:latin typeface="Proxima Nova"/>
            </a:endParaRPr>
          </a:p>
          <a:p>
            <a:pPr>
              <a:buNone/>
            </a:pPr>
            <a:r>
              <a:rPr lang="en-US" sz="1800" b="1" dirty="0">
                <a:solidFill>
                  <a:schemeClr val="tx1"/>
                </a:solidFill>
                <a:latin typeface="Proxima Nova"/>
              </a:rPr>
              <a:t>Optimizing Copy with AI:</a:t>
            </a:r>
            <a:endParaRPr lang="en-US" sz="1800" b="1" i="0" u="none" strike="noStrike" dirty="0">
              <a:solidFill>
                <a:schemeClr val="tx1"/>
              </a:solidFill>
              <a:effectLst/>
              <a:latin typeface="Proxima Nova"/>
            </a:endParaRPr>
          </a:p>
          <a:p>
            <a:pPr>
              <a:buNone/>
            </a:pPr>
            <a:endParaRPr lang="en-US" sz="1800" dirty="0">
              <a:solidFill>
                <a:schemeClr val="tx1"/>
              </a:solidFill>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SEO, Readability, &amp; Engagement (e.g., </a:t>
            </a:r>
            <a:r>
              <a:rPr lang="en-US" sz="1800" i="0" u="none" strike="noStrike" dirty="0" err="1">
                <a:solidFill>
                  <a:schemeClr val="tx1"/>
                </a:solidFill>
                <a:effectLst/>
                <a:latin typeface="Proxima Nova"/>
              </a:rPr>
              <a:t>SurferSEO</a:t>
            </a:r>
            <a:r>
              <a:rPr lang="en-US" sz="1800" i="0" u="none" strike="noStrike" dirty="0">
                <a:solidFill>
                  <a:schemeClr val="tx1"/>
                </a:solidFill>
                <a:effectLst/>
                <a:latin typeface="Proxima Nova"/>
              </a:rPr>
              <a:t>, </a:t>
            </a:r>
            <a:r>
              <a:rPr lang="en-US" sz="1800" i="0" u="none" strike="noStrike" dirty="0" err="1">
                <a:solidFill>
                  <a:schemeClr val="tx1"/>
                </a:solidFill>
                <a:effectLst/>
                <a:latin typeface="Proxima Nova"/>
              </a:rPr>
              <a:t>Writesonic</a:t>
            </a:r>
            <a:r>
              <a:rPr lang="en-US" sz="1800" i="0" u="none" strike="noStrike" dirty="0">
                <a:solidFill>
                  <a:schemeClr val="tx1"/>
                </a:solidFill>
                <a:effectLst/>
                <a:latin typeface="Proxima Nova"/>
              </a:rPr>
              <a:t>)</a:t>
            </a:r>
          </a:p>
          <a:p>
            <a:pPr marL="285750" indent="-285750">
              <a:buFont typeface="Arial" panose="020B0604020202020204" pitchFamily="34" charset="0"/>
              <a:buChar char="•"/>
            </a:pPr>
            <a:r>
              <a:rPr lang="en-US" sz="1800" dirty="0">
                <a:solidFill>
                  <a:schemeClr val="tx1"/>
                </a:solidFill>
                <a:latin typeface="Proxima Nova"/>
              </a:rPr>
              <a:t>Research &amp; Topic Generation (e.g., </a:t>
            </a:r>
            <a:r>
              <a:rPr lang="en-US" sz="1800" dirty="0" err="1">
                <a:solidFill>
                  <a:schemeClr val="tx1"/>
                </a:solidFill>
                <a:latin typeface="Proxima Nova"/>
              </a:rPr>
              <a:t>Paperpal</a:t>
            </a:r>
            <a:r>
              <a:rPr lang="en-US" sz="1800" dirty="0">
                <a:solidFill>
                  <a:schemeClr val="tx1"/>
                </a:solidFill>
                <a:latin typeface="Proxima Nova"/>
              </a:rPr>
              <a:t>) </a:t>
            </a:r>
          </a:p>
          <a:p>
            <a:pPr marL="285750" indent="-285750">
              <a:buFont typeface="Arial" panose="020B0604020202020204" pitchFamily="34" charset="0"/>
              <a:buChar char="•"/>
            </a:pPr>
            <a:r>
              <a:rPr lang="en-US" sz="1800" i="0" u="none" strike="noStrike" dirty="0">
                <a:solidFill>
                  <a:schemeClr val="tx1"/>
                </a:solidFill>
                <a:effectLst/>
                <a:latin typeface="Proxima Nova"/>
              </a:rPr>
              <a:t>Editing (e.g., Grammarly)</a:t>
            </a:r>
          </a:p>
          <a:p>
            <a:pPr>
              <a:buNone/>
            </a:pPr>
            <a:endParaRPr lang="en-US" sz="1800" dirty="0">
              <a:solidFill>
                <a:schemeClr val="tx1"/>
              </a:solidFill>
              <a:latin typeface="Proxima Nova"/>
            </a:endParaRPr>
          </a:p>
          <a:p>
            <a:pPr marL="285750" indent="-285750">
              <a:buFont typeface="Arial" panose="020B0604020202020204" pitchFamily="34" charset="0"/>
              <a:buChar char="•"/>
            </a:pPr>
            <a:endParaRPr lang="en-US" sz="1800" b="0" i="0" u="none" strike="noStrike" dirty="0">
              <a:solidFill>
                <a:schemeClr val="tx1"/>
              </a:solidFill>
              <a:effectLst/>
              <a:latin typeface="Proxima Nova"/>
            </a:endParaRPr>
          </a:p>
        </p:txBody>
      </p:sp>
      <p:pic>
        <p:nvPicPr>
          <p:cNvPr id="4" name="Picture 3" descr="A screenshot of a computer&#10;&#10;Description automatically generated">
            <a:extLst>
              <a:ext uri="{FF2B5EF4-FFF2-40B4-BE49-F238E27FC236}">
                <a16:creationId xmlns:a16="http://schemas.microsoft.com/office/drawing/2014/main" id="{40B17E42-A6E2-F593-D7A3-AD2069E584C5}"/>
              </a:ext>
            </a:extLst>
          </p:cNvPr>
          <p:cNvPicPr>
            <a:picLocks noChangeAspect="1"/>
          </p:cNvPicPr>
          <p:nvPr/>
        </p:nvPicPr>
        <p:blipFill>
          <a:blip r:embed="rId3"/>
          <a:stretch>
            <a:fillRect/>
          </a:stretch>
        </p:blipFill>
        <p:spPr>
          <a:xfrm>
            <a:off x="5296277" y="1216186"/>
            <a:ext cx="2743200" cy="1887321"/>
          </a:xfrm>
          <a:prstGeom prst="rect">
            <a:avLst/>
          </a:prstGeom>
        </p:spPr>
      </p:pic>
    </p:spTree>
    <p:extLst>
      <p:ext uri="{BB962C8B-B14F-4D97-AF65-F5344CB8AC3E}">
        <p14:creationId xmlns:p14="http://schemas.microsoft.com/office/powerpoint/2010/main" val="2722437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720000" y="145501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Deconstruction Exercise</a:t>
            </a:r>
            <a:endParaRPr sz="3200" dirty="0"/>
          </a:p>
        </p:txBody>
      </p:sp>
      <p:sp>
        <p:nvSpPr>
          <p:cNvPr id="2" name="TextBox 1">
            <a:extLst>
              <a:ext uri="{FF2B5EF4-FFF2-40B4-BE49-F238E27FC236}">
                <a16:creationId xmlns:a16="http://schemas.microsoft.com/office/drawing/2014/main" id="{059CC898-501C-31AF-167E-DE93A1658DAF}"/>
              </a:ext>
            </a:extLst>
          </p:cNvPr>
          <p:cNvSpPr txBox="1"/>
          <p:nvPr/>
        </p:nvSpPr>
        <p:spPr>
          <a:xfrm>
            <a:off x="2000109" y="2407901"/>
            <a:ext cx="5143782" cy="1415772"/>
          </a:xfrm>
          <a:prstGeom prst="rect">
            <a:avLst/>
          </a:prstGeom>
          <a:noFill/>
        </p:spPr>
        <p:txBody>
          <a:bodyPr wrap="square" rtlCol="0">
            <a:spAutoFit/>
          </a:bodyPr>
          <a:lstStyle/>
          <a:p>
            <a:pPr marL="0" lvl="0" indent="0" algn="ctr" rtl="0">
              <a:lnSpc>
                <a:spcPct val="100000"/>
              </a:lnSpc>
              <a:spcBef>
                <a:spcPts val="0"/>
              </a:spcBef>
              <a:spcAft>
                <a:spcPts val="0"/>
              </a:spcAft>
              <a:buSzPts val="1200"/>
              <a:buNone/>
            </a:pPr>
            <a:r>
              <a:rPr lang="en-US" sz="1800" b="1" dirty="0">
                <a:solidFill>
                  <a:schemeClr val="tx1"/>
                </a:solidFill>
              </a:rPr>
              <a:t>Instructions: </a:t>
            </a:r>
            <a:r>
              <a:rPr lang="en-US" sz="1800" dirty="0">
                <a:solidFill>
                  <a:schemeClr val="tx1"/>
                </a:solidFill>
              </a:rPr>
              <a:t>Review the sample AI-generated blog post. In breakout rooms, deconstruct what was done well, what could be done better, </a:t>
            </a:r>
          </a:p>
          <a:p>
            <a:pPr marL="0" lvl="0" indent="0" algn="ctr" rtl="0">
              <a:lnSpc>
                <a:spcPct val="100000"/>
              </a:lnSpc>
              <a:spcBef>
                <a:spcPts val="0"/>
              </a:spcBef>
              <a:spcAft>
                <a:spcPts val="0"/>
              </a:spcAft>
              <a:buSzPts val="1200"/>
              <a:buNone/>
            </a:pPr>
            <a:r>
              <a:rPr lang="en-US" sz="1800" dirty="0">
                <a:solidFill>
                  <a:schemeClr val="tx1"/>
                </a:solidFill>
              </a:rPr>
              <a:t>and why. </a:t>
            </a:r>
          </a:p>
          <a:p>
            <a:pPr marL="0" lvl="0" indent="0" algn="l" rtl="0">
              <a:lnSpc>
                <a:spcPct val="100000"/>
              </a:lnSpc>
              <a:spcBef>
                <a:spcPts val="0"/>
              </a:spcBef>
              <a:spcAft>
                <a:spcPts val="0"/>
              </a:spcAft>
              <a:buSzPts val="1200"/>
              <a:buNone/>
            </a:pPr>
            <a:endParaRPr lang="en-US" dirty="0"/>
          </a:p>
        </p:txBody>
      </p:sp>
    </p:spTree>
    <p:extLst>
      <p:ext uri="{BB962C8B-B14F-4D97-AF65-F5344CB8AC3E}">
        <p14:creationId xmlns:p14="http://schemas.microsoft.com/office/powerpoint/2010/main" val="3440245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20000" y="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US" dirty="0"/>
              <a:t>Visual Content Creation with AI</a:t>
            </a:r>
            <a:endParaRPr dirty="0"/>
          </a:p>
        </p:txBody>
      </p:sp>
      <p:sp>
        <p:nvSpPr>
          <p:cNvPr id="2" name="TextBox 3">
            <a:extLst>
              <a:ext uri="{FF2B5EF4-FFF2-40B4-BE49-F238E27FC236}">
                <a16:creationId xmlns:a16="http://schemas.microsoft.com/office/drawing/2014/main" id="{FB88CF69-D906-BA22-E697-6A641F93C982}"/>
              </a:ext>
            </a:extLst>
          </p:cNvPr>
          <p:cNvSpPr txBox="1"/>
          <p:nvPr/>
        </p:nvSpPr>
        <p:spPr>
          <a:xfrm>
            <a:off x="719999" y="1044170"/>
            <a:ext cx="7437173" cy="424731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None/>
            </a:pPr>
            <a:r>
              <a:rPr lang="en-US" sz="1800" b="1" i="0" u="none" strike="noStrike" dirty="0">
                <a:solidFill>
                  <a:schemeClr val="tx1"/>
                </a:solidFill>
                <a:effectLst/>
                <a:latin typeface="Proxima Nova"/>
              </a:rPr>
              <a:t>AI for Graphic Design:</a:t>
            </a:r>
          </a:p>
          <a:p>
            <a:pPr>
              <a:buNone/>
            </a:pPr>
            <a:endParaRPr lang="en-US" sz="1800" b="1" dirty="0">
              <a:solidFill>
                <a:schemeClr val="tx1"/>
              </a:solidFill>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Canva</a:t>
            </a:r>
          </a:p>
          <a:p>
            <a:pPr marL="285750" indent="-285750">
              <a:buFont typeface="Arial" panose="020B0604020202020204" pitchFamily="34" charset="0"/>
              <a:buChar char="•"/>
            </a:pPr>
            <a:r>
              <a:rPr lang="en-US" sz="1800" dirty="0">
                <a:solidFill>
                  <a:schemeClr val="tx1"/>
                </a:solidFill>
                <a:latin typeface="Proxima Nova"/>
              </a:rPr>
              <a:t>Adobe Sensei</a:t>
            </a:r>
          </a:p>
          <a:p>
            <a:pPr marL="285750" indent="-285750">
              <a:buFont typeface="Arial" panose="020B0604020202020204" pitchFamily="34" charset="0"/>
              <a:buChar char="•"/>
            </a:pPr>
            <a:r>
              <a:rPr lang="en-US" sz="1800" i="0" u="none" strike="noStrike" dirty="0">
                <a:solidFill>
                  <a:schemeClr val="tx1"/>
                </a:solidFill>
                <a:effectLst/>
                <a:latin typeface="Proxima Nova"/>
              </a:rPr>
              <a:t>DALL-E</a:t>
            </a:r>
          </a:p>
          <a:p>
            <a:pPr marL="285750" indent="-285750">
              <a:buFont typeface="Arial" panose="020B0604020202020204" pitchFamily="34" charset="0"/>
              <a:buChar char="•"/>
            </a:pPr>
            <a:r>
              <a:rPr lang="en-US" sz="1800" i="0" u="none" strike="noStrike" dirty="0">
                <a:solidFill>
                  <a:schemeClr val="tx1"/>
                </a:solidFill>
                <a:effectLst/>
                <a:latin typeface="Proxima Nova"/>
              </a:rPr>
              <a:t>Enhance designs with AI-based suggestions</a:t>
            </a:r>
          </a:p>
          <a:p>
            <a:pPr>
              <a:buNone/>
            </a:pPr>
            <a:endParaRPr lang="en-US" sz="1800" dirty="0">
              <a:solidFill>
                <a:schemeClr val="tx1"/>
              </a:solidFill>
              <a:latin typeface="Proxima Nova"/>
            </a:endParaRPr>
          </a:p>
          <a:p>
            <a:pPr>
              <a:buNone/>
            </a:pPr>
            <a:r>
              <a:rPr lang="en-US" sz="1800" b="1" dirty="0">
                <a:solidFill>
                  <a:schemeClr val="tx1"/>
                </a:solidFill>
                <a:latin typeface="Proxima Nova"/>
              </a:rPr>
              <a:t>AI for Video Editing:</a:t>
            </a:r>
            <a:endParaRPr lang="en-US" sz="1800" b="1" i="0" u="none" strike="noStrike" dirty="0">
              <a:solidFill>
                <a:schemeClr val="tx1"/>
              </a:solidFill>
              <a:effectLst/>
              <a:latin typeface="Proxima Nova"/>
            </a:endParaRPr>
          </a:p>
          <a:p>
            <a:pPr>
              <a:buNone/>
            </a:pPr>
            <a:endParaRPr lang="en-US" sz="1800" dirty="0">
              <a:solidFill>
                <a:schemeClr val="tx1"/>
              </a:solidFill>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Descript</a:t>
            </a:r>
          </a:p>
          <a:p>
            <a:pPr marL="285750" indent="-285750">
              <a:buFont typeface="Arial" panose="020B0604020202020204" pitchFamily="34" charset="0"/>
              <a:buChar char="•"/>
            </a:pPr>
            <a:r>
              <a:rPr lang="en-US" sz="1800" i="0" u="none" strike="noStrike" dirty="0" err="1">
                <a:solidFill>
                  <a:schemeClr val="tx1"/>
                </a:solidFill>
                <a:effectLst/>
                <a:latin typeface="Proxima Nova"/>
              </a:rPr>
              <a:t>Magisto</a:t>
            </a:r>
            <a:endParaRPr lang="en-US" sz="1800" i="0" u="none" strike="noStrike" dirty="0">
              <a:solidFill>
                <a:schemeClr val="tx1"/>
              </a:solidFill>
              <a:effectLst/>
              <a:latin typeface="Proxima Nova"/>
            </a:endParaRPr>
          </a:p>
          <a:p>
            <a:pPr marL="285750" indent="-285750">
              <a:buFont typeface="Arial" panose="020B0604020202020204" pitchFamily="34" charset="0"/>
              <a:buChar char="•"/>
            </a:pPr>
            <a:r>
              <a:rPr lang="en-US" sz="1800" dirty="0" err="1">
                <a:solidFill>
                  <a:schemeClr val="tx1"/>
                </a:solidFill>
                <a:latin typeface="Proxima Nova"/>
              </a:rPr>
              <a:t>LightCut</a:t>
            </a:r>
            <a:endParaRPr lang="en-US" sz="1800" dirty="0">
              <a:solidFill>
                <a:schemeClr val="tx1"/>
              </a:solidFill>
              <a:latin typeface="Proxima Nova"/>
            </a:endParaRPr>
          </a:p>
          <a:p>
            <a:pPr marL="285750" indent="-285750">
              <a:buFont typeface="Arial" panose="020B0604020202020204" pitchFamily="34" charset="0"/>
              <a:buChar char="•"/>
            </a:pPr>
            <a:r>
              <a:rPr lang="en-US" sz="1800" i="0" u="none" strike="noStrike" dirty="0">
                <a:solidFill>
                  <a:schemeClr val="tx1"/>
                </a:solidFill>
                <a:effectLst/>
                <a:latin typeface="Proxima Nova"/>
              </a:rPr>
              <a:t>Benefits of AI-generated subtitles/translations</a:t>
            </a:r>
          </a:p>
          <a:p>
            <a:pPr marL="285750" indent="-285750">
              <a:buFont typeface="Arial" panose="020B0604020202020204" pitchFamily="34" charset="0"/>
              <a:buChar char="•"/>
            </a:pPr>
            <a:endParaRPr lang="en-US" sz="1800" dirty="0">
              <a:solidFill>
                <a:schemeClr val="tx1"/>
              </a:solidFill>
              <a:latin typeface="Proxima Nova"/>
            </a:endParaRPr>
          </a:p>
          <a:p>
            <a:pPr marL="285750" indent="-285750">
              <a:buFont typeface="Arial" panose="020B0604020202020204" pitchFamily="34" charset="0"/>
              <a:buChar char="•"/>
            </a:pPr>
            <a:endParaRPr lang="en-US" sz="1800" b="0" i="0" u="none" strike="noStrike" dirty="0">
              <a:solidFill>
                <a:schemeClr val="tx1"/>
              </a:solidFill>
              <a:effectLst/>
              <a:latin typeface="Proxima Nova"/>
            </a:endParaRPr>
          </a:p>
        </p:txBody>
      </p:sp>
      <p:pic>
        <p:nvPicPr>
          <p:cNvPr id="4" name="Picture 3" descr="A screenshot of a computer&#10;&#10;Description automatically generated">
            <a:extLst>
              <a:ext uri="{FF2B5EF4-FFF2-40B4-BE49-F238E27FC236}">
                <a16:creationId xmlns:a16="http://schemas.microsoft.com/office/drawing/2014/main" id="{D2F04B18-0E7D-1261-6C4B-10E086418393}"/>
              </a:ext>
            </a:extLst>
          </p:cNvPr>
          <p:cNvPicPr>
            <a:picLocks noChangeAspect="1"/>
          </p:cNvPicPr>
          <p:nvPr/>
        </p:nvPicPr>
        <p:blipFill>
          <a:blip r:embed="rId3"/>
          <a:stretch>
            <a:fillRect/>
          </a:stretch>
        </p:blipFill>
        <p:spPr>
          <a:xfrm>
            <a:off x="6068840" y="829506"/>
            <a:ext cx="2507809" cy="1639721"/>
          </a:xfrm>
          <a:prstGeom prst="rect">
            <a:avLst/>
          </a:prstGeom>
        </p:spPr>
      </p:pic>
      <p:pic>
        <p:nvPicPr>
          <p:cNvPr id="6" name="Picture 5" descr="A screen shot of a cell phone&#10;&#10;Description automatically generated">
            <a:extLst>
              <a:ext uri="{FF2B5EF4-FFF2-40B4-BE49-F238E27FC236}">
                <a16:creationId xmlns:a16="http://schemas.microsoft.com/office/drawing/2014/main" id="{A5A5E9EE-F1F7-F993-AB9C-8575178004AD}"/>
              </a:ext>
            </a:extLst>
          </p:cNvPr>
          <p:cNvPicPr>
            <a:picLocks noChangeAspect="1"/>
          </p:cNvPicPr>
          <p:nvPr/>
        </p:nvPicPr>
        <p:blipFill>
          <a:blip r:embed="rId4"/>
          <a:stretch>
            <a:fillRect/>
          </a:stretch>
        </p:blipFill>
        <p:spPr>
          <a:xfrm>
            <a:off x="6255944" y="2740560"/>
            <a:ext cx="1066800" cy="1905000"/>
          </a:xfrm>
          <a:prstGeom prst="rect">
            <a:avLst/>
          </a:prstGeom>
        </p:spPr>
      </p:pic>
      <p:pic>
        <p:nvPicPr>
          <p:cNvPr id="8" name="Picture 7" descr="A screenshot of a phone&#10;&#10;Description automatically generated">
            <a:extLst>
              <a:ext uri="{FF2B5EF4-FFF2-40B4-BE49-F238E27FC236}">
                <a16:creationId xmlns:a16="http://schemas.microsoft.com/office/drawing/2014/main" id="{1C0B2E62-D73B-20F3-6D9D-EC1E9CC6AEAF}"/>
              </a:ext>
            </a:extLst>
          </p:cNvPr>
          <p:cNvPicPr>
            <a:picLocks noChangeAspect="1"/>
          </p:cNvPicPr>
          <p:nvPr/>
        </p:nvPicPr>
        <p:blipFill>
          <a:blip r:embed="rId5"/>
          <a:stretch>
            <a:fillRect/>
          </a:stretch>
        </p:blipFill>
        <p:spPr>
          <a:xfrm>
            <a:off x="7458800" y="2726033"/>
            <a:ext cx="888495" cy="1928968"/>
          </a:xfrm>
          <a:prstGeom prst="rect">
            <a:avLst/>
          </a:prstGeom>
        </p:spPr>
      </p:pic>
    </p:spTree>
    <p:extLst>
      <p:ext uri="{BB962C8B-B14F-4D97-AF65-F5344CB8AC3E}">
        <p14:creationId xmlns:p14="http://schemas.microsoft.com/office/powerpoint/2010/main" val="3058511814"/>
      </p:ext>
    </p:extLst>
  </p:cSld>
  <p:clrMapOvr>
    <a:masterClrMapping/>
  </p:clrMapOvr>
</p:sld>
</file>

<file path=ppt/theme/theme1.xml><?xml version="1.0" encoding="utf-8"?>
<a:theme xmlns:a="http://schemas.openxmlformats.org/drawingml/2006/main" name="Global Logistics Network Project Proposal by Slidesgo">
  <a:themeElements>
    <a:clrScheme name="Simple Light">
      <a:dk1>
        <a:srgbClr val="FFFFFF"/>
      </a:dk1>
      <a:lt1>
        <a:srgbClr val="1573D0"/>
      </a:lt1>
      <a:dk2>
        <a:srgbClr val="102276"/>
      </a:dk2>
      <a:lt2>
        <a:srgbClr val="F76D7A"/>
      </a:lt2>
      <a:accent1>
        <a:srgbClr val="F79CA5"/>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1881</TotalTime>
  <Words>11424</Words>
  <Application>Microsoft Office PowerPoint</Application>
  <PresentationFormat>On-screen Show (16:9)</PresentationFormat>
  <Paragraphs>687</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Proxima Nova</vt:lpstr>
      <vt:lpstr>Bai Jamjuree</vt:lpstr>
      <vt:lpstr>Lato Light</vt:lpstr>
      <vt:lpstr>Karla</vt:lpstr>
      <vt:lpstr>Global Logistics Network Project Proposal by Slidesgo</vt:lpstr>
      <vt:lpstr>PowerPoint Presentation</vt:lpstr>
      <vt:lpstr>AI Content Creation Bootcamp</vt:lpstr>
      <vt:lpstr>Goal &amp; Agenda</vt:lpstr>
      <vt:lpstr>Overview of AI in  Content Creation</vt:lpstr>
      <vt:lpstr>How Do You Currently Use AI?</vt:lpstr>
      <vt:lpstr>How to Use AI Efficiently AND Effectively</vt:lpstr>
      <vt:lpstr>Writing Content with AI</vt:lpstr>
      <vt:lpstr>Deconstruction Exercise</vt:lpstr>
      <vt:lpstr>Visual Content Creation with AI</vt:lpstr>
      <vt:lpstr>AI in Social Media Content Creation</vt:lpstr>
      <vt:lpstr>Content Automation for Campaigns</vt:lpstr>
      <vt:lpstr>Enhancing Creativity and Collaboration with AI </vt:lpstr>
      <vt:lpstr>AI for Creative Experimentation</vt:lpstr>
      <vt:lpstr>AI in Collaborative  Content Creation</vt:lpstr>
      <vt:lpstr>Ethics and Best Practices in AI Content Creation </vt:lpstr>
      <vt:lpstr>Best Ethical AI Practices</vt:lpstr>
      <vt:lpstr>Construction Exercise</vt:lpstr>
      <vt:lpstr>Q&amp;A</vt:lpstr>
      <vt:lpstr>AI Digital Marketing Curiculum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DIGITAL MARKETING</dc:title>
  <cp:lastModifiedBy>John Yang</cp:lastModifiedBy>
  <cp:revision>52</cp:revision>
  <dcterms:modified xsi:type="dcterms:W3CDTF">2025-03-31T22:34:16Z</dcterms:modified>
</cp:coreProperties>
</file>