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Lst>
  <p:notesMasterIdLst>
    <p:notesMasterId r:id="rId35"/>
  </p:notesMasterIdLst>
  <p:sldIdLst>
    <p:sldId id="290" r:id="rId2"/>
    <p:sldId id="280" r:id="rId3"/>
    <p:sldId id="298" r:id="rId4"/>
    <p:sldId id="289" r:id="rId5"/>
    <p:sldId id="306" r:id="rId6"/>
    <p:sldId id="302" r:id="rId7"/>
    <p:sldId id="303" r:id="rId8"/>
    <p:sldId id="287" r:id="rId9"/>
    <p:sldId id="300" r:id="rId10"/>
    <p:sldId id="299" r:id="rId11"/>
    <p:sldId id="284" r:id="rId12"/>
    <p:sldId id="285" r:id="rId13"/>
    <p:sldId id="304" r:id="rId14"/>
    <p:sldId id="305" r:id="rId15"/>
    <p:sldId id="301" r:id="rId16"/>
    <p:sldId id="278" r:id="rId17"/>
    <p:sldId id="281" r:id="rId18"/>
    <p:sldId id="295" r:id="rId19"/>
    <p:sldId id="294" r:id="rId20"/>
    <p:sldId id="258" r:id="rId21"/>
    <p:sldId id="296" r:id="rId22"/>
    <p:sldId id="259" r:id="rId23"/>
    <p:sldId id="260" r:id="rId24"/>
    <p:sldId id="261" r:id="rId25"/>
    <p:sldId id="262" r:id="rId26"/>
    <p:sldId id="274" r:id="rId27"/>
    <p:sldId id="275" r:id="rId28"/>
    <p:sldId id="279" r:id="rId29"/>
    <p:sldId id="263" r:id="rId30"/>
    <p:sldId id="264" r:id="rId31"/>
    <p:sldId id="265" r:id="rId32"/>
    <p:sldId id="266" r:id="rId33"/>
    <p:sldId id="292" r:id="rId34"/>
  </p:sldIdLst>
  <p:sldSz cx="9144000" cy="5143500" type="screen16x9"/>
  <p:notesSz cx="6858000" cy="9144000"/>
  <p:embeddedFontLst>
    <p:embeddedFont>
      <p:font typeface="Bai Jamjuree" panose="020B0604020202020204" charset="-34"/>
      <p:regular r:id="rId36"/>
      <p:bold r:id="rId37"/>
      <p:italic r:id="rId38"/>
      <p:boldItalic r:id="rId39"/>
    </p:embeddedFont>
    <p:embeddedFont>
      <p:font typeface="Karla" pitchFamily="2" charset="0"/>
      <p:regular r:id="rId40"/>
      <p:bold r:id="rId41"/>
      <p:italic r:id="rId42"/>
      <p:boldItalic r:id="rId43"/>
    </p:embeddedFont>
    <p:embeddedFont>
      <p:font typeface="Lato Light" panose="020F0502020204030203" pitchFamily="34" charset="0"/>
      <p:regular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CE77CC7-7006-4BEF-ABEB-0964329A9D21}">
  <a:tblStyle styleId="{2CE77CC7-7006-4BEF-ABEB-0964329A9D21}"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1176" y="4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58711718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p:cNvGrpSpPr/>
        <p:nvPr/>
      </p:nvGrpSpPr>
      <p:grpSpPr>
        <a:xfrm>
          <a:off x="0" y="0"/>
          <a:ext cx="0" cy="0"/>
          <a:chOff x="0" y="0"/>
          <a:chExt cx="0" cy="0"/>
        </a:xfrm>
      </p:grpSpPr>
      <p:sp>
        <p:nvSpPr>
          <p:cNvPr id="1993" name="Google Shape;1993;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4" name="Google Shape;1994;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8039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p:cNvGrpSpPr/>
        <p:nvPr/>
      </p:nvGrpSpPr>
      <p:grpSpPr>
        <a:xfrm>
          <a:off x="0" y="0"/>
          <a:ext cx="0" cy="0"/>
          <a:chOff x="0" y="0"/>
          <a:chExt cx="0" cy="0"/>
        </a:xfrm>
      </p:grpSpPr>
      <p:sp>
        <p:nvSpPr>
          <p:cNvPr id="1993" name="Google Shape;1993;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4" name="Google Shape;1994;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8604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p:cNvGrpSpPr/>
        <p:nvPr/>
      </p:nvGrpSpPr>
      <p:grpSpPr>
        <a:xfrm>
          <a:off x="0" y="0"/>
          <a:ext cx="0" cy="0"/>
          <a:chOff x="0" y="0"/>
          <a:chExt cx="0" cy="0"/>
        </a:xfrm>
      </p:grpSpPr>
      <p:sp>
        <p:nvSpPr>
          <p:cNvPr id="1993" name="Google Shape;1993;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4" name="Google Shape;1994;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5505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p:cNvGrpSpPr/>
        <p:nvPr/>
      </p:nvGrpSpPr>
      <p:grpSpPr>
        <a:xfrm>
          <a:off x="0" y="0"/>
          <a:ext cx="0" cy="0"/>
          <a:chOff x="0" y="0"/>
          <a:chExt cx="0" cy="0"/>
        </a:xfrm>
      </p:grpSpPr>
      <p:sp>
        <p:nvSpPr>
          <p:cNvPr id="1993" name="Google Shape;1993;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4" name="Google Shape;1994;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0654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p:cNvGrpSpPr/>
        <p:nvPr/>
      </p:nvGrpSpPr>
      <p:grpSpPr>
        <a:xfrm>
          <a:off x="0" y="0"/>
          <a:ext cx="0" cy="0"/>
          <a:chOff x="0" y="0"/>
          <a:chExt cx="0" cy="0"/>
        </a:xfrm>
      </p:grpSpPr>
      <p:sp>
        <p:nvSpPr>
          <p:cNvPr id="1993" name="Google Shape;1993;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4" name="Google Shape;1994;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29494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p:cNvGrpSpPr/>
        <p:nvPr/>
      </p:nvGrpSpPr>
      <p:grpSpPr>
        <a:xfrm>
          <a:off x="0" y="0"/>
          <a:ext cx="0" cy="0"/>
          <a:chOff x="0" y="0"/>
          <a:chExt cx="0" cy="0"/>
        </a:xfrm>
      </p:grpSpPr>
      <p:sp>
        <p:nvSpPr>
          <p:cNvPr id="1993" name="Google Shape;1993;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4" name="Google Shape;1994;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06312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6" name="Google Shape;52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81627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2" name="Google Shape;53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433864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2" name="Google Shape;53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8417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2" name="Google Shape;53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33910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2" name="Google Shape;51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800" b="1"/>
              <a:t>Entered text</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Make the slides very easy for entrpenuers to understand, use a lot of vizulization and analogies</a:t>
            </a:r>
            <a:endParaRPr sz="1200"/>
          </a:p>
          <a:p>
            <a:pPr marL="0" lvl="0" indent="0" algn="l" rtl="0">
              <a:lnSpc>
                <a:spcPct val="100000"/>
              </a:lnSpc>
              <a:spcBef>
                <a:spcPts val="0"/>
              </a:spcBef>
              <a:spcAft>
                <a:spcPts val="0"/>
              </a:spcAft>
              <a:buSzPts val="1100"/>
              <a:buNone/>
            </a:pPr>
            <a:r>
              <a:rPr lang="en" sz="1200"/>
              <a:t>Generative AI Overview (10 minutes): Give a high-level overview of generative AI, including its potential and its limitations. Discuss how it's being used in digital marketing, with examples of tasks it can automate or enhance, such as content creation, customer segmentation, ad targeting, and campaign optimization.</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"What is Generative AI?"</a:t>
            </a:r>
            <a:endParaRPr sz="1200"/>
          </a:p>
          <a:p>
            <a:pPr marL="0" lvl="0" indent="0" algn="l" rtl="0">
              <a:lnSpc>
                <a:spcPct val="100000"/>
              </a:lnSpc>
              <a:spcBef>
                <a:spcPts val="0"/>
              </a:spcBef>
              <a:spcAft>
                <a:spcPts val="0"/>
              </a:spcAft>
              <a:buSzPts val="1100"/>
              <a:buNone/>
            </a:pPr>
            <a:r>
              <a:rPr lang="en" sz="1200"/>
              <a:t>Content: Definition of generative AI, brief explanation of how it works.</a:t>
            </a:r>
            <a:endParaRPr sz="1200"/>
          </a:p>
          <a:p>
            <a:pPr marL="0" lvl="0" indent="0" algn="l" rtl="0">
              <a:lnSpc>
                <a:spcPct val="100000"/>
              </a:lnSpc>
              <a:spcBef>
                <a:spcPts val="0"/>
              </a:spcBef>
              <a:spcAft>
                <a:spcPts val="0"/>
              </a:spcAft>
              <a:buSzPts val="1100"/>
              <a:buNone/>
            </a:pPr>
            <a:r>
              <a:rPr lang="en" sz="1200"/>
              <a:t>Visualization: A simple diagram showing the input and output of a generative AI model.</a:t>
            </a:r>
            <a:endParaRPr sz="1200"/>
          </a:p>
          <a:p>
            <a:pPr marL="0" lvl="0" indent="0" algn="l" rtl="0">
              <a:lnSpc>
                <a:spcPct val="100000"/>
              </a:lnSpc>
              <a:spcBef>
                <a:spcPts val="0"/>
              </a:spcBef>
              <a:spcAft>
                <a:spcPts val="0"/>
              </a:spcAft>
              <a:buSzPts val="1100"/>
              <a:buNone/>
            </a:pPr>
            <a:r>
              <a:rPr lang="en" sz="1200"/>
              <a:t>Transcript: "Generative AI is a type of artificial intelligence that can create new content. It's like a digital artist that can paint a picture, write a story, or compose a song. But instead of paintbrushes and pens, it uses data and algorithms."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"The Potential of Generative AI"</a:t>
            </a:r>
            <a:endParaRPr sz="1200"/>
          </a:p>
          <a:p>
            <a:pPr marL="0" lvl="0" indent="0" algn="l" rtl="0">
              <a:lnSpc>
                <a:spcPct val="100000"/>
              </a:lnSpc>
              <a:spcBef>
                <a:spcPts val="0"/>
              </a:spcBef>
              <a:spcAft>
                <a:spcPts val="0"/>
              </a:spcAft>
              <a:buSzPts val="1100"/>
              <a:buNone/>
            </a:pPr>
            <a:r>
              <a:rPr lang="en" sz="1200"/>
              <a:t>Content: Explanation of the potential of generative AI, including its ability to automate tasks, enhance creativity, and personalize content.</a:t>
            </a:r>
            <a:endParaRPr sz="1200"/>
          </a:p>
          <a:p>
            <a:pPr marL="0" lvl="0" indent="0" algn="l" rtl="0">
              <a:lnSpc>
                <a:spcPct val="100000"/>
              </a:lnSpc>
              <a:spcBef>
                <a:spcPts val="0"/>
              </a:spcBef>
              <a:spcAft>
                <a:spcPts val="0"/>
              </a:spcAft>
              <a:buSzPts val="1100"/>
              <a:buNone/>
            </a:pPr>
            <a:r>
              <a:rPr lang="en" sz="1200"/>
              <a:t>Visualization: A list or mind map of the potential benefits of generative AI.</a:t>
            </a:r>
            <a:endParaRPr sz="1200"/>
          </a:p>
          <a:p>
            <a:pPr marL="0" lvl="0" indent="0" algn="l" rtl="0">
              <a:lnSpc>
                <a:spcPct val="100000"/>
              </a:lnSpc>
              <a:spcBef>
                <a:spcPts val="0"/>
              </a:spcBef>
              <a:spcAft>
                <a:spcPts val="0"/>
              </a:spcAft>
              <a:buSzPts val="1100"/>
              <a:buNone/>
            </a:pPr>
            <a:r>
              <a:rPr lang="en" sz="1200"/>
              <a:t>Transcript: "Imagine having a personal assistant that can write your emails, create your social media posts, and even design your website. That's the potential of generative AI. It can automate mundane tasks, enhance our creativity by providing new ideas, and personalize content to individual users."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"Generative AI in Digital Marketing"</a:t>
            </a:r>
            <a:endParaRPr sz="1200"/>
          </a:p>
          <a:p>
            <a:pPr marL="0" lvl="0" indent="0" algn="l" rtl="0">
              <a:lnSpc>
                <a:spcPct val="100000"/>
              </a:lnSpc>
              <a:spcBef>
                <a:spcPts val="0"/>
              </a:spcBef>
              <a:spcAft>
                <a:spcPts val="0"/>
              </a:spcAft>
              <a:buSzPts val="1100"/>
              <a:buNone/>
            </a:pPr>
            <a:r>
              <a:rPr lang="en" sz="1200"/>
              <a:t>Content: Explanation of how generative AI is used in digital marketing, with examples of tasks it can automate or enhance.</a:t>
            </a:r>
            <a:endParaRPr sz="1200"/>
          </a:p>
          <a:p>
            <a:pPr marL="0" lvl="0" indent="0" algn="l" rtl="0">
              <a:lnSpc>
                <a:spcPct val="100000"/>
              </a:lnSpc>
              <a:spcBef>
                <a:spcPts val="0"/>
              </a:spcBef>
              <a:spcAft>
                <a:spcPts val="0"/>
              </a:spcAft>
              <a:buSzPts val="1100"/>
              <a:buNone/>
            </a:pPr>
            <a:r>
              <a:rPr lang="en" sz="1200"/>
              <a:t>Visualization: A flowchart showing how generative AI can be used in different stages of a digital marketing campaign.</a:t>
            </a:r>
            <a:endParaRPr sz="1200"/>
          </a:p>
          <a:p>
            <a:pPr marL="0" lvl="0" indent="0" algn="l" rtl="0">
              <a:lnSpc>
                <a:spcPct val="100000"/>
              </a:lnSpc>
              <a:spcBef>
                <a:spcPts val="0"/>
              </a:spcBef>
              <a:spcAft>
                <a:spcPts val="0"/>
              </a:spcAft>
              <a:buSzPts val="1100"/>
              <a:buNone/>
            </a:pPr>
            <a:r>
              <a:rPr lang="en" sz="1200"/>
              <a:t>Transcript: "In digital marketing, generative AI is like a Swiss Army knife. It can write engaging ad copy, segment customers based on their behavior, target ads to the right audience, and optimize marketing campaigns for better results. It's like having a team of expert marketers working 24/7 to help your business grow."</a:t>
            </a:r>
            <a:endParaRPr sz="1200"/>
          </a:p>
          <a:p>
            <a:pPr marL="0" lvl="0" indent="0" algn="l" rtl="0">
              <a:lnSpc>
                <a:spcPct val="100000"/>
              </a:lnSpc>
              <a:spcBef>
                <a:spcPts val="0"/>
              </a:spcBef>
              <a:spcAft>
                <a:spcPts val="0"/>
              </a:spcAft>
              <a:buSzPts val="1100"/>
              <a:buNone/>
            </a:pPr>
            <a:r>
              <a:rPr lang="en" sz="1200"/>
              <a:t>Slide : Limitations of Generative AI</a:t>
            </a:r>
            <a:endParaRPr sz="1200"/>
          </a:p>
          <a:p>
            <a:pPr marL="0" lvl="0" indent="0" algn="l" rtl="0">
              <a:lnSpc>
                <a:spcPct val="100000"/>
              </a:lnSpc>
              <a:spcBef>
                <a:spcPts val="0"/>
              </a:spcBef>
              <a:spcAft>
                <a:spcPts val="0"/>
              </a:spcAft>
              <a:buSzPts val="1100"/>
              <a:buNone/>
            </a:pPr>
            <a:r>
              <a:rPr lang="en" sz="1200"/>
              <a:t>Title: "The Limitations of Generative AI"</a:t>
            </a:r>
            <a:endParaRPr sz="1200"/>
          </a:p>
          <a:p>
            <a:pPr marL="0" lvl="0" indent="0" algn="l" rtl="0">
              <a:lnSpc>
                <a:spcPct val="100000"/>
              </a:lnSpc>
              <a:spcBef>
                <a:spcPts val="0"/>
              </a:spcBef>
              <a:spcAft>
                <a:spcPts val="0"/>
              </a:spcAft>
              <a:buSzPts val="1100"/>
              <a:buNone/>
            </a:pPr>
            <a:r>
              <a:rPr lang="en" sz="1200"/>
              <a:t>Content: Discussion of the limitations of generative AI, including its reliance on training data and the risk of bias.</a:t>
            </a:r>
            <a:endParaRPr sz="1200"/>
          </a:p>
          <a:p>
            <a:pPr marL="0" lvl="0" indent="0" algn="l" rtl="0">
              <a:lnSpc>
                <a:spcPct val="100000"/>
              </a:lnSpc>
              <a:spcBef>
                <a:spcPts val="0"/>
              </a:spcBef>
              <a:spcAft>
                <a:spcPts val="0"/>
              </a:spcAft>
              <a:buSzPts val="1100"/>
              <a:buNone/>
            </a:pPr>
            <a:r>
              <a:rPr lang="en" sz="1200"/>
              <a:t>Visualization: A list or mind map of the limitations of generative AI.</a:t>
            </a:r>
            <a:endParaRPr sz="1200"/>
          </a:p>
          <a:p>
            <a:pPr marL="0" lvl="0" indent="0" algn="l" rtl="0">
              <a:lnSpc>
                <a:spcPct val="100000"/>
              </a:lnSpc>
              <a:spcBef>
                <a:spcPts val="0"/>
              </a:spcBef>
              <a:spcAft>
                <a:spcPts val="0"/>
              </a:spcAft>
              <a:buSzPts val="1100"/>
              <a:buNone/>
            </a:pPr>
            <a:r>
              <a:rPr lang="en" sz="1200"/>
              <a:t>Transcript: "But generative AI is not a magic wand. It's only as good as the data it's trained on. If the data is biased, the AI will be biased too. And while it can generate new content, it doesn't understand the content in the same way a human does. It's like a parrot that can mimic human speech but doesn't understand the meaning of the words."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Deep Dive into GPT, BARD, and CLAUDE (10 minutes): Discuss these three systems in detail. Explain what they are, how they work, and their unique features. Use visuals and simple language to make it easy for your audience to understand.</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"Pros and Cons of GPT"</a:t>
            </a:r>
            <a:endParaRPr sz="1200"/>
          </a:p>
          <a:p>
            <a:pPr marL="0" lvl="0" indent="0" algn="l" rtl="0">
              <a:lnSpc>
                <a:spcPct val="100000"/>
              </a:lnSpc>
              <a:spcBef>
                <a:spcPts val="0"/>
              </a:spcBef>
              <a:spcAft>
                <a:spcPts val="0"/>
              </a:spcAft>
              <a:buSzPts val="1100"/>
              <a:buNone/>
            </a:pPr>
            <a:r>
              <a:rPr lang="en" sz="1200"/>
              <a:t>Content: List of pros and cons of using GPT in digital marketing.</a:t>
            </a:r>
            <a:endParaRPr sz="1200"/>
          </a:p>
          <a:p>
            <a:pPr marL="0" lvl="0" indent="0" algn="l" rtl="0">
              <a:lnSpc>
                <a:spcPct val="100000"/>
              </a:lnSpc>
              <a:spcBef>
                <a:spcPts val="0"/>
              </a:spcBef>
              <a:spcAft>
                <a:spcPts val="0"/>
              </a:spcAft>
              <a:buSzPts val="1100"/>
              <a:buNone/>
            </a:pPr>
            <a:r>
              <a:rPr lang="en" sz="1200"/>
              <a:t>Visualization: A simple table or infographic showing the pros and cons.</a:t>
            </a:r>
            <a:endParaRPr sz="1200"/>
          </a:p>
          <a:p>
            <a:pPr marL="0" lvl="0" indent="0" algn="l" rtl="0">
              <a:lnSpc>
                <a:spcPct val="100000"/>
              </a:lnSpc>
              <a:spcBef>
                <a:spcPts val="0"/>
              </a:spcBef>
              <a:spcAft>
                <a:spcPts val="0"/>
              </a:spcAft>
              <a:buSzPts val="1100"/>
              <a:buNone/>
            </a:pPr>
            <a:r>
              <a:rPr lang="en" sz="1200"/>
              <a:t>Transcript: "GPT has many strengths, such as its ability to generate human-like text and its versatility in handling different types of content. However, it also has some limitations. For example, it can sometimes generate text that is nonsensical or inappropriate, and it requires a large amount of data to train."</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"Pros and Cons of BARD"</a:t>
            </a:r>
            <a:endParaRPr sz="1200"/>
          </a:p>
          <a:p>
            <a:pPr marL="0" lvl="0" indent="0" algn="l" rtl="0">
              <a:lnSpc>
                <a:spcPct val="100000"/>
              </a:lnSpc>
              <a:spcBef>
                <a:spcPts val="0"/>
              </a:spcBef>
              <a:spcAft>
                <a:spcPts val="0"/>
              </a:spcAft>
              <a:buSzPts val="1100"/>
              <a:buNone/>
            </a:pPr>
            <a:r>
              <a:rPr lang="en" sz="1200"/>
              <a:t>Content: List of pros and cons of using BARD in digital marketing.</a:t>
            </a:r>
            <a:endParaRPr sz="1200"/>
          </a:p>
          <a:p>
            <a:pPr marL="0" lvl="0" indent="0" algn="l" rtl="0">
              <a:lnSpc>
                <a:spcPct val="100000"/>
              </a:lnSpc>
              <a:spcBef>
                <a:spcPts val="0"/>
              </a:spcBef>
              <a:spcAft>
                <a:spcPts val="0"/>
              </a:spcAft>
              <a:buSzPts val="1100"/>
              <a:buNone/>
            </a:pPr>
            <a:r>
              <a:rPr lang="en" sz="1200"/>
              <a:t>Visualization: A simple table or infographic showing the pros and cons.</a:t>
            </a:r>
            <a:endParaRPr sz="1200"/>
          </a:p>
          <a:p>
            <a:pPr marL="0" lvl="0" indent="0" algn="l" rtl="0">
              <a:lnSpc>
                <a:spcPct val="100000"/>
              </a:lnSpc>
              <a:spcBef>
                <a:spcPts val="0"/>
              </a:spcBef>
              <a:spcAft>
                <a:spcPts val="0"/>
              </a:spcAft>
              <a:buSzPts val="1100"/>
              <a:buNone/>
            </a:pPr>
            <a:r>
              <a:rPr lang="en" sz="1200"/>
              <a:t>Transcript: "BARD excels at evaluating and ranking arguments, which can be useful in applications like automated fact-checking or content moderation. However, its ability to generate creative content is limited, and it may not be as effective in contexts where creativity and novelty are important."</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"Pros and Cons of CLAUDE"</a:t>
            </a:r>
            <a:endParaRPr sz="1200"/>
          </a:p>
          <a:p>
            <a:pPr marL="0" lvl="0" indent="0" algn="l" rtl="0">
              <a:lnSpc>
                <a:spcPct val="100000"/>
              </a:lnSpc>
              <a:spcBef>
                <a:spcPts val="0"/>
              </a:spcBef>
              <a:spcAft>
                <a:spcPts val="0"/>
              </a:spcAft>
              <a:buSzPts val="1100"/>
              <a:buNone/>
            </a:pPr>
            <a:r>
              <a:rPr lang="en" sz="1200"/>
              <a:t>Content: List of pros and cons of using CLAUDE in digital marketing.</a:t>
            </a:r>
            <a:endParaRPr sz="1200"/>
          </a:p>
          <a:p>
            <a:pPr marL="0" lvl="0" indent="0" algn="l" rtl="0">
              <a:lnSpc>
                <a:spcPct val="100000"/>
              </a:lnSpc>
              <a:spcBef>
                <a:spcPts val="0"/>
              </a:spcBef>
              <a:spcAft>
                <a:spcPts val="0"/>
              </a:spcAft>
              <a:buSzPts val="1100"/>
              <a:buNone/>
            </a:pPr>
            <a:r>
              <a:rPr lang="en" sz="1200"/>
              <a:t>Visualization: A simple table or infographic showing the pros and cons.</a:t>
            </a:r>
            <a:endParaRPr sz="1200"/>
          </a:p>
          <a:p>
            <a:pPr marL="0" lvl="0" indent="0" algn="l" rtl="0">
              <a:lnSpc>
                <a:spcPct val="100000"/>
              </a:lnSpc>
              <a:spcBef>
                <a:spcPts val="0"/>
              </a:spcBef>
              <a:spcAft>
                <a:spcPts val="0"/>
              </a:spcAft>
              <a:buSzPts val="1100"/>
              <a:buNone/>
            </a:pPr>
            <a:r>
              <a:rPr lang="en" sz="1200"/>
              <a:t>Transcript: "CLAUDE is great for generating creative content, which can be a big advantage in fields like advertising or entertainment. However, its output can be unpredictable, and it may require more oversight and editing than other systems."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"Pricing Models for GPT, BARD, and CLAUDE"</a:t>
            </a:r>
            <a:endParaRPr sz="1200"/>
          </a:p>
          <a:p>
            <a:pPr marL="0" lvl="0" indent="0" algn="l" rtl="0">
              <a:lnSpc>
                <a:spcPct val="100000"/>
              </a:lnSpc>
              <a:spcBef>
                <a:spcPts val="0"/>
              </a:spcBef>
              <a:spcAft>
                <a:spcPts val="0"/>
              </a:spcAft>
              <a:buSzPts val="1100"/>
              <a:buNone/>
            </a:pPr>
            <a:r>
              <a:rPr lang="en" sz="1200"/>
              <a:t>Content: Overview of the pricing models for GPT, BARD, and CLAUDE.</a:t>
            </a:r>
            <a:endParaRPr sz="1200"/>
          </a:p>
          <a:p>
            <a:pPr marL="0" lvl="0" indent="0" algn="l" rtl="0">
              <a:lnSpc>
                <a:spcPct val="100000"/>
              </a:lnSpc>
              <a:spcBef>
                <a:spcPts val="0"/>
              </a:spcBef>
              <a:spcAft>
                <a:spcPts val="0"/>
              </a:spcAft>
              <a:buSzPts val="1100"/>
              <a:buNone/>
            </a:pPr>
            <a:r>
              <a:rPr lang="en" sz="1200"/>
              <a:t>Visualization: A simple table or infographic showing the pricing models.</a:t>
            </a:r>
            <a:endParaRPr sz="1200"/>
          </a:p>
          <a:p>
            <a:pPr marL="0" lvl="0" indent="0" algn="l" rtl="0">
              <a:lnSpc>
                <a:spcPct val="100000"/>
              </a:lnSpc>
              <a:spcBef>
                <a:spcPts val="0"/>
              </a:spcBef>
              <a:spcAft>
                <a:spcPts val="0"/>
              </a:spcAft>
              <a:buSzPts val="1100"/>
              <a:buNone/>
            </a:pPr>
            <a:r>
              <a:rPr lang="en" sz="1200"/>
              <a:t>Transcript: "The pricing models for GPT, BARD, and CLAUDE vary. Some charge based on the amount of text generated, while others charge based on the number of API calls. It's important to understand the pricing model before you start using these systems, to ensure that they fit within your budget."</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"Understanding Parameters in Generative AI"</a:t>
            </a:r>
            <a:endParaRPr sz="1200"/>
          </a:p>
          <a:p>
            <a:pPr marL="0" lvl="0" indent="0" algn="l" rtl="0">
              <a:lnSpc>
                <a:spcPct val="100000"/>
              </a:lnSpc>
              <a:spcBef>
                <a:spcPts val="0"/>
              </a:spcBef>
              <a:spcAft>
                <a:spcPts val="0"/>
              </a:spcAft>
              <a:buSzPts val="1100"/>
              <a:buNone/>
            </a:pPr>
            <a:r>
              <a:rPr lang="en" sz="1200"/>
              <a:t>Content: Explanation of what parameters are and how they affect the output of generative AI systems.</a:t>
            </a:r>
            <a:endParaRPr sz="1200"/>
          </a:p>
          <a:p>
            <a:pPr marL="0" lvl="0" indent="0" algn="l" rtl="0">
              <a:lnSpc>
                <a:spcPct val="100000"/>
              </a:lnSpc>
              <a:spcBef>
                <a:spcPts val="0"/>
              </a:spcBef>
              <a:spcAft>
                <a:spcPts val="0"/>
              </a:spcAft>
              <a:buSzPts val="1100"/>
              <a:buNone/>
            </a:pPr>
            <a:r>
              <a:rPr lang="en" sz="1200"/>
              <a:t>Visualization: A simple diagram or infographic showing how changing parameters can change the output.</a:t>
            </a:r>
            <a:endParaRPr sz="1200"/>
          </a:p>
          <a:p>
            <a:pPr marL="0" lvl="0" indent="0" algn="l" rtl="0">
              <a:lnSpc>
                <a:spcPct val="100000"/>
              </a:lnSpc>
              <a:spcBef>
                <a:spcPts val="0"/>
              </a:spcBef>
              <a:spcAft>
                <a:spcPts val="0"/>
              </a:spcAft>
              <a:buSzPts val="1100"/>
              <a:buNone/>
            </a:pPr>
            <a:r>
              <a:rPr lang="en" sz="1200"/>
              <a:t>Transcript: "Parameters in generative AI are like the knobs and dials on a sound mixer. They control how the AI generates content. For example, you can adjust the 'temperature' parameter to make the output more or less random, or the 'max tokens' parameter to control the length of the output. Understanding these parameters can help you get the most out of these systems."</a:t>
            </a:r>
            <a:endParaRPr sz="1200"/>
          </a:p>
          <a:p>
            <a:pPr marL="0" lvl="0" indent="0" algn="l" rtl="0">
              <a:lnSpc>
                <a:spcPct val="100000"/>
              </a:lnSpc>
              <a:spcBef>
                <a:spcPts val="0"/>
              </a:spcBef>
              <a:spcAft>
                <a:spcPts val="0"/>
              </a:spcAft>
              <a:buSzPts val="1100"/>
              <a:buNone/>
            </a:pPr>
            <a:r>
              <a:rPr lang="en" sz="1200"/>
              <a:t>Remember, the key to a great presentation is to make complex concepts easy to understand. Use simple language, analogies, and visuals to help your audience understand these concepts.</a:t>
            </a:r>
            <a:endParaRPr sz="1800" b="1"/>
          </a:p>
          <a:p>
            <a:pPr marL="0" lvl="0" indent="0" algn="l" rtl="0">
              <a:lnSpc>
                <a:spcPct val="100000"/>
              </a:lnSpc>
              <a:spcBef>
                <a:spcPts val="0"/>
              </a:spcBef>
              <a:spcAft>
                <a:spcPts val="0"/>
              </a:spcAft>
              <a:buSzPts val="1100"/>
              <a:buNone/>
            </a:pPr>
            <a:endParaRPr sz="1800" b="1"/>
          </a:p>
          <a:p>
            <a:pPr marL="0" lvl="0" indent="0" algn="l" rtl="0">
              <a:lnSpc>
                <a:spcPct val="100000"/>
              </a:lnSpc>
              <a:spcBef>
                <a:spcPts val="0"/>
              </a:spcBef>
              <a:spcAft>
                <a:spcPts val="0"/>
              </a:spcAft>
              <a:buSzPts val="1100"/>
              <a:buNone/>
            </a:pPr>
            <a:r>
              <a:rPr lang="en" sz="1800" b="1"/>
              <a:t>Entered text</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Generative AI Overview (10 minutes): Give a high-level overview of generative AI, including its potential and its limitations. Discuss how it's being used in digital marketing, with examples of tasks it can automate or enhance, such as content creation, customer segmentation, ad targeting, and campaign optimization.</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"What is Generative AI?"</a:t>
            </a:r>
            <a:endParaRPr sz="1200"/>
          </a:p>
          <a:p>
            <a:pPr marL="0" lvl="0" indent="0" algn="l" rtl="0">
              <a:lnSpc>
                <a:spcPct val="100000"/>
              </a:lnSpc>
              <a:spcBef>
                <a:spcPts val="0"/>
              </a:spcBef>
              <a:spcAft>
                <a:spcPts val="0"/>
              </a:spcAft>
              <a:buSzPts val="1100"/>
              <a:buNone/>
            </a:pPr>
            <a:r>
              <a:rPr lang="en" sz="1200"/>
              <a:t>Content: Definition of generative AI, brief explanation of how it works.</a:t>
            </a:r>
            <a:endParaRPr sz="1200"/>
          </a:p>
          <a:p>
            <a:pPr marL="0" lvl="0" indent="0" algn="l" rtl="0">
              <a:lnSpc>
                <a:spcPct val="100000"/>
              </a:lnSpc>
              <a:spcBef>
                <a:spcPts val="0"/>
              </a:spcBef>
              <a:spcAft>
                <a:spcPts val="0"/>
              </a:spcAft>
              <a:buSzPts val="1100"/>
              <a:buNone/>
            </a:pPr>
            <a:r>
              <a:rPr lang="en" sz="1200"/>
              <a:t>Visualization: A simple diagram showing the input and output of a generative AI model.</a:t>
            </a:r>
            <a:endParaRPr sz="1200"/>
          </a:p>
          <a:p>
            <a:pPr marL="0" lvl="0" indent="0" algn="l" rtl="0">
              <a:lnSpc>
                <a:spcPct val="100000"/>
              </a:lnSpc>
              <a:spcBef>
                <a:spcPts val="0"/>
              </a:spcBef>
              <a:spcAft>
                <a:spcPts val="0"/>
              </a:spcAft>
              <a:buSzPts val="1100"/>
              <a:buNone/>
            </a:pPr>
            <a:r>
              <a:rPr lang="en" sz="1200"/>
              <a:t>Transcript: "Generative AI is a type of artificial intelligence that can create new content. It's like a digital artist that can paint a picture, write a story, or compose a song. But instead of paintbrushes and pens, it uses data and algorithms."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"The Potential of Generative AI"</a:t>
            </a:r>
            <a:endParaRPr sz="1200"/>
          </a:p>
          <a:p>
            <a:pPr marL="0" lvl="0" indent="0" algn="l" rtl="0">
              <a:lnSpc>
                <a:spcPct val="100000"/>
              </a:lnSpc>
              <a:spcBef>
                <a:spcPts val="0"/>
              </a:spcBef>
              <a:spcAft>
                <a:spcPts val="0"/>
              </a:spcAft>
              <a:buSzPts val="1100"/>
              <a:buNone/>
            </a:pPr>
            <a:r>
              <a:rPr lang="en" sz="1200"/>
              <a:t>Content: Explanation of the potential of generative AI, including its ability to automate tasks, enhance creativity, and personalize content.</a:t>
            </a:r>
            <a:endParaRPr sz="1200"/>
          </a:p>
          <a:p>
            <a:pPr marL="0" lvl="0" indent="0" algn="l" rtl="0">
              <a:lnSpc>
                <a:spcPct val="100000"/>
              </a:lnSpc>
              <a:spcBef>
                <a:spcPts val="0"/>
              </a:spcBef>
              <a:spcAft>
                <a:spcPts val="0"/>
              </a:spcAft>
              <a:buSzPts val="1100"/>
              <a:buNone/>
            </a:pPr>
            <a:r>
              <a:rPr lang="en" sz="1200"/>
              <a:t>Visualization: A list or mind map of the potential benefits of generative AI.</a:t>
            </a:r>
            <a:endParaRPr sz="1200"/>
          </a:p>
          <a:p>
            <a:pPr marL="0" lvl="0" indent="0" algn="l" rtl="0">
              <a:lnSpc>
                <a:spcPct val="100000"/>
              </a:lnSpc>
              <a:spcBef>
                <a:spcPts val="0"/>
              </a:spcBef>
              <a:spcAft>
                <a:spcPts val="0"/>
              </a:spcAft>
              <a:buSzPts val="1100"/>
              <a:buNone/>
            </a:pPr>
            <a:r>
              <a:rPr lang="en" sz="1200"/>
              <a:t>Transcript: "Imagine having a personal assistant that can write your emails, create your social media posts, and even design your website. That's the potential of generative AI. It can automate mundane tasks, enhance our creativity by providing new ideas, and personalize content to individual users."</a:t>
            </a:r>
            <a:endParaRPr sz="1200"/>
          </a:p>
          <a:p>
            <a:pPr marL="0" lvl="0" indent="0" algn="l" rtl="0">
              <a:lnSpc>
                <a:spcPct val="100000"/>
              </a:lnSpc>
              <a:spcBef>
                <a:spcPts val="0"/>
              </a:spcBef>
              <a:spcAft>
                <a:spcPts val="0"/>
              </a:spcAft>
              <a:buSzPts val="1100"/>
              <a:buNone/>
            </a:pPr>
            <a:r>
              <a:rPr lang="en" sz="1200"/>
              <a:t>Slide 3: Generative AI in Digital Marketing</a:t>
            </a:r>
            <a:endParaRPr sz="1200"/>
          </a:p>
          <a:p>
            <a:pPr marL="0" lvl="0" indent="0" algn="l" rtl="0">
              <a:lnSpc>
                <a:spcPct val="100000"/>
              </a:lnSpc>
              <a:spcBef>
                <a:spcPts val="0"/>
              </a:spcBef>
              <a:spcAft>
                <a:spcPts val="0"/>
              </a:spcAft>
              <a:buSzPts val="1100"/>
              <a:buNone/>
            </a:pPr>
            <a:r>
              <a:rPr lang="en" sz="1200"/>
              <a:t>Title: "Generative AI in Digital Marketing"</a:t>
            </a:r>
            <a:endParaRPr sz="1200"/>
          </a:p>
          <a:p>
            <a:pPr marL="0" lvl="0" indent="0" algn="l" rtl="0">
              <a:lnSpc>
                <a:spcPct val="100000"/>
              </a:lnSpc>
              <a:spcBef>
                <a:spcPts val="0"/>
              </a:spcBef>
              <a:spcAft>
                <a:spcPts val="0"/>
              </a:spcAft>
              <a:buSzPts val="1100"/>
              <a:buNone/>
            </a:pPr>
            <a:r>
              <a:rPr lang="en" sz="1200"/>
              <a:t>Content: Explanation of how generative AI is used in digital marketing, with examples of tasks it can automate or enhance.</a:t>
            </a:r>
            <a:endParaRPr sz="1200"/>
          </a:p>
          <a:p>
            <a:pPr marL="0" lvl="0" indent="0" algn="l" rtl="0">
              <a:lnSpc>
                <a:spcPct val="100000"/>
              </a:lnSpc>
              <a:spcBef>
                <a:spcPts val="0"/>
              </a:spcBef>
              <a:spcAft>
                <a:spcPts val="0"/>
              </a:spcAft>
              <a:buSzPts val="1100"/>
              <a:buNone/>
            </a:pPr>
            <a:r>
              <a:rPr lang="en" sz="1200"/>
              <a:t>Visualization: A flowchart showing how generative AI can be used in different stages of a digital marketing campaign.</a:t>
            </a:r>
            <a:endParaRPr sz="1200"/>
          </a:p>
          <a:p>
            <a:pPr marL="0" lvl="0" indent="0" algn="l" rtl="0">
              <a:lnSpc>
                <a:spcPct val="100000"/>
              </a:lnSpc>
              <a:spcBef>
                <a:spcPts val="0"/>
              </a:spcBef>
              <a:spcAft>
                <a:spcPts val="0"/>
              </a:spcAft>
              <a:buSzPts val="1100"/>
              <a:buNone/>
            </a:pPr>
            <a:r>
              <a:rPr lang="en" sz="1200"/>
              <a:t>Transcript: "In digital marketing, generative AI is like a Swiss Army knife. It can write engaging ad copy, segment customers based on their behavior, target ads to the right audience, and optimize marketing campaigns for better results. It's like having a team of expert marketers working 24/7 to help your business grow."</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"The Limitations of Generative AI"</a:t>
            </a:r>
            <a:endParaRPr sz="1200"/>
          </a:p>
          <a:p>
            <a:pPr marL="0" lvl="0" indent="0" algn="l" rtl="0">
              <a:lnSpc>
                <a:spcPct val="100000"/>
              </a:lnSpc>
              <a:spcBef>
                <a:spcPts val="0"/>
              </a:spcBef>
              <a:spcAft>
                <a:spcPts val="0"/>
              </a:spcAft>
              <a:buSzPts val="1100"/>
              <a:buNone/>
            </a:pPr>
            <a:r>
              <a:rPr lang="en" sz="1200"/>
              <a:t>Content: Discussion of the limitations of generative AI, including its reliance on training data and the risk of bias.</a:t>
            </a:r>
            <a:endParaRPr sz="1200"/>
          </a:p>
          <a:p>
            <a:pPr marL="0" lvl="0" indent="0" algn="l" rtl="0">
              <a:lnSpc>
                <a:spcPct val="100000"/>
              </a:lnSpc>
              <a:spcBef>
                <a:spcPts val="0"/>
              </a:spcBef>
              <a:spcAft>
                <a:spcPts val="0"/>
              </a:spcAft>
              <a:buSzPts val="1100"/>
              <a:buNone/>
            </a:pPr>
            <a:r>
              <a:rPr lang="en" sz="1200"/>
              <a:t>Visualization: A list or mind map of the limitations of generative AI.</a:t>
            </a:r>
            <a:endParaRPr sz="1200"/>
          </a:p>
          <a:p>
            <a:pPr marL="0" lvl="0" indent="0" algn="l" rtl="0">
              <a:lnSpc>
                <a:spcPct val="100000"/>
              </a:lnSpc>
              <a:spcBef>
                <a:spcPts val="0"/>
              </a:spcBef>
              <a:spcAft>
                <a:spcPts val="0"/>
              </a:spcAft>
              <a:buSzPts val="1100"/>
              <a:buNone/>
            </a:pPr>
            <a:r>
              <a:rPr lang="en" sz="1200"/>
              <a:t>Transcript: "But generative AI is not a magic wand. It's only as good as the data it's trained on. If the data is biased, the AI will be biased too. And while it can generate new content, it doesn't understand the content in the same way a human does. It's like a parrot that can mimic human speech but doesn't understand the meaning of the words."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Deep Dive into GPT, BARD, and CLAUDE (10 minutes): Discuss these three systems in detail. Explain what they are, how they work, and their unique features. Use visuals and simple language to make it easy for your audience to understand.</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"Pros and Cons of GPT"</a:t>
            </a:r>
            <a:endParaRPr sz="1200"/>
          </a:p>
          <a:p>
            <a:pPr marL="0" lvl="0" indent="0" algn="l" rtl="0">
              <a:lnSpc>
                <a:spcPct val="100000"/>
              </a:lnSpc>
              <a:spcBef>
                <a:spcPts val="0"/>
              </a:spcBef>
              <a:spcAft>
                <a:spcPts val="0"/>
              </a:spcAft>
              <a:buSzPts val="1100"/>
              <a:buNone/>
            </a:pPr>
            <a:r>
              <a:rPr lang="en" sz="1200"/>
              <a:t>Content: List of pros and cons of using GPT in digital marketing.</a:t>
            </a:r>
            <a:endParaRPr sz="1200"/>
          </a:p>
          <a:p>
            <a:pPr marL="0" lvl="0" indent="0" algn="l" rtl="0">
              <a:lnSpc>
                <a:spcPct val="100000"/>
              </a:lnSpc>
              <a:spcBef>
                <a:spcPts val="0"/>
              </a:spcBef>
              <a:spcAft>
                <a:spcPts val="0"/>
              </a:spcAft>
              <a:buSzPts val="1100"/>
              <a:buNone/>
            </a:pPr>
            <a:r>
              <a:rPr lang="en" sz="1200"/>
              <a:t>Visualization: A simple table or infographic showing the pros and cons.</a:t>
            </a:r>
            <a:endParaRPr sz="1200"/>
          </a:p>
          <a:p>
            <a:pPr marL="0" lvl="0" indent="0" algn="l" rtl="0">
              <a:lnSpc>
                <a:spcPct val="100000"/>
              </a:lnSpc>
              <a:spcBef>
                <a:spcPts val="0"/>
              </a:spcBef>
              <a:spcAft>
                <a:spcPts val="0"/>
              </a:spcAft>
              <a:buSzPts val="1100"/>
              <a:buNone/>
            </a:pPr>
            <a:r>
              <a:rPr lang="en" sz="1200"/>
              <a:t>Transcript: "GPT has many strengths, such as its ability to generate human-like text and its versatility in handling different types of content. However, it also has some limitations. For example, it can sometimes generate text that is nonsensical or inappropriate, and it requires a large amount of data to train."</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"Pros and Cons of BARD"</a:t>
            </a:r>
            <a:endParaRPr sz="1200"/>
          </a:p>
          <a:p>
            <a:pPr marL="0" lvl="0" indent="0" algn="l" rtl="0">
              <a:lnSpc>
                <a:spcPct val="100000"/>
              </a:lnSpc>
              <a:spcBef>
                <a:spcPts val="0"/>
              </a:spcBef>
              <a:spcAft>
                <a:spcPts val="0"/>
              </a:spcAft>
              <a:buSzPts val="1100"/>
              <a:buNone/>
            </a:pPr>
            <a:r>
              <a:rPr lang="en" sz="1200"/>
              <a:t>Content: List of pros and cons of using BARD in digital marketing.</a:t>
            </a:r>
            <a:endParaRPr sz="1200"/>
          </a:p>
          <a:p>
            <a:pPr marL="0" lvl="0" indent="0" algn="l" rtl="0">
              <a:lnSpc>
                <a:spcPct val="100000"/>
              </a:lnSpc>
              <a:spcBef>
                <a:spcPts val="0"/>
              </a:spcBef>
              <a:spcAft>
                <a:spcPts val="0"/>
              </a:spcAft>
              <a:buSzPts val="1100"/>
              <a:buNone/>
            </a:pPr>
            <a:r>
              <a:rPr lang="en" sz="1200"/>
              <a:t>Visualization: A simple table or infographic showing the pros and cons.</a:t>
            </a:r>
            <a:endParaRPr sz="1200"/>
          </a:p>
          <a:p>
            <a:pPr marL="0" lvl="0" indent="0" algn="l" rtl="0">
              <a:lnSpc>
                <a:spcPct val="100000"/>
              </a:lnSpc>
              <a:spcBef>
                <a:spcPts val="0"/>
              </a:spcBef>
              <a:spcAft>
                <a:spcPts val="0"/>
              </a:spcAft>
              <a:buSzPts val="1100"/>
              <a:buNone/>
            </a:pPr>
            <a:r>
              <a:rPr lang="en" sz="1200"/>
              <a:t>Transcript: "BARD excels at evaluating and ranking arguments, which can be useful in applications like automated fact-checking or content moderation. However, its ability to generate creative content is limited, and it may not be as effective in contexts where creativity and novelty are important."</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"Pros and Cons of CLAUDE"</a:t>
            </a:r>
            <a:endParaRPr sz="1200"/>
          </a:p>
          <a:p>
            <a:pPr marL="0" lvl="0" indent="0" algn="l" rtl="0">
              <a:lnSpc>
                <a:spcPct val="100000"/>
              </a:lnSpc>
              <a:spcBef>
                <a:spcPts val="0"/>
              </a:spcBef>
              <a:spcAft>
                <a:spcPts val="0"/>
              </a:spcAft>
              <a:buSzPts val="1100"/>
              <a:buNone/>
            </a:pPr>
            <a:r>
              <a:rPr lang="en" sz="1200"/>
              <a:t>Content: List of pros and cons of using CLAUDE in digital marketing.</a:t>
            </a:r>
            <a:endParaRPr sz="1200"/>
          </a:p>
          <a:p>
            <a:pPr marL="0" lvl="0" indent="0" algn="l" rtl="0">
              <a:lnSpc>
                <a:spcPct val="100000"/>
              </a:lnSpc>
              <a:spcBef>
                <a:spcPts val="0"/>
              </a:spcBef>
              <a:spcAft>
                <a:spcPts val="0"/>
              </a:spcAft>
              <a:buSzPts val="1100"/>
              <a:buNone/>
            </a:pPr>
            <a:r>
              <a:rPr lang="en" sz="1200"/>
              <a:t>Visualization: A simple table or infographic showing the pros and cons.</a:t>
            </a:r>
            <a:endParaRPr sz="1200"/>
          </a:p>
          <a:p>
            <a:pPr marL="0" lvl="0" indent="0" algn="l" rtl="0">
              <a:lnSpc>
                <a:spcPct val="100000"/>
              </a:lnSpc>
              <a:spcBef>
                <a:spcPts val="0"/>
              </a:spcBef>
              <a:spcAft>
                <a:spcPts val="0"/>
              </a:spcAft>
              <a:buSzPts val="1100"/>
              <a:buNone/>
            </a:pPr>
            <a:r>
              <a:rPr lang="en" sz="1200"/>
              <a:t>Transcript: "CLAUDE is great for generating creative content, which can be a big advantage in fields like advertising or entertainment. However, its output can be unpredictable, and it may require more oversight and editing than other systems."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"Pricing Models for GPT, BARD, and CLAUDE"</a:t>
            </a:r>
            <a:endParaRPr sz="1200"/>
          </a:p>
          <a:p>
            <a:pPr marL="0" lvl="0" indent="0" algn="l" rtl="0">
              <a:lnSpc>
                <a:spcPct val="100000"/>
              </a:lnSpc>
              <a:spcBef>
                <a:spcPts val="0"/>
              </a:spcBef>
              <a:spcAft>
                <a:spcPts val="0"/>
              </a:spcAft>
              <a:buSzPts val="1100"/>
              <a:buNone/>
            </a:pPr>
            <a:r>
              <a:rPr lang="en" sz="1200"/>
              <a:t>Content: Overview of the pricing models for GPT, BARD, and CLAUDE.</a:t>
            </a:r>
            <a:endParaRPr sz="1200"/>
          </a:p>
          <a:p>
            <a:pPr marL="0" lvl="0" indent="0" algn="l" rtl="0">
              <a:lnSpc>
                <a:spcPct val="100000"/>
              </a:lnSpc>
              <a:spcBef>
                <a:spcPts val="0"/>
              </a:spcBef>
              <a:spcAft>
                <a:spcPts val="0"/>
              </a:spcAft>
              <a:buSzPts val="1100"/>
              <a:buNone/>
            </a:pPr>
            <a:r>
              <a:rPr lang="en" sz="1200"/>
              <a:t>Visualization: A simple table or infographic showing the pricing models.</a:t>
            </a:r>
            <a:endParaRPr sz="1200"/>
          </a:p>
          <a:p>
            <a:pPr marL="0" lvl="0" indent="0" algn="l" rtl="0">
              <a:lnSpc>
                <a:spcPct val="100000"/>
              </a:lnSpc>
              <a:spcBef>
                <a:spcPts val="0"/>
              </a:spcBef>
              <a:spcAft>
                <a:spcPts val="0"/>
              </a:spcAft>
              <a:buSzPts val="1100"/>
              <a:buNone/>
            </a:pPr>
            <a:r>
              <a:rPr lang="en" sz="1200"/>
              <a:t>Transcript: "The pricing models for GPT, BARD, and CLAUDE vary. Some charge based on the amount of text generated, while others charge based on the number of API calls. It's important to understand the pricing model before you start using these systems, to ensure that they fit within your budget."</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"Understanding Parameters in Generative AI"</a:t>
            </a:r>
            <a:endParaRPr sz="1200"/>
          </a:p>
          <a:p>
            <a:pPr marL="0" lvl="0" indent="0" algn="l" rtl="0">
              <a:lnSpc>
                <a:spcPct val="100000"/>
              </a:lnSpc>
              <a:spcBef>
                <a:spcPts val="0"/>
              </a:spcBef>
              <a:spcAft>
                <a:spcPts val="0"/>
              </a:spcAft>
              <a:buSzPts val="1100"/>
              <a:buNone/>
            </a:pPr>
            <a:r>
              <a:rPr lang="en" sz="1200"/>
              <a:t>Content: Explanation of what parameters are and how they affect the output of generative AI systems.</a:t>
            </a:r>
            <a:endParaRPr sz="1200"/>
          </a:p>
          <a:p>
            <a:pPr marL="0" lvl="0" indent="0" algn="l" rtl="0">
              <a:lnSpc>
                <a:spcPct val="100000"/>
              </a:lnSpc>
              <a:spcBef>
                <a:spcPts val="0"/>
              </a:spcBef>
              <a:spcAft>
                <a:spcPts val="0"/>
              </a:spcAft>
              <a:buSzPts val="1100"/>
              <a:buNone/>
            </a:pPr>
            <a:r>
              <a:rPr lang="en" sz="1200"/>
              <a:t>Visualization: A simple diagram or infographic showing how changing parameters can change the output.</a:t>
            </a:r>
            <a:endParaRPr sz="1200"/>
          </a:p>
          <a:p>
            <a:pPr marL="0" lvl="0" indent="0" algn="l" rtl="0">
              <a:lnSpc>
                <a:spcPct val="100000"/>
              </a:lnSpc>
              <a:spcBef>
                <a:spcPts val="0"/>
              </a:spcBef>
              <a:spcAft>
                <a:spcPts val="0"/>
              </a:spcAft>
              <a:buSzPts val="1100"/>
              <a:buNone/>
            </a:pPr>
            <a:r>
              <a:rPr lang="en" sz="1200"/>
              <a:t>Transcript: "Parameters in generative AI are like the knobs and dials on a sound mixer. They control how the AI generates content. For example, you can adjust the 'temperature' parameter to make the output more or less random, or the 'max tokens' parameter to control the length of the output. Understanding these parameters can help you get the most out of these systems."</a:t>
            </a:r>
            <a:endParaRPr sz="1200"/>
          </a:p>
          <a:p>
            <a:pPr marL="0" lvl="0" indent="0" algn="l" rtl="0">
              <a:lnSpc>
                <a:spcPct val="100000"/>
              </a:lnSpc>
              <a:spcBef>
                <a:spcPts val="0"/>
              </a:spcBef>
              <a:spcAft>
                <a:spcPts val="0"/>
              </a:spcAft>
              <a:buSzPts val="1100"/>
              <a:buNone/>
            </a:pPr>
            <a:r>
              <a:rPr lang="en" sz="1200"/>
              <a:t>Remember, the key to a great presentation is to make complex concepts easy to understand. Use simple language, analogies, and visuals to help your audience understand these concepts.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fit key details in slides and organize it in a way that seems logical. Make the vizulizations easy to read, last time I used SlidesAI.io it wasnt easy to understand so please fix this</a:t>
            </a:r>
            <a:endParaRPr sz="1200"/>
          </a:p>
        </p:txBody>
      </p:sp>
    </p:spTree>
    <p:extLst>
      <p:ext uri="{BB962C8B-B14F-4D97-AF65-F5344CB8AC3E}">
        <p14:creationId xmlns:p14="http://schemas.microsoft.com/office/powerpoint/2010/main" val="13126511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2" name="Google Shape;53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2644350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2" name="Google Shape;53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70403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7" name="Google Shape;53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87966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2" name="Google Shape;54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736704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7" name="Google Shape;54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2537729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2" name="Google Shape;55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154104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p:cNvGrpSpPr/>
        <p:nvPr/>
      </p:nvGrpSpPr>
      <p:grpSpPr>
        <a:xfrm>
          <a:off x="0" y="0"/>
          <a:ext cx="0" cy="0"/>
          <a:chOff x="0" y="0"/>
          <a:chExt cx="0" cy="0"/>
        </a:xfrm>
      </p:grpSpPr>
      <p:sp>
        <p:nvSpPr>
          <p:cNvPr id="1993" name="Google Shape;1993;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4" name="Google Shape;1994;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18533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p:cNvGrpSpPr/>
        <p:nvPr/>
      </p:nvGrpSpPr>
      <p:grpSpPr>
        <a:xfrm>
          <a:off x="0" y="0"/>
          <a:ext cx="0" cy="0"/>
          <a:chOff x="0" y="0"/>
          <a:chExt cx="0" cy="0"/>
        </a:xfrm>
      </p:grpSpPr>
      <p:sp>
        <p:nvSpPr>
          <p:cNvPr id="1993" name="Google Shape;1993;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4" name="Google Shape;1994;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6624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p:cNvGrpSpPr/>
        <p:nvPr/>
      </p:nvGrpSpPr>
      <p:grpSpPr>
        <a:xfrm>
          <a:off x="0" y="0"/>
          <a:ext cx="0" cy="0"/>
          <a:chOff x="0" y="0"/>
          <a:chExt cx="0" cy="0"/>
        </a:xfrm>
      </p:grpSpPr>
      <p:sp>
        <p:nvSpPr>
          <p:cNvPr id="1993" name="Google Shape;1993;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4" name="Google Shape;1994;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9766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258ebae1ad8_1_5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258ebae1ad8_1_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8128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6" name="Google Shape;52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816277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SLIDES_API2115213127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SLIDES_API2115213127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15535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SLIDES_API2021625169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SLIDES_API2021625169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73835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258ebae1ad8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258ebae1ad8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3556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p:cNvGrpSpPr/>
        <p:nvPr/>
      </p:nvGrpSpPr>
      <p:grpSpPr>
        <a:xfrm>
          <a:off x="0" y="0"/>
          <a:ext cx="0" cy="0"/>
          <a:chOff x="0" y="0"/>
          <a:chExt cx="0" cy="0"/>
        </a:xfrm>
      </p:grpSpPr>
      <p:sp>
        <p:nvSpPr>
          <p:cNvPr id="1993" name="Google Shape;1993;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4" name="Google Shape;1994;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4409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p:cNvGrpSpPr/>
        <p:nvPr/>
      </p:nvGrpSpPr>
      <p:grpSpPr>
        <a:xfrm>
          <a:off x="0" y="0"/>
          <a:ext cx="0" cy="0"/>
          <a:chOff x="0" y="0"/>
          <a:chExt cx="0" cy="0"/>
        </a:xfrm>
      </p:grpSpPr>
      <p:sp>
        <p:nvSpPr>
          <p:cNvPr id="1993" name="Google Shape;1993;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4" name="Google Shape;1994;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4181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a:extLst>
            <a:ext uri="{FF2B5EF4-FFF2-40B4-BE49-F238E27FC236}">
              <a16:creationId xmlns:a16="http://schemas.microsoft.com/office/drawing/2014/main" id="{5A131973-BACD-7A06-BF52-B04EE003F090}"/>
            </a:ext>
          </a:extLst>
        </p:cNvPr>
        <p:cNvGrpSpPr/>
        <p:nvPr/>
      </p:nvGrpSpPr>
      <p:grpSpPr>
        <a:xfrm>
          <a:off x="0" y="0"/>
          <a:ext cx="0" cy="0"/>
          <a:chOff x="0" y="0"/>
          <a:chExt cx="0" cy="0"/>
        </a:xfrm>
      </p:grpSpPr>
      <p:sp>
        <p:nvSpPr>
          <p:cNvPr id="1993" name="Google Shape;1993;gd431007ba2_0_208:notes">
            <a:extLst>
              <a:ext uri="{FF2B5EF4-FFF2-40B4-BE49-F238E27FC236}">
                <a16:creationId xmlns:a16="http://schemas.microsoft.com/office/drawing/2014/main" id="{8BE2495D-5C19-E3F4-4836-26E0124E20B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4" name="Google Shape;1994;gd431007ba2_0_208:notes">
            <a:extLst>
              <a:ext uri="{FF2B5EF4-FFF2-40B4-BE49-F238E27FC236}">
                <a16:creationId xmlns:a16="http://schemas.microsoft.com/office/drawing/2014/main" id="{D3598BD2-0D3F-1D00-1085-3C964012ED5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4730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p:cNvGrpSpPr/>
        <p:nvPr/>
      </p:nvGrpSpPr>
      <p:grpSpPr>
        <a:xfrm>
          <a:off x="0" y="0"/>
          <a:ext cx="0" cy="0"/>
          <a:chOff x="0" y="0"/>
          <a:chExt cx="0" cy="0"/>
        </a:xfrm>
      </p:grpSpPr>
      <p:sp>
        <p:nvSpPr>
          <p:cNvPr id="1993" name="Google Shape;1993;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4" name="Google Shape;1994;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3848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p:cNvGrpSpPr/>
        <p:nvPr/>
      </p:nvGrpSpPr>
      <p:grpSpPr>
        <a:xfrm>
          <a:off x="0" y="0"/>
          <a:ext cx="0" cy="0"/>
          <a:chOff x="0" y="0"/>
          <a:chExt cx="0" cy="0"/>
        </a:xfrm>
      </p:grpSpPr>
      <p:sp>
        <p:nvSpPr>
          <p:cNvPr id="1993" name="Google Shape;1993;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4" name="Google Shape;1994;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3649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p:cNvGrpSpPr/>
        <p:nvPr/>
      </p:nvGrpSpPr>
      <p:grpSpPr>
        <a:xfrm>
          <a:off x="0" y="0"/>
          <a:ext cx="0" cy="0"/>
          <a:chOff x="0" y="0"/>
          <a:chExt cx="0" cy="0"/>
        </a:xfrm>
      </p:grpSpPr>
      <p:sp>
        <p:nvSpPr>
          <p:cNvPr id="1993" name="Google Shape;1993;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4" name="Google Shape;1994;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9429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p:cNvGrpSpPr/>
        <p:nvPr/>
      </p:nvGrpSpPr>
      <p:grpSpPr>
        <a:xfrm>
          <a:off x="0" y="0"/>
          <a:ext cx="0" cy="0"/>
          <a:chOff x="0" y="0"/>
          <a:chExt cx="0" cy="0"/>
        </a:xfrm>
      </p:grpSpPr>
      <p:sp>
        <p:nvSpPr>
          <p:cNvPr id="1993" name="Google Shape;1993;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4" name="Google Shape;1994;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58366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a:stretch/>
        </p:blipFill>
        <p:spPr>
          <a:xfrm>
            <a:off x="-69925" y="-68575"/>
            <a:ext cx="9223450" cy="5256776"/>
          </a:xfrm>
          <a:prstGeom prst="rect">
            <a:avLst/>
          </a:prstGeom>
          <a:noFill/>
          <a:ln>
            <a:noFill/>
          </a:ln>
        </p:spPr>
      </p:pic>
      <p:sp>
        <p:nvSpPr>
          <p:cNvPr id="10" name="Google Shape;10;p2"/>
          <p:cNvSpPr txBox="1">
            <a:spLocks noGrp="1"/>
          </p:cNvSpPr>
          <p:nvPr>
            <p:ph type="ctrTitle"/>
          </p:nvPr>
        </p:nvSpPr>
        <p:spPr>
          <a:xfrm>
            <a:off x="830850" y="1329701"/>
            <a:ext cx="7599900" cy="18072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191919"/>
              </a:buClr>
              <a:buSzPts val="5200"/>
              <a:buFont typeface="Bai Jamjuree"/>
              <a:buNone/>
              <a:defRPr sz="4500">
                <a:latin typeface="Bai Jamjuree"/>
                <a:ea typeface="Bai Jamjuree"/>
                <a:cs typeface="Bai Jamjuree"/>
                <a:sym typeface="Bai Jamjuree"/>
              </a:defRPr>
            </a:lvl1pPr>
            <a:lvl2pPr lvl="1" algn="ctr">
              <a:lnSpc>
                <a:spcPct val="100000"/>
              </a:lnSpc>
              <a:spcBef>
                <a:spcPts val="0"/>
              </a:spcBef>
              <a:spcAft>
                <a:spcPts val="0"/>
              </a:spcAft>
              <a:buClr>
                <a:srgbClr val="191919"/>
              </a:buClr>
              <a:buSzPts val="5200"/>
              <a:buNone/>
              <a:defRPr sz="5200">
                <a:solidFill>
                  <a:srgbClr val="191919"/>
                </a:solidFill>
              </a:defRPr>
            </a:lvl2pPr>
            <a:lvl3pPr lvl="2" algn="ctr">
              <a:lnSpc>
                <a:spcPct val="100000"/>
              </a:lnSpc>
              <a:spcBef>
                <a:spcPts val="0"/>
              </a:spcBef>
              <a:spcAft>
                <a:spcPts val="0"/>
              </a:spcAft>
              <a:buClr>
                <a:srgbClr val="191919"/>
              </a:buClr>
              <a:buSzPts val="5200"/>
              <a:buNone/>
              <a:defRPr sz="5200">
                <a:solidFill>
                  <a:srgbClr val="191919"/>
                </a:solidFill>
              </a:defRPr>
            </a:lvl3pPr>
            <a:lvl4pPr lvl="3" algn="ctr">
              <a:lnSpc>
                <a:spcPct val="100000"/>
              </a:lnSpc>
              <a:spcBef>
                <a:spcPts val="0"/>
              </a:spcBef>
              <a:spcAft>
                <a:spcPts val="0"/>
              </a:spcAft>
              <a:buClr>
                <a:srgbClr val="191919"/>
              </a:buClr>
              <a:buSzPts val="5200"/>
              <a:buNone/>
              <a:defRPr sz="5200">
                <a:solidFill>
                  <a:srgbClr val="191919"/>
                </a:solidFill>
              </a:defRPr>
            </a:lvl4pPr>
            <a:lvl5pPr lvl="4" algn="ctr">
              <a:lnSpc>
                <a:spcPct val="100000"/>
              </a:lnSpc>
              <a:spcBef>
                <a:spcPts val="0"/>
              </a:spcBef>
              <a:spcAft>
                <a:spcPts val="0"/>
              </a:spcAft>
              <a:buClr>
                <a:srgbClr val="191919"/>
              </a:buClr>
              <a:buSzPts val="5200"/>
              <a:buNone/>
              <a:defRPr sz="5200">
                <a:solidFill>
                  <a:srgbClr val="191919"/>
                </a:solidFill>
              </a:defRPr>
            </a:lvl5pPr>
            <a:lvl6pPr lvl="5" algn="ctr">
              <a:lnSpc>
                <a:spcPct val="100000"/>
              </a:lnSpc>
              <a:spcBef>
                <a:spcPts val="0"/>
              </a:spcBef>
              <a:spcAft>
                <a:spcPts val="0"/>
              </a:spcAft>
              <a:buClr>
                <a:srgbClr val="191919"/>
              </a:buClr>
              <a:buSzPts val="5200"/>
              <a:buNone/>
              <a:defRPr sz="5200">
                <a:solidFill>
                  <a:srgbClr val="191919"/>
                </a:solidFill>
              </a:defRPr>
            </a:lvl6pPr>
            <a:lvl7pPr lvl="6" algn="ctr">
              <a:lnSpc>
                <a:spcPct val="100000"/>
              </a:lnSpc>
              <a:spcBef>
                <a:spcPts val="0"/>
              </a:spcBef>
              <a:spcAft>
                <a:spcPts val="0"/>
              </a:spcAft>
              <a:buClr>
                <a:srgbClr val="191919"/>
              </a:buClr>
              <a:buSzPts val="5200"/>
              <a:buNone/>
              <a:defRPr sz="5200">
                <a:solidFill>
                  <a:srgbClr val="191919"/>
                </a:solidFill>
              </a:defRPr>
            </a:lvl7pPr>
            <a:lvl8pPr lvl="7" algn="ctr">
              <a:lnSpc>
                <a:spcPct val="100000"/>
              </a:lnSpc>
              <a:spcBef>
                <a:spcPts val="0"/>
              </a:spcBef>
              <a:spcAft>
                <a:spcPts val="0"/>
              </a:spcAft>
              <a:buClr>
                <a:srgbClr val="191919"/>
              </a:buClr>
              <a:buSzPts val="5200"/>
              <a:buNone/>
              <a:defRPr sz="5200">
                <a:solidFill>
                  <a:srgbClr val="191919"/>
                </a:solidFill>
              </a:defRPr>
            </a:lvl8pPr>
            <a:lvl9pPr lvl="8" algn="ctr">
              <a:lnSpc>
                <a:spcPct val="100000"/>
              </a:lnSpc>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830850" y="3507771"/>
            <a:ext cx="4528800" cy="475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2" name="Google Shape;12;p2"/>
          <p:cNvGrpSpPr/>
          <p:nvPr/>
        </p:nvGrpSpPr>
        <p:grpSpPr>
          <a:xfrm>
            <a:off x="-2055403" y="-504636"/>
            <a:ext cx="3503117" cy="3033228"/>
            <a:chOff x="4076700" y="1680209"/>
            <a:chExt cx="4040504" cy="3498533"/>
          </a:xfrm>
        </p:grpSpPr>
        <p:sp>
          <p:nvSpPr>
            <p:cNvPr id="13" name="Google Shape;13;p2"/>
            <p:cNvSpPr/>
            <p:nvPr/>
          </p:nvSpPr>
          <p:spPr>
            <a:xfrm>
              <a:off x="5160645" y="4950142"/>
              <a:ext cx="45719" cy="45719"/>
            </a:xfrm>
            <a:custGeom>
              <a:avLst/>
              <a:gdLst/>
              <a:ahLst/>
              <a:cxnLst/>
              <a:rect l="l" t="t" r="r" b="b"/>
              <a:pathLst>
                <a:path w="45719" h="45719"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 name="Google Shape;14;p2"/>
            <p:cNvSpPr/>
            <p:nvPr/>
          </p:nvSpPr>
          <p:spPr>
            <a:xfrm>
              <a:off x="6497954" y="1753551"/>
              <a:ext cx="537210" cy="596264"/>
            </a:xfrm>
            <a:custGeom>
              <a:avLst/>
              <a:gdLst/>
              <a:ahLst/>
              <a:cxnLst/>
              <a:rect l="l" t="t" r="r" b="b"/>
              <a:pathLst>
                <a:path w="537210" h="596264" extrusionOk="0">
                  <a:moveTo>
                    <a:pt x="289560" y="596265"/>
                  </a:moveTo>
                  <a:lnTo>
                    <a:pt x="20955" y="465773"/>
                  </a:lnTo>
                  <a:lnTo>
                    <a:pt x="0" y="167640"/>
                  </a:lnTo>
                  <a:lnTo>
                    <a:pt x="247650" y="0"/>
                  </a:lnTo>
                  <a:lnTo>
                    <a:pt x="516255" y="130492"/>
                  </a:lnTo>
                  <a:lnTo>
                    <a:pt x="537210" y="428625"/>
                  </a:lnTo>
                  <a:lnTo>
                    <a:pt x="289560" y="596265"/>
                  </a:lnTo>
                  <a:close/>
                  <a:moveTo>
                    <a:pt x="27623" y="461010"/>
                  </a:moveTo>
                  <a:lnTo>
                    <a:pt x="289560" y="588645"/>
                  </a:lnTo>
                  <a:lnTo>
                    <a:pt x="530543" y="425768"/>
                  </a:lnTo>
                  <a:lnTo>
                    <a:pt x="509588" y="135255"/>
                  </a:lnTo>
                  <a:lnTo>
                    <a:pt x="247650" y="7620"/>
                  </a:lnTo>
                  <a:lnTo>
                    <a:pt x="6667" y="170498"/>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 name="Google Shape;15;p2"/>
            <p:cNvSpPr/>
            <p:nvPr/>
          </p:nvSpPr>
          <p:spPr>
            <a:xfrm>
              <a:off x="7007542" y="1716404"/>
              <a:ext cx="537209" cy="596265"/>
            </a:xfrm>
            <a:custGeom>
              <a:avLst/>
              <a:gdLst/>
              <a:ahLst/>
              <a:cxnLst/>
              <a:rect l="l" t="t" r="r" b="b"/>
              <a:pathLst>
                <a:path w="537209" h="596265" extrusionOk="0">
                  <a:moveTo>
                    <a:pt x="289560" y="596265"/>
                  </a:moveTo>
                  <a:lnTo>
                    <a:pt x="20955" y="465773"/>
                  </a:lnTo>
                  <a:lnTo>
                    <a:pt x="0" y="167640"/>
                  </a:lnTo>
                  <a:lnTo>
                    <a:pt x="247650" y="0"/>
                  </a:lnTo>
                  <a:lnTo>
                    <a:pt x="516255" y="130492"/>
                  </a:lnTo>
                  <a:lnTo>
                    <a:pt x="537210" y="428625"/>
                  </a:lnTo>
                  <a:lnTo>
                    <a:pt x="289560" y="596265"/>
                  </a:lnTo>
                  <a:close/>
                  <a:moveTo>
                    <a:pt x="27622" y="461963"/>
                  </a:moveTo>
                  <a:lnTo>
                    <a:pt x="289560" y="589598"/>
                  </a:lnTo>
                  <a:lnTo>
                    <a:pt x="530542" y="426720"/>
                  </a:lnTo>
                  <a:lnTo>
                    <a:pt x="509588" y="136208"/>
                  </a:lnTo>
                  <a:lnTo>
                    <a:pt x="247650" y="8572"/>
                  </a:lnTo>
                  <a:lnTo>
                    <a:pt x="6667" y="171450"/>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 name="Google Shape;16;p2"/>
            <p:cNvSpPr/>
            <p:nvPr/>
          </p:nvSpPr>
          <p:spPr>
            <a:xfrm>
              <a:off x="7517130" y="1680209"/>
              <a:ext cx="537209" cy="596265"/>
            </a:xfrm>
            <a:custGeom>
              <a:avLst/>
              <a:gdLst/>
              <a:ahLst/>
              <a:cxnLst/>
              <a:rect l="l" t="t" r="r" b="b"/>
              <a:pathLst>
                <a:path w="537209" h="596265" extrusionOk="0">
                  <a:moveTo>
                    <a:pt x="289560" y="596265"/>
                  </a:moveTo>
                  <a:lnTo>
                    <a:pt x="20955" y="465773"/>
                  </a:lnTo>
                  <a:lnTo>
                    <a:pt x="0" y="167640"/>
                  </a:lnTo>
                  <a:lnTo>
                    <a:pt x="247650" y="0"/>
                  </a:lnTo>
                  <a:lnTo>
                    <a:pt x="516255" y="130493"/>
                  </a:lnTo>
                  <a:lnTo>
                    <a:pt x="537210" y="428625"/>
                  </a:lnTo>
                  <a:lnTo>
                    <a:pt x="289560" y="596265"/>
                  </a:lnTo>
                  <a:close/>
                  <a:moveTo>
                    <a:pt x="27622" y="461963"/>
                  </a:moveTo>
                  <a:lnTo>
                    <a:pt x="289560" y="589598"/>
                  </a:lnTo>
                  <a:lnTo>
                    <a:pt x="530542" y="426720"/>
                  </a:lnTo>
                  <a:lnTo>
                    <a:pt x="509588" y="136208"/>
                  </a:lnTo>
                  <a:lnTo>
                    <a:pt x="247650" y="8573"/>
                  </a:lnTo>
                  <a:lnTo>
                    <a:pt x="6667" y="171450"/>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 name="Google Shape;17;p2"/>
            <p:cNvSpPr/>
            <p:nvPr/>
          </p:nvSpPr>
          <p:spPr>
            <a:xfrm>
              <a:off x="6784657" y="2176462"/>
              <a:ext cx="537210" cy="596264"/>
            </a:xfrm>
            <a:custGeom>
              <a:avLst/>
              <a:gdLst/>
              <a:ahLst/>
              <a:cxnLst/>
              <a:rect l="l" t="t" r="r" b="b"/>
              <a:pathLst>
                <a:path w="537210" h="596264" extrusionOk="0">
                  <a:moveTo>
                    <a:pt x="289560" y="596265"/>
                  </a:moveTo>
                  <a:lnTo>
                    <a:pt x="20955" y="465773"/>
                  </a:lnTo>
                  <a:lnTo>
                    <a:pt x="0" y="167640"/>
                  </a:lnTo>
                  <a:lnTo>
                    <a:pt x="247650" y="0"/>
                  </a:lnTo>
                  <a:lnTo>
                    <a:pt x="516255" y="130492"/>
                  </a:lnTo>
                  <a:lnTo>
                    <a:pt x="537210" y="428625"/>
                  </a:lnTo>
                  <a:lnTo>
                    <a:pt x="289560" y="596265"/>
                  </a:lnTo>
                  <a:close/>
                  <a:moveTo>
                    <a:pt x="26670" y="461010"/>
                  </a:moveTo>
                  <a:lnTo>
                    <a:pt x="288608" y="588645"/>
                  </a:lnTo>
                  <a:lnTo>
                    <a:pt x="530543" y="425767"/>
                  </a:lnTo>
                  <a:lnTo>
                    <a:pt x="509588" y="135255"/>
                  </a:lnTo>
                  <a:lnTo>
                    <a:pt x="247650" y="7620"/>
                  </a:lnTo>
                  <a:lnTo>
                    <a:pt x="6668" y="170498"/>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 name="Google Shape;18;p2"/>
            <p:cNvSpPr/>
            <p:nvPr/>
          </p:nvSpPr>
          <p:spPr>
            <a:xfrm>
              <a:off x="7294244" y="2140267"/>
              <a:ext cx="537210" cy="596265"/>
            </a:xfrm>
            <a:custGeom>
              <a:avLst/>
              <a:gdLst/>
              <a:ahLst/>
              <a:cxnLst/>
              <a:rect l="l" t="t" r="r" b="b"/>
              <a:pathLst>
                <a:path w="537210" h="596265" extrusionOk="0">
                  <a:moveTo>
                    <a:pt x="289560" y="596265"/>
                  </a:moveTo>
                  <a:lnTo>
                    <a:pt x="20955" y="465772"/>
                  </a:lnTo>
                  <a:lnTo>
                    <a:pt x="0" y="167640"/>
                  </a:lnTo>
                  <a:lnTo>
                    <a:pt x="247650" y="0"/>
                  </a:lnTo>
                  <a:lnTo>
                    <a:pt x="516255" y="130493"/>
                  </a:lnTo>
                  <a:lnTo>
                    <a:pt x="537210" y="428625"/>
                  </a:lnTo>
                  <a:lnTo>
                    <a:pt x="289560" y="596265"/>
                  </a:lnTo>
                  <a:close/>
                  <a:moveTo>
                    <a:pt x="26670" y="461010"/>
                  </a:moveTo>
                  <a:lnTo>
                    <a:pt x="288608" y="588645"/>
                  </a:lnTo>
                  <a:lnTo>
                    <a:pt x="529590" y="425768"/>
                  </a:lnTo>
                  <a:lnTo>
                    <a:pt x="508635" y="135255"/>
                  </a:lnTo>
                  <a:lnTo>
                    <a:pt x="247650" y="7620"/>
                  </a:lnTo>
                  <a:lnTo>
                    <a:pt x="6668" y="170497"/>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 name="Google Shape;19;p2"/>
            <p:cNvSpPr/>
            <p:nvPr/>
          </p:nvSpPr>
          <p:spPr>
            <a:xfrm>
              <a:off x="6561772" y="2635566"/>
              <a:ext cx="536257" cy="596265"/>
            </a:xfrm>
            <a:custGeom>
              <a:avLst/>
              <a:gdLst/>
              <a:ahLst/>
              <a:cxnLst/>
              <a:rect l="l" t="t" r="r" b="b"/>
              <a:pathLst>
                <a:path w="536257" h="596265" extrusionOk="0">
                  <a:moveTo>
                    <a:pt x="289560" y="596265"/>
                  </a:moveTo>
                  <a:lnTo>
                    <a:pt x="20955" y="465773"/>
                  </a:lnTo>
                  <a:lnTo>
                    <a:pt x="0" y="167640"/>
                  </a:lnTo>
                  <a:lnTo>
                    <a:pt x="247650" y="0"/>
                  </a:lnTo>
                  <a:lnTo>
                    <a:pt x="515303" y="131445"/>
                  </a:lnTo>
                  <a:lnTo>
                    <a:pt x="536258" y="429578"/>
                  </a:lnTo>
                  <a:lnTo>
                    <a:pt x="289560" y="596265"/>
                  </a:lnTo>
                  <a:close/>
                  <a:moveTo>
                    <a:pt x="26670" y="461963"/>
                  </a:moveTo>
                  <a:lnTo>
                    <a:pt x="288608" y="589598"/>
                  </a:lnTo>
                  <a:lnTo>
                    <a:pt x="529590" y="426720"/>
                  </a:lnTo>
                  <a:lnTo>
                    <a:pt x="508635" y="136208"/>
                  </a:lnTo>
                  <a:lnTo>
                    <a:pt x="246697" y="7620"/>
                  </a:lnTo>
                  <a:lnTo>
                    <a:pt x="5715" y="170498"/>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 name="Google Shape;20;p2"/>
            <p:cNvSpPr/>
            <p:nvPr/>
          </p:nvSpPr>
          <p:spPr>
            <a:xfrm>
              <a:off x="7070407" y="2599372"/>
              <a:ext cx="537210" cy="596264"/>
            </a:xfrm>
            <a:custGeom>
              <a:avLst/>
              <a:gdLst/>
              <a:ahLst/>
              <a:cxnLst/>
              <a:rect l="l" t="t" r="r" b="b"/>
              <a:pathLst>
                <a:path w="537210" h="596264" extrusionOk="0">
                  <a:moveTo>
                    <a:pt x="289560" y="596265"/>
                  </a:moveTo>
                  <a:lnTo>
                    <a:pt x="20955" y="465773"/>
                  </a:lnTo>
                  <a:lnTo>
                    <a:pt x="0" y="167640"/>
                  </a:lnTo>
                  <a:lnTo>
                    <a:pt x="247650" y="0"/>
                  </a:lnTo>
                  <a:lnTo>
                    <a:pt x="516255" y="130492"/>
                  </a:lnTo>
                  <a:lnTo>
                    <a:pt x="537210" y="428625"/>
                  </a:lnTo>
                  <a:lnTo>
                    <a:pt x="289560" y="596265"/>
                  </a:lnTo>
                  <a:close/>
                  <a:moveTo>
                    <a:pt x="27623" y="461962"/>
                  </a:moveTo>
                  <a:lnTo>
                    <a:pt x="289560" y="589598"/>
                  </a:lnTo>
                  <a:lnTo>
                    <a:pt x="530543" y="426720"/>
                  </a:lnTo>
                  <a:lnTo>
                    <a:pt x="509588" y="136207"/>
                  </a:lnTo>
                  <a:lnTo>
                    <a:pt x="247650" y="8573"/>
                  </a:lnTo>
                  <a:lnTo>
                    <a:pt x="6668" y="171450"/>
                  </a:lnTo>
                  <a:lnTo>
                    <a:pt x="27623" y="461962"/>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 name="Google Shape;21;p2"/>
            <p:cNvSpPr/>
            <p:nvPr/>
          </p:nvSpPr>
          <p:spPr>
            <a:xfrm>
              <a:off x="7579994" y="2563176"/>
              <a:ext cx="537210" cy="596264"/>
            </a:xfrm>
            <a:custGeom>
              <a:avLst/>
              <a:gdLst/>
              <a:ahLst/>
              <a:cxnLst/>
              <a:rect l="l" t="t" r="r" b="b"/>
              <a:pathLst>
                <a:path w="537210" h="596264" extrusionOk="0">
                  <a:moveTo>
                    <a:pt x="289560" y="596265"/>
                  </a:moveTo>
                  <a:lnTo>
                    <a:pt x="20955" y="465773"/>
                  </a:lnTo>
                  <a:lnTo>
                    <a:pt x="0" y="167640"/>
                  </a:lnTo>
                  <a:lnTo>
                    <a:pt x="247650" y="0"/>
                  </a:lnTo>
                  <a:lnTo>
                    <a:pt x="516255" y="130493"/>
                  </a:lnTo>
                  <a:lnTo>
                    <a:pt x="537210" y="428625"/>
                  </a:lnTo>
                  <a:lnTo>
                    <a:pt x="289560" y="596265"/>
                  </a:lnTo>
                  <a:close/>
                  <a:moveTo>
                    <a:pt x="27623" y="461010"/>
                  </a:moveTo>
                  <a:lnTo>
                    <a:pt x="289560" y="588645"/>
                  </a:lnTo>
                  <a:lnTo>
                    <a:pt x="530543" y="425768"/>
                  </a:lnTo>
                  <a:lnTo>
                    <a:pt x="509588" y="135255"/>
                  </a:lnTo>
                  <a:lnTo>
                    <a:pt x="247650" y="7620"/>
                  </a:lnTo>
                  <a:lnTo>
                    <a:pt x="6668" y="170498"/>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 name="Google Shape;22;p2"/>
            <p:cNvSpPr/>
            <p:nvPr/>
          </p:nvSpPr>
          <p:spPr>
            <a:xfrm>
              <a:off x="4300537" y="3240404"/>
              <a:ext cx="537210" cy="596265"/>
            </a:xfrm>
            <a:custGeom>
              <a:avLst/>
              <a:gdLst/>
              <a:ahLst/>
              <a:cxnLst/>
              <a:rect l="l" t="t" r="r" b="b"/>
              <a:pathLst>
                <a:path w="537210" h="596265" extrusionOk="0">
                  <a:moveTo>
                    <a:pt x="289560" y="596265"/>
                  </a:moveTo>
                  <a:lnTo>
                    <a:pt x="20955" y="465773"/>
                  </a:lnTo>
                  <a:lnTo>
                    <a:pt x="0" y="167640"/>
                  </a:lnTo>
                  <a:lnTo>
                    <a:pt x="247650" y="0"/>
                  </a:lnTo>
                  <a:lnTo>
                    <a:pt x="516255" y="130492"/>
                  </a:lnTo>
                  <a:lnTo>
                    <a:pt x="537210" y="428625"/>
                  </a:lnTo>
                  <a:lnTo>
                    <a:pt x="289560" y="596265"/>
                  </a:lnTo>
                  <a:close/>
                  <a:moveTo>
                    <a:pt x="26670" y="461963"/>
                  </a:moveTo>
                  <a:lnTo>
                    <a:pt x="288608" y="589598"/>
                  </a:lnTo>
                  <a:lnTo>
                    <a:pt x="529590" y="426720"/>
                  </a:lnTo>
                  <a:lnTo>
                    <a:pt x="509588" y="135255"/>
                  </a:lnTo>
                  <a:lnTo>
                    <a:pt x="247650" y="7620"/>
                  </a:lnTo>
                  <a:lnTo>
                    <a:pt x="6668" y="170498"/>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 name="Google Shape;23;p2"/>
            <p:cNvSpPr/>
            <p:nvPr/>
          </p:nvSpPr>
          <p:spPr>
            <a:xfrm>
              <a:off x="4809172" y="3204209"/>
              <a:ext cx="537210" cy="596265"/>
            </a:xfrm>
            <a:custGeom>
              <a:avLst/>
              <a:gdLst/>
              <a:ahLst/>
              <a:cxnLst/>
              <a:rect l="l" t="t" r="r" b="b"/>
              <a:pathLst>
                <a:path w="537210" h="596265" extrusionOk="0">
                  <a:moveTo>
                    <a:pt x="289560" y="596265"/>
                  </a:moveTo>
                  <a:lnTo>
                    <a:pt x="20955" y="465773"/>
                  </a:lnTo>
                  <a:lnTo>
                    <a:pt x="0" y="167640"/>
                  </a:lnTo>
                  <a:lnTo>
                    <a:pt x="247650" y="0"/>
                  </a:lnTo>
                  <a:lnTo>
                    <a:pt x="516255" y="130493"/>
                  </a:lnTo>
                  <a:lnTo>
                    <a:pt x="537210" y="428625"/>
                  </a:lnTo>
                  <a:lnTo>
                    <a:pt x="289560" y="596265"/>
                  </a:lnTo>
                  <a:close/>
                  <a:moveTo>
                    <a:pt x="27623" y="461010"/>
                  </a:moveTo>
                  <a:lnTo>
                    <a:pt x="289560" y="588645"/>
                  </a:lnTo>
                  <a:lnTo>
                    <a:pt x="530543" y="425768"/>
                  </a:lnTo>
                  <a:lnTo>
                    <a:pt x="509587" y="135255"/>
                  </a:lnTo>
                  <a:lnTo>
                    <a:pt x="247650" y="7620"/>
                  </a:lnTo>
                  <a:lnTo>
                    <a:pt x="6667" y="170498"/>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 name="Google Shape;24;p2"/>
            <p:cNvSpPr/>
            <p:nvPr/>
          </p:nvSpPr>
          <p:spPr>
            <a:xfrm>
              <a:off x="5318759" y="3168014"/>
              <a:ext cx="537210" cy="596264"/>
            </a:xfrm>
            <a:custGeom>
              <a:avLst/>
              <a:gdLst/>
              <a:ahLst/>
              <a:cxnLst/>
              <a:rect l="l" t="t" r="r" b="b"/>
              <a:pathLst>
                <a:path w="537210" h="596264" extrusionOk="0">
                  <a:moveTo>
                    <a:pt x="289560" y="596265"/>
                  </a:moveTo>
                  <a:lnTo>
                    <a:pt x="20955" y="465772"/>
                  </a:lnTo>
                  <a:lnTo>
                    <a:pt x="0" y="167640"/>
                  </a:lnTo>
                  <a:lnTo>
                    <a:pt x="247650" y="0"/>
                  </a:lnTo>
                  <a:lnTo>
                    <a:pt x="516255" y="130492"/>
                  </a:lnTo>
                  <a:lnTo>
                    <a:pt x="537210" y="428625"/>
                  </a:lnTo>
                  <a:lnTo>
                    <a:pt x="289560" y="596265"/>
                  </a:lnTo>
                  <a:close/>
                  <a:moveTo>
                    <a:pt x="27623" y="461010"/>
                  </a:moveTo>
                  <a:lnTo>
                    <a:pt x="289560" y="588645"/>
                  </a:lnTo>
                  <a:lnTo>
                    <a:pt x="530543" y="425767"/>
                  </a:lnTo>
                  <a:lnTo>
                    <a:pt x="509588" y="135255"/>
                  </a:lnTo>
                  <a:lnTo>
                    <a:pt x="247650" y="7620"/>
                  </a:lnTo>
                  <a:lnTo>
                    <a:pt x="6668" y="170497"/>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 name="Google Shape;25;p2"/>
            <p:cNvSpPr/>
            <p:nvPr/>
          </p:nvSpPr>
          <p:spPr>
            <a:xfrm>
              <a:off x="5828347" y="3130866"/>
              <a:ext cx="537210" cy="596265"/>
            </a:xfrm>
            <a:custGeom>
              <a:avLst/>
              <a:gdLst/>
              <a:ahLst/>
              <a:cxnLst/>
              <a:rect l="l" t="t" r="r" b="b"/>
              <a:pathLst>
                <a:path w="537210" h="596265" extrusionOk="0">
                  <a:moveTo>
                    <a:pt x="289560" y="596265"/>
                  </a:moveTo>
                  <a:lnTo>
                    <a:pt x="20955" y="465773"/>
                  </a:lnTo>
                  <a:lnTo>
                    <a:pt x="0" y="167640"/>
                  </a:lnTo>
                  <a:lnTo>
                    <a:pt x="247650" y="0"/>
                  </a:lnTo>
                  <a:lnTo>
                    <a:pt x="516255" y="130492"/>
                  </a:lnTo>
                  <a:lnTo>
                    <a:pt x="537210" y="428625"/>
                  </a:lnTo>
                  <a:lnTo>
                    <a:pt x="289560" y="596265"/>
                  </a:lnTo>
                  <a:close/>
                  <a:moveTo>
                    <a:pt x="27623" y="461963"/>
                  </a:moveTo>
                  <a:lnTo>
                    <a:pt x="289560" y="589598"/>
                  </a:lnTo>
                  <a:lnTo>
                    <a:pt x="530543" y="426720"/>
                  </a:lnTo>
                  <a:lnTo>
                    <a:pt x="509588" y="136208"/>
                  </a:lnTo>
                  <a:lnTo>
                    <a:pt x="247650" y="8573"/>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 name="Google Shape;26;p2"/>
            <p:cNvSpPr/>
            <p:nvPr/>
          </p:nvSpPr>
          <p:spPr>
            <a:xfrm>
              <a:off x="6337934" y="3094671"/>
              <a:ext cx="537209" cy="596265"/>
            </a:xfrm>
            <a:custGeom>
              <a:avLst/>
              <a:gdLst/>
              <a:ahLst/>
              <a:cxnLst/>
              <a:rect l="l" t="t" r="r" b="b"/>
              <a:pathLst>
                <a:path w="537209" h="596265" extrusionOk="0">
                  <a:moveTo>
                    <a:pt x="289560" y="596265"/>
                  </a:moveTo>
                  <a:lnTo>
                    <a:pt x="20955" y="465773"/>
                  </a:lnTo>
                  <a:lnTo>
                    <a:pt x="0" y="167640"/>
                  </a:lnTo>
                  <a:lnTo>
                    <a:pt x="247650" y="0"/>
                  </a:lnTo>
                  <a:lnTo>
                    <a:pt x="516255" y="130493"/>
                  </a:lnTo>
                  <a:lnTo>
                    <a:pt x="537210" y="428625"/>
                  </a:lnTo>
                  <a:lnTo>
                    <a:pt x="289560" y="596265"/>
                  </a:lnTo>
                  <a:close/>
                  <a:moveTo>
                    <a:pt x="27623" y="461963"/>
                  </a:moveTo>
                  <a:lnTo>
                    <a:pt x="289560" y="589598"/>
                  </a:lnTo>
                  <a:lnTo>
                    <a:pt x="530543" y="426720"/>
                  </a:lnTo>
                  <a:lnTo>
                    <a:pt x="509588" y="136208"/>
                  </a:lnTo>
                  <a:lnTo>
                    <a:pt x="247650" y="8573"/>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 name="Google Shape;27;p2"/>
            <p:cNvSpPr/>
            <p:nvPr/>
          </p:nvSpPr>
          <p:spPr>
            <a:xfrm>
              <a:off x="6847522" y="3058477"/>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8" y="589597"/>
                  </a:lnTo>
                  <a:lnTo>
                    <a:pt x="529590" y="426720"/>
                  </a:lnTo>
                  <a:lnTo>
                    <a:pt x="508635" y="136207"/>
                  </a:lnTo>
                  <a:lnTo>
                    <a:pt x="246697"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 name="Google Shape;28;p2"/>
            <p:cNvSpPr/>
            <p:nvPr/>
          </p:nvSpPr>
          <p:spPr>
            <a:xfrm>
              <a:off x="7357109" y="3022282"/>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8" y="589597"/>
                  </a:lnTo>
                  <a:lnTo>
                    <a:pt x="529590" y="426720"/>
                  </a:lnTo>
                  <a:lnTo>
                    <a:pt x="508635" y="136208"/>
                  </a:lnTo>
                  <a:lnTo>
                    <a:pt x="246697"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 name="Google Shape;29;p2"/>
            <p:cNvSpPr/>
            <p:nvPr/>
          </p:nvSpPr>
          <p:spPr>
            <a:xfrm>
              <a:off x="4076700" y="3700462"/>
              <a:ext cx="537210" cy="595312"/>
            </a:xfrm>
            <a:custGeom>
              <a:avLst/>
              <a:gdLst/>
              <a:ahLst/>
              <a:cxnLst/>
              <a:rect l="l" t="t" r="r" b="b"/>
              <a:pathLst>
                <a:path w="537210" h="595312" extrusionOk="0">
                  <a:moveTo>
                    <a:pt x="289560" y="595313"/>
                  </a:moveTo>
                  <a:lnTo>
                    <a:pt x="20955" y="464820"/>
                  </a:lnTo>
                  <a:lnTo>
                    <a:pt x="0" y="166688"/>
                  </a:lnTo>
                  <a:lnTo>
                    <a:pt x="247650" y="0"/>
                  </a:lnTo>
                  <a:lnTo>
                    <a:pt x="516255" y="130492"/>
                  </a:lnTo>
                  <a:lnTo>
                    <a:pt x="537210" y="428625"/>
                  </a:lnTo>
                  <a:lnTo>
                    <a:pt x="289560" y="595313"/>
                  </a:lnTo>
                  <a:close/>
                  <a:moveTo>
                    <a:pt x="27623" y="461010"/>
                  </a:moveTo>
                  <a:lnTo>
                    <a:pt x="289560" y="588645"/>
                  </a:lnTo>
                  <a:lnTo>
                    <a:pt x="530543" y="425768"/>
                  </a:lnTo>
                  <a:lnTo>
                    <a:pt x="509588" y="135255"/>
                  </a:lnTo>
                  <a:lnTo>
                    <a:pt x="247650" y="6667"/>
                  </a:lnTo>
                  <a:lnTo>
                    <a:pt x="6668" y="170497"/>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 name="Google Shape;30;p2"/>
            <p:cNvSpPr/>
            <p:nvPr/>
          </p:nvSpPr>
          <p:spPr>
            <a:xfrm>
              <a:off x="4586287" y="3663314"/>
              <a:ext cx="537210" cy="596265"/>
            </a:xfrm>
            <a:custGeom>
              <a:avLst/>
              <a:gdLst/>
              <a:ahLst/>
              <a:cxnLst/>
              <a:rect l="l" t="t" r="r" b="b"/>
              <a:pathLst>
                <a:path w="537210" h="596265" extrusionOk="0">
                  <a:moveTo>
                    <a:pt x="289560" y="596265"/>
                  </a:moveTo>
                  <a:lnTo>
                    <a:pt x="20955" y="465772"/>
                  </a:lnTo>
                  <a:lnTo>
                    <a:pt x="0" y="167640"/>
                  </a:lnTo>
                  <a:lnTo>
                    <a:pt x="247650" y="0"/>
                  </a:lnTo>
                  <a:lnTo>
                    <a:pt x="516255" y="130492"/>
                  </a:lnTo>
                  <a:lnTo>
                    <a:pt x="537210" y="428625"/>
                  </a:lnTo>
                  <a:lnTo>
                    <a:pt x="289560" y="596265"/>
                  </a:lnTo>
                  <a:close/>
                  <a:moveTo>
                    <a:pt x="27623" y="461963"/>
                  </a:moveTo>
                  <a:lnTo>
                    <a:pt x="289560" y="589597"/>
                  </a:lnTo>
                  <a:lnTo>
                    <a:pt x="530543" y="426720"/>
                  </a:lnTo>
                  <a:lnTo>
                    <a:pt x="509588" y="136207"/>
                  </a:lnTo>
                  <a:lnTo>
                    <a:pt x="247650" y="8572"/>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 name="Google Shape;31;p2"/>
            <p:cNvSpPr/>
            <p:nvPr/>
          </p:nvSpPr>
          <p:spPr>
            <a:xfrm>
              <a:off x="5095875" y="3627119"/>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8" y="589598"/>
                  </a:lnTo>
                  <a:lnTo>
                    <a:pt x="529590" y="426720"/>
                  </a:lnTo>
                  <a:lnTo>
                    <a:pt x="508635" y="136208"/>
                  </a:lnTo>
                  <a:lnTo>
                    <a:pt x="247650" y="7620"/>
                  </a:lnTo>
                  <a:lnTo>
                    <a:pt x="6667" y="170497"/>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 name="Google Shape;32;p2"/>
            <p:cNvSpPr/>
            <p:nvPr/>
          </p:nvSpPr>
          <p:spPr>
            <a:xfrm>
              <a:off x="5605462" y="3590924"/>
              <a:ext cx="537209" cy="596265"/>
            </a:xfrm>
            <a:custGeom>
              <a:avLst/>
              <a:gdLst/>
              <a:ahLst/>
              <a:cxnLst/>
              <a:rect l="l" t="t" r="r" b="b"/>
              <a:pathLst>
                <a:path w="537209" h="596265" extrusionOk="0">
                  <a:moveTo>
                    <a:pt x="289560" y="596265"/>
                  </a:moveTo>
                  <a:lnTo>
                    <a:pt x="20955" y="465772"/>
                  </a:lnTo>
                  <a:lnTo>
                    <a:pt x="0" y="167640"/>
                  </a:lnTo>
                  <a:lnTo>
                    <a:pt x="247650" y="0"/>
                  </a:lnTo>
                  <a:lnTo>
                    <a:pt x="516255" y="130492"/>
                  </a:lnTo>
                  <a:lnTo>
                    <a:pt x="537210" y="428625"/>
                  </a:lnTo>
                  <a:lnTo>
                    <a:pt x="289560" y="596265"/>
                  </a:lnTo>
                  <a:close/>
                  <a:moveTo>
                    <a:pt x="26670" y="461010"/>
                  </a:moveTo>
                  <a:lnTo>
                    <a:pt x="288608" y="588645"/>
                  </a:lnTo>
                  <a:lnTo>
                    <a:pt x="529590" y="425767"/>
                  </a:lnTo>
                  <a:lnTo>
                    <a:pt x="508635" y="135255"/>
                  </a:lnTo>
                  <a:lnTo>
                    <a:pt x="246697" y="7620"/>
                  </a:lnTo>
                  <a:lnTo>
                    <a:pt x="5715" y="170497"/>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 name="Google Shape;33;p2"/>
            <p:cNvSpPr/>
            <p:nvPr/>
          </p:nvSpPr>
          <p:spPr>
            <a:xfrm>
              <a:off x="6115050" y="3554729"/>
              <a:ext cx="537209" cy="596264"/>
            </a:xfrm>
            <a:custGeom>
              <a:avLst/>
              <a:gdLst/>
              <a:ahLst/>
              <a:cxnLst/>
              <a:rect l="l" t="t" r="r" b="b"/>
              <a:pathLst>
                <a:path w="537209" h="596264" extrusionOk="0">
                  <a:moveTo>
                    <a:pt x="289560" y="596265"/>
                  </a:moveTo>
                  <a:lnTo>
                    <a:pt x="20955" y="465773"/>
                  </a:lnTo>
                  <a:lnTo>
                    <a:pt x="0" y="167640"/>
                  </a:lnTo>
                  <a:lnTo>
                    <a:pt x="247650" y="0"/>
                  </a:lnTo>
                  <a:lnTo>
                    <a:pt x="516255" y="130492"/>
                  </a:lnTo>
                  <a:lnTo>
                    <a:pt x="537210" y="428625"/>
                  </a:lnTo>
                  <a:lnTo>
                    <a:pt x="289560" y="596265"/>
                  </a:lnTo>
                  <a:close/>
                  <a:moveTo>
                    <a:pt x="26670" y="461010"/>
                  </a:moveTo>
                  <a:lnTo>
                    <a:pt x="288608" y="588645"/>
                  </a:lnTo>
                  <a:lnTo>
                    <a:pt x="529590" y="425767"/>
                  </a:lnTo>
                  <a:lnTo>
                    <a:pt x="508635" y="135255"/>
                  </a:lnTo>
                  <a:lnTo>
                    <a:pt x="247650" y="7620"/>
                  </a:lnTo>
                  <a:lnTo>
                    <a:pt x="6667" y="170498"/>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 name="Google Shape;34;p2"/>
            <p:cNvSpPr/>
            <p:nvPr/>
          </p:nvSpPr>
          <p:spPr>
            <a:xfrm>
              <a:off x="6624637" y="3517582"/>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7" y="589597"/>
                  </a:lnTo>
                  <a:lnTo>
                    <a:pt x="529590" y="426720"/>
                  </a:lnTo>
                  <a:lnTo>
                    <a:pt x="509588" y="135255"/>
                  </a:lnTo>
                  <a:lnTo>
                    <a:pt x="247650" y="7620"/>
                  </a:lnTo>
                  <a:lnTo>
                    <a:pt x="6668" y="170497"/>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 name="Google Shape;35;p2"/>
            <p:cNvSpPr/>
            <p:nvPr/>
          </p:nvSpPr>
          <p:spPr>
            <a:xfrm>
              <a:off x="4362450" y="4123371"/>
              <a:ext cx="537210" cy="595312"/>
            </a:xfrm>
            <a:custGeom>
              <a:avLst/>
              <a:gdLst/>
              <a:ahLst/>
              <a:cxnLst/>
              <a:rect l="l" t="t" r="r" b="b"/>
              <a:pathLst>
                <a:path w="537210" h="595312" extrusionOk="0">
                  <a:moveTo>
                    <a:pt x="290513" y="595313"/>
                  </a:moveTo>
                  <a:lnTo>
                    <a:pt x="21907" y="464820"/>
                  </a:lnTo>
                  <a:lnTo>
                    <a:pt x="0" y="167640"/>
                  </a:lnTo>
                  <a:lnTo>
                    <a:pt x="247650" y="0"/>
                  </a:lnTo>
                  <a:lnTo>
                    <a:pt x="516255" y="130493"/>
                  </a:lnTo>
                  <a:lnTo>
                    <a:pt x="537210" y="428625"/>
                  </a:lnTo>
                  <a:lnTo>
                    <a:pt x="290513" y="595313"/>
                  </a:lnTo>
                  <a:close/>
                  <a:moveTo>
                    <a:pt x="27623" y="461010"/>
                  </a:moveTo>
                  <a:lnTo>
                    <a:pt x="289560" y="588645"/>
                  </a:lnTo>
                  <a:lnTo>
                    <a:pt x="530543" y="424815"/>
                  </a:lnTo>
                  <a:lnTo>
                    <a:pt x="509588" y="134303"/>
                  </a:lnTo>
                  <a:lnTo>
                    <a:pt x="247650" y="6668"/>
                  </a:lnTo>
                  <a:lnTo>
                    <a:pt x="6668" y="169545"/>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 name="Google Shape;36;p2"/>
            <p:cNvSpPr/>
            <p:nvPr/>
          </p:nvSpPr>
          <p:spPr>
            <a:xfrm>
              <a:off x="4872989" y="4086224"/>
              <a:ext cx="537210" cy="596265"/>
            </a:xfrm>
            <a:custGeom>
              <a:avLst/>
              <a:gdLst/>
              <a:ahLst/>
              <a:cxnLst/>
              <a:rect l="l" t="t" r="r" b="b"/>
              <a:pathLst>
                <a:path w="537210" h="596265" extrusionOk="0">
                  <a:moveTo>
                    <a:pt x="289560" y="596265"/>
                  </a:moveTo>
                  <a:lnTo>
                    <a:pt x="20955" y="465772"/>
                  </a:lnTo>
                  <a:lnTo>
                    <a:pt x="0" y="167640"/>
                  </a:lnTo>
                  <a:lnTo>
                    <a:pt x="247650" y="0"/>
                  </a:lnTo>
                  <a:lnTo>
                    <a:pt x="516255" y="130493"/>
                  </a:lnTo>
                  <a:lnTo>
                    <a:pt x="537210" y="428625"/>
                  </a:lnTo>
                  <a:lnTo>
                    <a:pt x="289560" y="596265"/>
                  </a:lnTo>
                  <a:close/>
                  <a:moveTo>
                    <a:pt x="26670" y="461963"/>
                  </a:moveTo>
                  <a:lnTo>
                    <a:pt x="288608" y="589597"/>
                  </a:lnTo>
                  <a:lnTo>
                    <a:pt x="529590" y="426720"/>
                  </a:lnTo>
                  <a:lnTo>
                    <a:pt x="508635" y="136207"/>
                  </a:lnTo>
                  <a:lnTo>
                    <a:pt x="246698"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 name="Google Shape;37;p2"/>
            <p:cNvSpPr/>
            <p:nvPr/>
          </p:nvSpPr>
          <p:spPr>
            <a:xfrm>
              <a:off x="5381625" y="4050029"/>
              <a:ext cx="537209" cy="596264"/>
            </a:xfrm>
            <a:custGeom>
              <a:avLst/>
              <a:gdLst/>
              <a:ahLst/>
              <a:cxnLst/>
              <a:rect l="l" t="t" r="r" b="b"/>
              <a:pathLst>
                <a:path w="537209" h="596264" extrusionOk="0">
                  <a:moveTo>
                    <a:pt x="289560" y="596265"/>
                  </a:moveTo>
                  <a:lnTo>
                    <a:pt x="20955" y="465773"/>
                  </a:lnTo>
                  <a:lnTo>
                    <a:pt x="0" y="167640"/>
                  </a:lnTo>
                  <a:lnTo>
                    <a:pt x="247650" y="0"/>
                  </a:lnTo>
                  <a:lnTo>
                    <a:pt x="516255" y="130492"/>
                  </a:lnTo>
                  <a:lnTo>
                    <a:pt x="537210" y="428625"/>
                  </a:lnTo>
                  <a:lnTo>
                    <a:pt x="289560" y="596265"/>
                  </a:lnTo>
                  <a:close/>
                  <a:moveTo>
                    <a:pt x="27622" y="461963"/>
                  </a:moveTo>
                  <a:lnTo>
                    <a:pt x="289560" y="589598"/>
                  </a:lnTo>
                  <a:lnTo>
                    <a:pt x="530543" y="426720"/>
                  </a:lnTo>
                  <a:lnTo>
                    <a:pt x="509588" y="136208"/>
                  </a:lnTo>
                  <a:lnTo>
                    <a:pt x="247650" y="7620"/>
                  </a:lnTo>
                  <a:lnTo>
                    <a:pt x="6667" y="170498"/>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 name="Google Shape;38;p2"/>
            <p:cNvSpPr/>
            <p:nvPr/>
          </p:nvSpPr>
          <p:spPr>
            <a:xfrm>
              <a:off x="5891212" y="4013834"/>
              <a:ext cx="537209" cy="596265"/>
            </a:xfrm>
            <a:custGeom>
              <a:avLst/>
              <a:gdLst/>
              <a:ahLst/>
              <a:cxnLst/>
              <a:rect l="l" t="t" r="r" b="b"/>
              <a:pathLst>
                <a:path w="537209" h="596265" extrusionOk="0">
                  <a:moveTo>
                    <a:pt x="289560" y="596265"/>
                  </a:moveTo>
                  <a:lnTo>
                    <a:pt x="20955" y="465772"/>
                  </a:lnTo>
                  <a:lnTo>
                    <a:pt x="0" y="167640"/>
                  </a:lnTo>
                  <a:lnTo>
                    <a:pt x="247650" y="0"/>
                  </a:lnTo>
                  <a:lnTo>
                    <a:pt x="516255" y="130493"/>
                  </a:lnTo>
                  <a:lnTo>
                    <a:pt x="537210" y="428625"/>
                  </a:lnTo>
                  <a:lnTo>
                    <a:pt x="289560" y="596265"/>
                  </a:lnTo>
                  <a:close/>
                  <a:moveTo>
                    <a:pt x="27622" y="461963"/>
                  </a:moveTo>
                  <a:lnTo>
                    <a:pt x="289560" y="589597"/>
                  </a:lnTo>
                  <a:lnTo>
                    <a:pt x="530543" y="426720"/>
                  </a:lnTo>
                  <a:lnTo>
                    <a:pt x="509588" y="136208"/>
                  </a:lnTo>
                  <a:lnTo>
                    <a:pt x="247650" y="8573"/>
                  </a:lnTo>
                  <a:lnTo>
                    <a:pt x="6667" y="171450"/>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 name="Google Shape;39;p2"/>
            <p:cNvSpPr/>
            <p:nvPr/>
          </p:nvSpPr>
          <p:spPr>
            <a:xfrm>
              <a:off x="4139564" y="4582477"/>
              <a:ext cx="537210" cy="596265"/>
            </a:xfrm>
            <a:custGeom>
              <a:avLst/>
              <a:gdLst/>
              <a:ahLst/>
              <a:cxnLst/>
              <a:rect l="l" t="t" r="r" b="b"/>
              <a:pathLst>
                <a:path w="537210" h="596265" extrusionOk="0">
                  <a:moveTo>
                    <a:pt x="289560" y="596265"/>
                  </a:moveTo>
                  <a:lnTo>
                    <a:pt x="20955" y="465772"/>
                  </a:lnTo>
                  <a:lnTo>
                    <a:pt x="0" y="167640"/>
                  </a:lnTo>
                  <a:lnTo>
                    <a:pt x="247650" y="0"/>
                  </a:lnTo>
                  <a:lnTo>
                    <a:pt x="516255" y="130492"/>
                  </a:lnTo>
                  <a:lnTo>
                    <a:pt x="537210" y="428625"/>
                  </a:lnTo>
                  <a:lnTo>
                    <a:pt x="289560" y="596265"/>
                  </a:lnTo>
                  <a:close/>
                  <a:moveTo>
                    <a:pt x="27623" y="461010"/>
                  </a:moveTo>
                  <a:lnTo>
                    <a:pt x="289560" y="588645"/>
                  </a:lnTo>
                  <a:lnTo>
                    <a:pt x="530543" y="425767"/>
                  </a:lnTo>
                  <a:lnTo>
                    <a:pt x="509588" y="135255"/>
                  </a:lnTo>
                  <a:lnTo>
                    <a:pt x="247650" y="7620"/>
                  </a:lnTo>
                  <a:lnTo>
                    <a:pt x="6668" y="170497"/>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 name="Google Shape;40;p2"/>
            <p:cNvSpPr/>
            <p:nvPr/>
          </p:nvSpPr>
          <p:spPr>
            <a:xfrm>
              <a:off x="4649152" y="4545329"/>
              <a:ext cx="537210" cy="596264"/>
            </a:xfrm>
            <a:custGeom>
              <a:avLst/>
              <a:gdLst/>
              <a:ahLst/>
              <a:cxnLst/>
              <a:rect l="l" t="t" r="r" b="b"/>
              <a:pathLst>
                <a:path w="537210" h="596264" extrusionOk="0">
                  <a:moveTo>
                    <a:pt x="289560" y="596265"/>
                  </a:moveTo>
                  <a:lnTo>
                    <a:pt x="20955" y="465772"/>
                  </a:lnTo>
                  <a:lnTo>
                    <a:pt x="0" y="167640"/>
                  </a:lnTo>
                  <a:lnTo>
                    <a:pt x="247650" y="0"/>
                  </a:lnTo>
                  <a:lnTo>
                    <a:pt x="516255" y="130492"/>
                  </a:lnTo>
                  <a:lnTo>
                    <a:pt x="537210" y="428625"/>
                  </a:lnTo>
                  <a:lnTo>
                    <a:pt x="289560" y="596265"/>
                  </a:lnTo>
                  <a:close/>
                  <a:moveTo>
                    <a:pt x="27623" y="461963"/>
                  </a:moveTo>
                  <a:lnTo>
                    <a:pt x="289560" y="589597"/>
                  </a:lnTo>
                  <a:lnTo>
                    <a:pt x="530543" y="426720"/>
                  </a:lnTo>
                  <a:lnTo>
                    <a:pt x="509588" y="136207"/>
                  </a:lnTo>
                  <a:lnTo>
                    <a:pt x="247650" y="8572"/>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 name="Google Shape;41;p2"/>
            <p:cNvSpPr/>
            <p:nvPr/>
          </p:nvSpPr>
          <p:spPr>
            <a:xfrm>
              <a:off x="5158739" y="4509134"/>
              <a:ext cx="537210" cy="596265"/>
            </a:xfrm>
            <a:custGeom>
              <a:avLst/>
              <a:gdLst/>
              <a:ahLst/>
              <a:cxnLst/>
              <a:rect l="l" t="t" r="r" b="b"/>
              <a:pathLst>
                <a:path w="537210" h="596265" extrusionOk="0">
                  <a:moveTo>
                    <a:pt x="289560" y="596265"/>
                  </a:moveTo>
                  <a:lnTo>
                    <a:pt x="20955" y="465772"/>
                  </a:lnTo>
                  <a:lnTo>
                    <a:pt x="0" y="167640"/>
                  </a:lnTo>
                  <a:lnTo>
                    <a:pt x="247650" y="0"/>
                  </a:lnTo>
                  <a:lnTo>
                    <a:pt x="516255" y="130493"/>
                  </a:lnTo>
                  <a:lnTo>
                    <a:pt x="537210" y="429578"/>
                  </a:lnTo>
                  <a:lnTo>
                    <a:pt x="289560" y="596265"/>
                  </a:lnTo>
                  <a:close/>
                  <a:moveTo>
                    <a:pt x="26670" y="461963"/>
                  </a:moveTo>
                  <a:lnTo>
                    <a:pt x="288607" y="589597"/>
                  </a:lnTo>
                  <a:lnTo>
                    <a:pt x="529590" y="426720"/>
                  </a:lnTo>
                  <a:lnTo>
                    <a:pt x="508635" y="136208"/>
                  </a:lnTo>
                  <a:lnTo>
                    <a:pt x="246698"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 name="Google Shape;42;p2"/>
            <p:cNvSpPr/>
            <p:nvPr/>
          </p:nvSpPr>
          <p:spPr>
            <a:xfrm>
              <a:off x="5320665" y="3608069"/>
              <a:ext cx="45719" cy="45720"/>
            </a:xfrm>
            <a:custGeom>
              <a:avLst/>
              <a:gdLst/>
              <a:ahLst/>
              <a:cxnLst/>
              <a:rect l="l" t="t" r="r" b="b"/>
              <a:pathLst>
                <a:path w="45719" h="45720"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 name="Google Shape;43;p2"/>
            <p:cNvSpPr/>
            <p:nvPr/>
          </p:nvSpPr>
          <p:spPr>
            <a:xfrm>
              <a:off x="7555230" y="2704147"/>
              <a:ext cx="45719" cy="45719"/>
            </a:xfrm>
            <a:custGeom>
              <a:avLst/>
              <a:gdLst/>
              <a:ahLst/>
              <a:cxnLst/>
              <a:rect l="l" t="t" r="r" b="b"/>
              <a:pathLst>
                <a:path w="45719" h="45719"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 name="Google Shape;44;p2"/>
            <p:cNvSpPr/>
            <p:nvPr/>
          </p:nvSpPr>
          <p:spPr>
            <a:xfrm>
              <a:off x="7849552" y="3131819"/>
              <a:ext cx="45719" cy="45720"/>
            </a:xfrm>
            <a:custGeom>
              <a:avLst/>
              <a:gdLst/>
              <a:ahLst/>
              <a:cxnLst/>
              <a:rect l="l" t="t" r="r" b="b"/>
              <a:pathLst>
                <a:path w="45719" h="45720" extrusionOk="0">
                  <a:moveTo>
                    <a:pt x="45720" y="22860"/>
                  </a:moveTo>
                  <a:cubicBezTo>
                    <a:pt x="45720" y="35242"/>
                    <a:pt x="35242" y="45720"/>
                    <a:pt x="22860" y="45720"/>
                  </a:cubicBezTo>
                  <a:cubicBezTo>
                    <a:pt x="10478" y="45720"/>
                    <a:pt x="0" y="35242"/>
                    <a:pt x="0" y="22860"/>
                  </a:cubicBezTo>
                  <a:cubicBezTo>
                    <a:pt x="0" y="10477"/>
                    <a:pt x="10478" y="0"/>
                    <a:pt x="22860" y="0"/>
                  </a:cubicBezTo>
                  <a:cubicBezTo>
                    <a:pt x="35242"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 name="Google Shape;45;p2"/>
            <p:cNvSpPr/>
            <p:nvPr/>
          </p:nvSpPr>
          <p:spPr>
            <a:xfrm>
              <a:off x="6541769" y="2782251"/>
              <a:ext cx="45720" cy="45720"/>
            </a:xfrm>
            <a:custGeom>
              <a:avLst/>
              <a:gdLst/>
              <a:ahLst/>
              <a:cxnLst/>
              <a:rect l="l" t="t" r="r" b="b"/>
              <a:pathLst>
                <a:path w="45720" h="45720" extrusionOk="0">
                  <a:moveTo>
                    <a:pt x="45720" y="22860"/>
                  </a:moveTo>
                  <a:cubicBezTo>
                    <a:pt x="45720" y="35243"/>
                    <a:pt x="35243" y="45720"/>
                    <a:pt x="22860" y="45720"/>
                  </a:cubicBezTo>
                  <a:cubicBezTo>
                    <a:pt x="10478" y="45720"/>
                    <a:pt x="0" y="35243"/>
                    <a:pt x="0" y="22860"/>
                  </a:cubicBezTo>
                  <a:cubicBezTo>
                    <a:pt x="0" y="10477"/>
                    <a:pt x="10478" y="0"/>
                    <a:pt x="22860" y="0"/>
                  </a:cubicBezTo>
                  <a:cubicBezTo>
                    <a:pt x="35243"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 name="Google Shape;46;p2"/>
            <p:cNvSpPr/>
            <p:nvPr/>
          </p:nvSpPr>
          <p:spPr>
            <a:xfrm>
              <a:off x="7070407" y="3039366"/>
              <a:ext cx="45720" cy="45780"/>
            </a:xfrm>
            <a:custGeom>
              <a:avLst/>
              <a:gdLst/>
              <a:ahLst/>
              <a:cxnLst/>
              <a:rect l="l" t="t" r="r" b="b"/>
              <a:pathLst>
                <a:path w="45720" h="45780" extrusionOk="0">
                  <a:moveTo>
                    <a:pt x="45720" y="22920"/>
                  </a:moveTo>
                  <a:cubicBezTo>
                    <a:pt x="45720" y="35303"/>
                    <a:pt x="35243" y="45780"/>
                    <a:pt x="22860" y="45780"/>
                  </a:cubicBezTo>
                  <a:cubicBezTo>
                    <a:pt x="10478" y="45780"/>
                    <a:pt x="0" y="35303"/>
                    <a:pt x="0" y="22920"/>
                  </a:cubicBezTo>
                  <a:cubicBezTo>
                    <a:pt x="0" y="10538"/>
                    <a:pt x="10478" y="60"/>
                    <a:pt x="22860" y="60"/>
                  </a:cubicBezTo>
                  <a:cubicBezTo>
                    <a:pt x="35243"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 name="Google Shape;47;p2"/>
            <p:cNvSpPr/>
            <p:nvPr/>
          </p:nvSpPr>
          <p:spPr>
            <a:xfrm>
              <a:off x="6890384" y="4082414"/>
              <a:ext cx="45720" cy="45719"/>
            </a:xfrm>
            <a:custGeom>
              <a:avLst/>
              <a:gdLst/>
              <a:ahLst/>
              <a:cxnLst/>
              <a:rect l="l" t="t" r="r" b="b"/>
              <a:pathLst>
                <a:path w="45720" h="45719" extrusionOk="0">
                  <a:moveTo>
                    <a:pt x="45720" y="22860"/>
                  </a:moveTo>
                  <a:cubicBezTo>
                    <a:pt x="45720" y="35242"/>
                    <a:pt x="35243" y="45720"/>
                    <a:pt x="22860" y="45720"/>
                  </a:cubicBezTo>
                  <a:cubicBezTo>
                    <a:pt x="10478" y="45720"/>
                    <a:pt x="0" y="35242"/>
                    <a:pt x="0" y="22860"/>
                  </a:cubicBezTo>
                  <a:cubicBezTo>
                    <a:pt x="0" y="10477"/>
                    <a:pt x="10478" y="0"/>
                    <a:pt x="22860" y="0"/>
                  </a:cubicBezTo>
                  <a:cubicBezTo>
                    <a:pt x="35243"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 name="Google Shape;48;p2"/>
            <p:cNvSpPr/>
            <p:nvPr/>
          </p:nvSpPr>
          <p:spPr>
            <a:xfrm>
              <a:off x="7621905" y="3594734"/>
              <a:ext cx="45719" cy="45720"/>
            </a:xfrm>
            <a:custGeom>
              <a:avLst/>
              <a:gdLst/>
              <a:ahLst/>
              <a:cxnLst/>
              <a:rect l="l" t="t" r="r" b="b"/>
              <a:pathLst>
                <a:path w="45719" h="45720" extrusionOk="0">
                  <a:moveTo>
                    <a:pt x="45720" y="22860"/>
                  </a:moveTo>
                  <a:cubicBezTo>
                    <a:pt x="45720" y="35243"/>
                    <a:pt x="35242" y="45720"/>
                    <a:pt x="22860" y="45720"/>
                  </a:cubicBezTo>
                  <a:cubicBezTo>
                    <a:pt x="10477" y="45720"/>
                    <a:pt x="0" y="35243"/>
                    <a:pt x="0" y="22860"/>
                  </a:cubicBezTo>
                  <a:cubicBezTo>
                    <a:pt x="0" y="10478"/>
                    <a:pt x="10477"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 name="Google Shape;49;p2"/>
            <p:cNvSpPr/>
            <p:nvPr/>
          </p:nvSpPr>
          <p:spPr>
            <a:xfrm>
              <a:off x="6339840" y="3535619"/>
              <a:ext cx="45719" cy="45780"/>
            </a:xfrm>
            <a:custGeom>
              <a:avLst/>
              <a:gdLst/>
              <a:ahLst/>
              <a:cxnLst/>
              <a:rect l="l" t="t" r="r" b="b"/>
              <a:pathLst>
                <a:path w="45719" h="45780" extrusionOk="0">
                  <a:moveTo>
                    <a:pt x="45720" y="22920"/>
                  </a:moveTo>
                  <a:cubicBezTo>
                    <a:pt x="45720" y="35303"/>
                    <a:pt x="35242" y="45780"/>
                    <a:pt x="22860" y="45780"/>
                  </a:cubicBezTo>
                  <a:cubicBezTo>
                    <a:pt x="10477" y="45780"/>
                    <a:pt x="0" y="35303"/>
                    <a:pt x="0" y="22920"/>
                  </a:cubicBezTo>
                  <a:cubicBezTo>
                    <a:pt x="0" y="10538"/>
                    <a:pt x="10477" y="60"/>
                    <a:pt x="22860" y="60"/>
                  </a:cubicBezTo>
                  <a:cubicBezTo>
                    <a:pt x="35242"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 name="Google Shape;50;p2"/>
            <p:cNvSpPr/>
            <p:nvPr/>
          </p:nvSpPr>
          <p:spPr>
            <a:xfrm>
              <a:off x="5649277" y="4619624"/>
              <a:ext cx="45719" cy="45719"/>
            </a:xfrm>
            <a:custGeom>
              <a:avLst/>
              <a:gdLst/>
              <a:ahLst/>
              <a:cxnLst/>
              <a:rect l="l" t="t" r="r" b="b"/>
              <a:pathLst>
                <a:path w="45719" h="45719" extrusionOk="0">
                  <a:moveTo>
                    <a:pt x="45720" y="22860"/>
                  </a:moveTo>
                  <a:cubicBezTo>
                    <a:pt x="45720" y="35243"/>
                    <a:pt x="35242" y="45720"/>
                    <a:pt x="22860" y="45720"/>
                  </a:cubicBezTo>
                  <a:cubicBezTo>
                    <a:pt x="10477" y="45720"/>
                    <a:pt x="0" y="35243"/>
                    <a:pt x="0" y="22860"/>
                  </a:cubicBezTo>
                  <a:cubicBezTo>
                    <a:pt x="0" y="10478"/>
                    <a:pt x="10477"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 name="Google Shape;51;p2"/>
            <p:cNvSpPr/>
            <p:nvPr/>
          </p:nvSpPr>
          <p:spPr>
            <a:xfrm>
              <a:off x="5832157" y="3569969"/>
              <a:ext cx="45720" cy="45720"/>
            </a:xfrm>
            <a:custGeom>
              <a:avLst/>
              <a:gdLst/>
              <a:ahLst/>
              <a:cxnLst/>
              <a:rect l="l" t="t" r="r" b="b"/>
              <a:pathLst>
                <a:path w="45720" h="45720"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2" name="Google Shape;52;p2"/>
            <p:cNvSpPr/>
            <p:nvPr/>
          </p:nvSpPr>
          <p:spPr>
            <a:xfrm>
              <a:off x="6116954" y="3997581"/>
              <a:ext cx="45720" cy="45780"/>
            </a:xfrm>
            <a:custGeom>
              <a:avLst/>
              <a:gdLst/>
              <a:ahLst/>
              <a:cxnLst/>
              <a:rect l="l" t="t" r="r" b="b"/>
              <a:pathLst>
                <a:path w="45720" h="45780" extrusionOk="0">
                  <a:moveTo>
                    <a:pt x="45720" y="22920"/>
                  </a:moveTo>
                  <a:cubicBezTo>
                    <a:pt x="45720" y="35303"/>
                    <a:pt x="35242" y="45780"/>
                    <a:pt x="22860" y="45780"/>
                  </a:cubicBezTo>
                  <a:cubicBezTo>
                    <a:pt x="10478" y="45780"/>
                    <a:pt x="0" y="35303"/>
                    <a:pt x="0" y="22920"/>
                  </a:cubicBezTo>
                  <a:cubicBezTo>
                    <a:pt x="0" y="10538"/>
                    <a:pt x="10478" y="60"/>
                    <a:pt x="22860" y="60"/>
                  </a:cubicBezTo>
                  <a:cubicBezTo>
                    <a:pt x="35242"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3" name="Google Shape;53;p2"/>
            <p:cNvSpPr/>
            <p:nvPr/>
          </p:nvSpPr>
          <p:spPr>
            <a:xfrm>
              <a:off x="5097779" y="4068066"/>
              <a:ext cx="45720" cy="45780"/>
            </a:xfrm>
            <a:custGeom>
              <a:avLst/>
              <a:gdLst/>
              <a:ahLst/>
              <a:cxnLst/>
              <a:rect l="l" t="t" r="r" b="b"/>
              <a:pathLst>
                <a:path w="45720" h="45780" extrusionOk="0">
                  <a:moveTo>
                    <a:pt x="45720" y="22920"/>
                  </a:moveTo>
                  <a:cubicBezTo>
                    <a:pt x="45720" y="35303"/>
                    <a:pt x="35243" y="45780"/>
                    <a:pt x="22860" y="45780"/>
                  </a:cubicBezTo>
                  <a:cubicBezTo>
                    <a:pt x="10478" y="45780"/>
                    <a:pt x="0" y="35303"/>
                    <a:pt x="0" y="22920"/>
                  </a:cubicBezTo>
                  <a:cubicBezTo>
                    <a:pt x="0" y="10538"/>
                    <a:pt x="10478" y="60"/>
                    <a:pt x="22860" y="60"/>
                  </a:cubicBezTo>
                  <a:cubicBezTo>
                    <a:pt x="35243"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4" name="Google Shape;54;p2"/>
            <p:cNvSpPr/>
            <p:nvPr/>
          </p:nvSpPr>
          <p:spPr>
            <a:xfrm>
              <a:off x="5540692" y="3150809"/>
              <a:ext cx="45720" cy="45780"/>
            </a:xfrm>
            <a:custGeom>
              <a:avLst/>
              <a:gdLst/>
              <a:ahLst/>
              <a:cxnLst/>
              <a:rect l="l" t="t" r="r" b="b"/>
              <a:pathLst>
                <a:path w="45720" h="45780" extrusionOk="0">
                  <a:moveTo>
                    <a:pt x="45720" y="22920"/>
                  </a:moveTo>
                  <a:cubicBezTo>
                    <a:pt x="45720" y="35303"/>
                    <a:pt x="35242" y="45780"/>
                    <a:pt x="22860" y="45780"/>
                  </a:cubicBezTo>
                  <a:cubicBezTo>
                    <a:pt x="10478" y="45780"/>
                    <a:pt x="0" y="35303"/>
                    <a:pt x="0" y="22920"/>
                  </a:cubicBezTo>
                  <a:cubicBezTo>
                    <a:pt x="0" y="10538"/>
                    <a:pt x="10478" y="60"/>
                    <a:pt x="22860" y="60"/>
                  </a:cubicBezTo>
                  <a:cubicBezTo>
                    <a:pt x="35242"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55" name="Google Shape;55;p2"/>
          <p:cNvGrpSpPr/>
          <p:nvPr/>
        </p:nvGrpSpPr>
        <p:grpSpPr>
          <a:xfrm>
            <a:off x="7736840" y="2162410"/>
            <a:ext cx="3503117" cy="3033228"/>
            <a:chOff x="4076700" y="1680209"/>
            <a:chExt cx="4040504" cy="3498533"/>
          </a:xfrm>
        </p:grpSpPr>
        <p:sp>
          <p:nvSpPr>
            <p:cNvPr id="56" name="Google Shape;56;p2"/>
            <p:cNvSpPr/>
            <p:nvPr/>
          </p:nvSpPr>
          <p:spPr>
            <a:xfrm>
              <a:off x="6497954" y="1753551"/>
              <a:ext cx="537210" cy="596264"/>
            </a:xfrm>
            <a:custGeom>
              <a:avLst/>
              <a:gdLst/>
              <a:ahLst/>
              <a:cxnLst/>
              <a:rect l="l" t="t" r="r" b="b"/>
              <a:pathLst>
                <a:path w="537210" h="596264" extrusionOk="0">
                  <a:moveTo>
                    <a:pt x="289560" y="596265"/>
                  </a:moveTo>
                  <a:lnTo>
                    <a:pt x="20955" y="465773"/>
                  </a:lnTo>
                  <a:lnTo>
                    <a:pt x="0" y="167640"/>
                  </a:lnTo>
                  <a:lnTo>
                    <a:pt x="247650" y="0"/>
                  </a:lnTo>
                  <a:lnTo>
                    <a:pt x="516255" y="130492"/>
                  </a:lnTo>
                  <a:lnTo>
                    <a:pt x="537210" y="428625"/>
                  </a:lnTo>
                  <a:lnTo>
                    <a:pt x="289560" y="596265"/>
                  </a:lnTo>
                  <a:close/>
                  <a:moveTo>
                    <a:pt x="27623" y="461010"/>
                  </a:moveTo>
                  <a:lnTo>
                    <a:pt x="289560" y="588645"/>
                  </a:lnTo>
                  <a:lnTo>
                    <a:pt x="530543" y="425768"/>
                  </a:lnTo>
                  <a:lnTo>
                    <a:pt x="509588" y="135255"/>
                  </a:lnTo>
                  <a:lnTo>
                    <a:pt x="247650" y="7620"/>
                  </a:lnTo>
                  <a:lnTo>
                    <a:pt x="6667" y="170498"/>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 name="Google Shape;57;p2"/>
            <p:cNvSpPr/>
            <p:nvPr/>
          </p:nvSpPr>
          <p:spPr>
            <a:xfrm>
              <a:off x="7007542" y="1716404"/>
              <a:ext cx="537209" cy="596265"/>
            </a:xfrm>
            <a:custGeom>
              <a:avLst/>
              <a:gdLst/>
              <a:ahLst/>
              <a:cxnLst/>
              <a:rect l="l" t="t" r="r" b="b"/>
              <a:pathLst>
                <a:path w="537209" h="596265" extrusionOk="0">
                  <a:moveTo>
                    <a:pt x="289560" y="596265"/>
                  </a:moveTo>
                  <a:lnTo>
                    <a:pt x="20955" y="465773"/>
                  </a:lnTo>
                  <a:lnTo>
                    <a:pt x="0" y="167640"/>
                  </a:lnTo>
                  <a:lnTo>
                    <a:pt x="247650" y="0"/>
                  </a:lnTo>
                  <a:lnTo>
                    <a:pt x="516255" y="130492"/>
                  </a:lnTo>
                  <a:lnTo>
                    <a:pt x="537210" y="428625"/>
                  </a:lnTo>
                  <a:lnTo>
                    <a:pt x="289560" y="596265"/>
                  </a:lnTo>
                  <a:close/>
                  <a:moveTo>
                    <a:pt x="27622" y="461963"/>
                  </a:moveTo>
                  <a:lnTo>
                    <a:pt x="289560" y="589598"/>
                  </a:lnTo>
                  <a:lnTo>
                    <a:pt x="530542" y="426720"/>
                  </a:lnTo>
                  <a:lnTo>
                    <a:pt x="509588" y="136208"/>
                  </a:lnTo>
                  <a:lnTo>
                    <a:pt x="247650" y="8572"/>
                  </a:lnTo>
                  <a:lnTo>
                    <a:pt x="6667" y="171450"/>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 name="Google Shape;58;p2"/>
            <p:cNvSpPr/>
            <p:nvPr/>
          </p:nvSpPr>
          <p:spPr>
            <a:xfrm>
              <a:off x="7517130" y="1680209"/>
              <a:ext cx="537209" cy="596265"/>
            </a:xfrm>
            <a:custGeom>
              <a:avLst/>
              <a:gdLst/>
              <a:ahLst/>
              <a:cxnLst/>
              <a:rect l="l" t="t" r="r" b="b"/>
              <a:pathLst>
                <a:path w="537209" h="596265" extrusionOk="0">
                  <a:moveTo>
                    <a:pt x="289560" y="596265"/>
                  </a:moveTo>
                  <a:lnTo>
                    <a:pt x="20955" y="465773"/>
                  </a:lnTo>
                  <a:lnTo>
                    <a:pt x="0" y="167640"/>
                  </a:lnTo>
                  <a:lnTo>
                    <a:pt x="247650" y="0"/>
                  </a:lnTo>
                  <a:lnTo>
                    <a:pt x="516255" y="130493"/>
                  </a:lnTo>
                  <a:lnTo>
                    <a:pt x="537210" y="428625"/>
                  </a:lnTo>
                  <a:lnTo>
                    <a:pt x="289560" y="596265"/>
                  </a:lnTo>
                  <a:close/>
                  <a:moveTo>
                    <a:pt x="27622" y="461963"/>
                  </a:moveTo>
                  <a:lnTo>
                    <a:pt x="289560" y="589598"/>
                  </a:lnTo>
                  <a:lnTo>
                    <a:pt x="530542" y="426720"/>
                  </a:lnTo>
                  <a:lnTo>
                    <a:pt x="509588" y="136208"/>
                  </a:lnTo>
                  <a:lnTo>
                    <a:pt x="247650" y="8573"/>
                  </a:lnTo>
                  <a:lnTo>
                    <a:pt x="6667" y="171450"/>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9" name="Google Shape;59;p2"/>
            <p:cNvSpPr/>
            <p:nvPr/>
          </p:nvSpPr>
          <p:spPr>
            <a:xfrm>
              <a:off x="6784657" y="2176462"/>
              <a:ext cx="537210" cy="596264"/>
            </a:xfrm>
            <a:custGeom>
              <a:avLst/>
              <a:gdLst/>
              <a:ahLst/>
              <a:cxnLst/>
              <a:rect l="l" t="t" r="r" b="b"/>
              <a:pathLst>
                <a:path w="537210" h="596264" extrusionOk="0">
                  <a:moveTo>
                    <a:pt x="289560" y="596265"/>
                  </a:moveTo>
                  <a:lnTo>
                    <a:pt x="20955" y="465773"/>
                  </a:lnTo>
                  <a:lnTo>
                    <a:pt x="0" y="167640"/>
                  </a:lnTo>
                  <a:lnTo>
                    <a:pt x="247650" y="0"/>
                  </a:lnTo>
                  <a:lnTo>
                    <a:pt x="516255" y="130492"/>
                  </a:lnTo>
                  <a:lnTo>
                    <a:pt x="537210" y="428625"/>
                  </a:lnTo>
                  <a:lnTo>
                    <a:pt x="289560" y="596265"/>
                  </a:lnTo>
                  <a:close/>
                  <a:moveTo>
                    <a:pt x="26670" y="461010"/>
                  </a:moveTo>
                  <a:lnTo>
                    <a:pt x="288608" y="588645"/>
                  </a:lnTo>
                  <a:lnTo>
                    <a:pt x="530543" y="425767"/>
                  </a:lnTo>
                  <a:lnTo>
                    <a:pt x="509588" y="135255"/>
                  </a:lnTo>
                  <a:lnTo>
                    <a:pt x="247650" y="7620"/>
                  </a:lnTo>
                  <a:lnTo>
                    <a:pt x="6668" y="170498"/>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0" name="Google Shape;60;p2"/>
            <p:cNvSpPr/>
            <p:nvPr/>
          </p:nvSpPr>
          <p:spPr>
            <a:xfrm>
              <a:off x="7294244" y="2140267"/>
              <a:ext cx="537210" cy="596265"/>
            </a:xfrm>
            <a:custGeom>
              <a:avLst/>
              <a:gdLst/>
              <a:ahLst/>
              <a:cxnLst/>
              <a:rect l="l" t="t" r="r" b="b"/>
              <a:pathLst>
                <a:path w="537210" h="596265" extrusionOk="0">
                  <a:moveTo>
                    <a:pt x="289560" y="596265"/>
                  </a:moveTo>
                  <a:lnTo>
                    <a:pt x="20955" y="465772"/>
                  </a:lnTo>
                  <a:lnTo>
                    <a:pt x="0" y="167640"/>
                  </a:lnTo>
                  <a:lnTo>
                    <a:pt x="247650" y="0"/>
                  </a:lnTo>
                  <a:lnTo>
                    <a:pt x="516255" y="130493"/>
                  </a:lnTo>
                  <a:lnTo>
                    <a:pt x="537210" y="428625"/>
                  </a:lnTo>
                  <a:lnTo>
                    <a:pt x="289560" y="596265"/>
                  </a:lnTo>
                  <a:close/>
                  <a:moveTo>
                    <a:pt x="26670" y="461010"/>
                  </a:moveTo>
                  <a:lnTo>
                    <a:pt x="288608" y="588645"/>
                  </a:lnTo>
                  <a:lnTo>
                    <a:pt x="529590" y="425768"/>
                  </a:lnTo>
                  <a:lnTo>
                    <a:pt x="508635" y="135255"/>
                  </a:lnTo>
                  <a:lnTo>
                    <a:pt x="247650" y="7620"/>
                  </a:lnTo>
                  <a:lnTo>
                    <a:pt x="6668" y="170497"/>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1" name="Google Shape;61;p2"/>
            <p:cNvSpPr/>
            <p:nvPr/>
          </p:nvSpPr>
          <p:spPr>
            <a:xfrm>
              <a:off x="6561772" y="2635566"/>
              <a:ext cx="536257" cy="596265"/>
            </a:xfrm>
            <a:custGeom>
              <a:avLst/>
              <a:gdLst/>
              <a:ahLst/>
              <a:cxnLst/>
              <a:rect l="l" t="t" r="r" b="b"/>
              <a:pathLst>
                <a:path w="536257" h="596265" extrusionOk="0">
                  <a:moveTo>
                    <a:pt x="289560" y="596265"/>
                  </a:moveTo>
                  <a:lnTo>
                    <a:pt x="20955" y="465773"/>
                  </a:lnTo>
                  <a:lnTo>
                    <a:pt x="0" y="167640"/>
                  </a:lnTo>
                  <a:lnTo>
                    <a:pt x="247650" y="0"/>
                  </a:lnTo>
                  <a:lnTo>
                    <a:pt x="515303" y="131445"/>
                  </a:lnTo>
                  <a:lnTo>
                    <a:pt x="536258" y="429578"/>
                  </a:lnTo>
                  <a:lnTo>
                    <a:pt x="289560" y="596265"/>
                  </a:lnTo>
                  <a:close/>
                  <a:moveTo>
                    <a:pt x="26670" y="461963"/>
                  </a:moveTo>
                  <a:lnTo>
                    <a:pt x="288608" y="589598"/>
                  </a:lnTo>
                  <a:lnTo>
                    <a:pt x="529590" y="426720"/>
                  </a:lnTo>
                  <a:lnTo>
                    <a:pt x="508635" y="136208"/>
                  </a:lnTo>
                  <a:lnTo>
                    <a:pt x="246697" y="7620"/>
                  </a:lnTo>
                  <a:lnTo>
                    <a:pt x="5715" y="170498"/>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2" name="Google Shape;62;p2"/>
            <p:cNvSpPr/>
            <p:nvPr/>
          </p:nvSpPr>
          <p:spPr>
            <a:xfrm>
              <a:off x="7070407" y="2599372"/>
              <a:ext cx="537210" cy="596264"/>
            </a:xfrm>
            <a:custGeom>
              <a:avLst/>
              <a:gdLst/>
              <a:ahLst/>
              <a:cxnLst/>
              <a:rect l="l" t="t" r="r" b="b"/>
              <a:pathLst>
                <a:path w="537210" h="596264" extrusionOk="0">
                  <a:moveTo>
                    <a:pt x="289560" y="596265"/>
                  </a:moveTo>
                  <a:lnTo>
                    <a:pt x="20955" y="465773"/>
                  </a:lnTo>
                  <a:lnTo>
                    <a:pt x="0" y="167640"/>
                  </a:lnTo>
                  <a:lnTo>
                    <a:pt x="247650" y="0"/>
                  </a:lnTo>
                  <a:lnTo>
                    <a:pt x="516255" y="130492"/>
                  </a:lnTo>
                  <a:lnTo>
                    <a:pt x="537210" y="428625"/>
                  </a:lnTo>
                  <a:lnTo>
                    <a:pt x="289560" y="596265"/>
                  </a:lnTo>
                  <a:close/>
                  <a:moveTo>
                    <a:pt x="27623" y="461962"/>
                  </a:moveTo>
                  <a:lnTo>
                    <a:pt x="289560" y="589598"/>
                  </a:lnTo>
                  <a:lnTo>
                    <a:pt x="530543" y="426720"/>
                  </a:lnTo>
                  <a:lnTo>
                    <a:pt x="509588" y="136207"/>
                  </a:lnTo>
                  <a:lnTo>
                    <a:pt x="247650" y="8573"/>
                  </a:lnTo>
                  <a:lnTo>
                    <a:pt x="6668" y="171450"/>
                  </a:lnTo>
                  <a:lnTo>
                    <a:pt x="27623" y="461962"/>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 name="Google Shape;63;p2"/>
            <p:cNvSpPr/>
            <p:nvPr/>
          </p:nvSpPr>
          <p:spPr>
            <a:xfrm>
              <a:off x="7579994" y="2563176"/>
              <a:ext cx="537210" cy="596264"/>
            </a:xfrm>
            <a:custGeom>
              <a:avLst/>
              <a:gdLst/>
              <a:ahLst/>
              <a:cxnLst/>
              <a:rect l="l" t="t" r="r" b="b"/>
              <a:pathLst>
                <a:path w="537210" h="596264" extrusionOk="0">
                  <a:moveTo>
                    <a:pt x="289560" y="596265"/>
                  </a:moveTo>
                  <a:lnTo>
                    <a:pt x="20955" y="465773"/>
                  </a:lnTo>
                  <a:lnTo>
                    <a:pt x="0" y="167640"/>
                  </a:lnTo>
                  <a:lnTo>
                    <a:pt x="247650" y="0"/>
                  </a:lnTo>
                  <a:lnTo>
                    <a:pt x="516255" y="130493"/>
                  </a:lnTo>
                  <a:lnTo>
                    <a:pt x="537210" y="428625"/>
                  </a:lnTo>
                  <a:lnTo>
                    <a:pt x="289560" y="596265"/>
                  </a:lnTo>
                  <a:close/>
                  <a:moveTo>
                    <a:pt x="27623" y="461010"/>
                  </a:moveTo>
                  <a:lnTo>
                    <a:pt x="289560" y="588645"/>
                  </a:lnTo>
                  <a:lnTo>
                    <a:pt x="530543" y="425768"/>
                  </a:lnTo>
                  <a:lnTo>
                    <a:pt x="509588" y="135255"/>
                  </a:lnTo>
                  <a:lnTo>
                    <a:pt x="247650" y="7620"/>
                  </a:lnTo>
                  <a:lnTo>
                    <a:pt x="6668" y="170498"/>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4" name="Google Shape;64;p2"/>
            <p:cNvSpPr/>
            <p:nvPr/>
          </p:nvSpPr>
          <p:spPr>
            <a:xfrm>
              <a:off x="4300537" y="3240404"/>
              <a:ext cx="537210" cy="596265"/>
            </a:xfrm>
            <a:custGeom>
              <a:avLst/>
              <a:gdLst/>
              <a:ahLst/>
              <a:cxnLst/>
              <a:rect l="l" t="t" r="r" b="b"/>
              <a:pathLst>
                <a:path w="537210" h="596265" extrusionOk="0">
                  <a:moveTo>
                    <a:pt x="289560" y="596265"/>
                  </a:moveTo>
                  <a:lnTo>
                    <a:pt x="20955" y="465773"/>
                  </a:lnTo>
                  <a:lnTo>
                    <a:pt x="0" y="167640"/>
                  </a:lnTo>
                  <a:lnTo>
                    <a:pt x="247650" y="0"/>
                  </a:lnTo>
                  <a:lnTo>
                    <a:pt x="516255" y="130492"/>
                  </a:lnTo>
                  <a:lnTo>
                    <a:pt x="537210" y="428625"/>
                  </a:lnTo>
                  <a:lnTo>
                    <a:pt x="289560" y="596265"/>
                  </a:lnTo>
                  <a:close/>
                  <a:moveTo>
                    <a:pt x="26670" y="461963"/>
                  </a:moveTo>
                  <a:lnTo>
                    <a:pt x="288608" y="589598"/>
                  </a:lnTo>
                  <a:lnTo>
                    <a:pt x="529590" y="426720"/>
                  </a:lnTo>
                  <a:lnTo>
                    <a:pt x="509588" y="135255"/>
                  </a:lnTo>
                  <a:lnTo>
                    <a:pt x="247650" y="7620"/>
                  </a:lnTo>
                  <a:lnTo>
                    <a:pt x="6668" y="170498"/>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5" name="Google Shape;65;p2"/>
            <p:cNvSpPr/>
            <p:nvPr/>
          </p:nvSpPr>
          <p:spPr>
            <a:xfrm>
              <a:off x="4809172" y="3204209"/>
              <a:ext cx="537210" cy="596265"/>
            </a:xfrm>
            <a:custGeom>
              <a:avLst/>
              <a:gdLst/>
              <a:ahLst/>
              <a:cxnLst/>
              <a:rect l="l" t="t" r="r" b="b"/>
              <a:pathLst>
                <a:path w="537210" h="596265" extrusionOk="0">
                  <a:moveTo>
                    <a:pt x="289560" y="596265"/>
                  </a:moveTo>
                  <a:lnTo>
                    <a:pt x="20955" y="465773"/>
                  </a:lnTo>
                  <a:lnTo>
                    <a:pt x="0" y="167640"/>
                  </a:lnTo>
                  <a:lnTo>
                    <a:pt x="247650" y="0"/>
                  </a:lnTo>
                  <a:lnTo>
                    <a:pt x="516255" y="130493"/>
                  </a:lnTo>
                  <a:lnTo>
                    <a:pt x="537210" y="428625"/>
                  </a:lnTo>
                  <a:lnTo>
                    <a:pt x="289560" y="596265"/>
                  </a:lnTo>
                  <a:close/>
                  <a:moveTo>
                    <a:pt x="27623" y="461010"/>
                  </a:moveTo>
                  <a:lnTo>
                    <a:pt x="289560" y="588645"/>
                  </a:lnTo>
                  <a:lnTo>
                    <a:pt x="530543" y="425768"/>
                  </a:lnTo>
                  <a:lnTo>
                    <a:pt x="509587" y="135255"/>
                  </a:lnTo>
                  <a:lnTo>
                    <a:pt x="247650" y="7620"/>
                  </a:lnTo>
                  <a:lnTo>
                    <a:pt x="6667" y="170498"/>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6" name="Google Shape;66;p2"/>
            <p:cNvSpPr/>
            <p:nvPr/>
          </p:nvSpPr>
          <p:spPr>
            <a:xfrm>
              <a:off x="5318759" y="3168014"/>
              <a:ext cx="537210" cy="596264"/>
            </a:xfrm>
            <a:custGeom>
              <a:avLst/>
              <a:gdLst/>
              <a:ahLst/>
              <a:cxnLst/>
              <a:rect l="l" t="t" r="r" b="b"/>
              <a:pathLst>
                <a:path w="537210" h="596264" extrusionOk="0">
                  <a:moveTo>
                    <a:pt x="289560" y="596265"/>
                  </a:moveTo>
                  <a:lnTo>
                    <a:pt x="20955" y="465772"/>
                  </a:lnTo>
                  <a:lnTo>
                    <a:pt x="0" y="167640"/>
                  </a:lnTo>
                  <a:lnTo>
                    <a:pt x="247650" y="0"/>
                  </a:lnTo>
                  <a:lnTo>
                    <a:pt x="516255" y="130492"/>
                  </a:lnTo>
                  <a:lnTo>
                    <a:pt x="537210" y="428625"/>
                  </a:lnTo>
                  <a:lnTo>
                    <a:pt x="289560" y="596265"/>
                  </a:lnTo>
                  <a:close/>
                  <a:moveTo>
                    <a:pt x="27623" y="461010"/>
                  </a:moveTo>
                  <a:lnTo>
                    <a:pt x="289560" y="588645"/>
                  </a:lnTo>
                  <a:lnTo>
                    <a:pt x="530543" y="425767"/>
                  </a:lnTo>
                  <a:lnTo>
                    <a:pt x="509588" y="135255"/>
                  </a:lnTo>
                  <a:lnTo>
                    <a:pt x="247650" y="7620"/>
                  </a:lnTo>
                  <a:lnTo>
                    <a:pt x="6668" y="170497"/>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7" name="Google Shape;67;p2"/>
            <p:cNvSpPr/>
            <p:nvPr/>
          </p:nvSpPr>
          <p:spPr>
            <a:xfrm>
              <a:off x="5828347" y="3130866"/>
              <a:ext cx="537210" cy="596265"/>
            </a:xfrm>
            <a:custGeom>
              <a:avLst/>
              <a:gdLst/>
              <a:ahLst/>
              <a:cxnLst/>
              <a:rect l="l" t="t" r="r" b="b"/>
              <a:pathLst>
                <a:path w="537210" h="596265" extrusionOk="0">
                  <a:moveTo>
                    <a:pt x="289560" y="596265"/>
                  </a:moveTo>
                  <a:lnTo>
                    <a:pt x="20955" y="465773"/>
                  </a:lnTo>
                  <a:lnTo>
                    <a:pt x="0" y="167640"/>
                  </a:lnTo>
                  <a:lnTo>
                    <a:pt x="247650" y="0"/>
                  </a:lnTo>
                  <a:lnTo>
                    <a:pt x="516255" y="130492"/>
                  </a:lnTo>
                  <a:lnTo>
                    <a:pt x="537210" y="428625"/>
                  </a:lnTo>
                  <a:lnTo>
                    <a:pt x="289560" y="596265"/>
                  </a:lnTo>
                  <a:close/>
                  <a:moveTo>
                    <a:pt x="27623" y="461963"/>
                  </a:moveTo>
                  <a:lnTo>
                    <a:pt x="289560" y="589598"/>
                  </a:lnTo>
                  <a:lnTo>
                    <a:pt x="530543" y="426720"/>
                  </a:lnTo>
                  <a:lnTo>
                    <a:pt x="509588" y="136208"/>
                  </a:lnTo>
                  <a:lnTo>
                    <a:pt x="247650" y="8573"/>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8" name="Google Shape;68;p2"/>
            <p:cNvSpPr/>
            <p:nvPr/>
          </p:nvSpPr>
          <p:spPr>
            <a:xfrm>
              <a:off x="6337934" y="3094671"/>
              <a:ext cx="537209" cy="596265"/>
            </a:xfrm>
            <a:custGeom>
              <a:avLst/>
              <a:gdLst/>
              <a:ahLst/>
              <a:cxnLst/>
              <a:rect l="l" t="t" r="r" b="b"/>
              <a:pathLst>
                <a:path w="537209" h="596265" extrusionOk="0">
                  <a:moveTo>
                    <a:pt x="289560" y="596265"/>
                  </a:moveTo>
                  <a:lnTo>
                    <a:pt x="20955" y="465773"/>
                  </a:lnTo>
                  <a:lnTo>
                    <a:pt x="0" y="167640"/>
                  </a:lnTo>
                  <a:lnTo>
                    <a:pt x="247650" y="0"/>
                  </a:lnTo>
                  <a:lnTo>
                    <a:pt x="516255" y="130493"/>
                  </a:lnTo>
                  <a:lnTo>
                    <a:pt x="537210" y="428625"/>
                  </a:lnTo>
                  <a:lnTo>
                    <a:pt x="289560" y="596265"/>
                  </a:lnTo>
                  <a:close/>
                  <a:moveTo>
                    <a:pt x="27623" y="461963"/>
                  </a:moveTo>
                  <a:lnTo>
                    <a:pt x="289560" y="589598"/>
                  </a:lnTo>
                  <a:lnTo>
                    <a:pt x="530543" y="426720"/>
                  </a:lnTo>
                  <a:lnTo>
                    <a:pt x="509588" y="136208"/>
                  </a:lnTo>
                  <a:lnTo>
                    <a:pt x="247650" y="8573"/>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9" name="Google Shape;69;p2"/>
            <p:cNvSpPr/>
            <p:nvPr/>
          </p:nvSpPr>
          <p:spPr>
            <a:xfrm>
              <a:off x="6847522" y="3058477"/>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8" y="589597"/>
                  </a:lnTo>
                  <a:lnTo>
                    <a:pt x="529590" y="426720"/>
                  </a:lnTo>
                  <a:lnTo>
                    <a:pt x="508635" y="136207"/>
                  </a:lnTo>
                  <a:lnTo>
                    <a:pt x="246697"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0" name="Google Shape;70;p2"/>
            <p:cNvSpPr/>
            <p:nvPr/>
          </p:nvSpPr>
          <p:spPr>
            <a:xfrm>
              <a:off x="7357109" y="3022282"/>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8" y="589597"/>
                  </a:lnTo>
                  <a:lnTo>
                    <a:pt x="529590" y="426720"/>
                  </a:lnTo>
                  <a:lnTo>
                    <a:pt x="508635" y="136208"/>
                  </a:lnTo>
                  <a:lnTo>
                    <a:pt x="246697"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1" name="Google Shape;71;p2"/>
            <p:cNvSpPr/>
            <p:nvPr/>
          </p:nvSpPr>
          <p:spPr>
            <a:xfrm>
              <a:off x="4076700" y="3700462"/>
              <a:ext cx="537210" cy="595312"/>
            </a:xfrm>
            <a:custGeom>
              <a:avLst/>
              <a:gdLst/>
              <a:ahLst/>
              <a:cxnLst/>
              <a:rect l="l" t="t" r="r" b="b"/>
              <a:pathLst>
                <a:path w="537210" h="595312" extrusionOk="0">
                  <a:moveTo>
                    <a:pt x="289560" y="595313"/>
                  </a:moveTo>
                  <a:lnTo>
                    <a:pt x="20955" y="464820"/>
                  </a:lnTo>
                  <a:lnTo>
                    <a:pt x="0" y="166688"/>
                  </a:lnTo>
                  <a:lnTo>
                    <a:pt x="247650" y="0"/>
                  </a:lnTo>
                  <a:lnTo>
                    <a:pt x="516255" y="130492"/>
                  </a:lnTo>
                  <a:lnTo>
                    <a:pt x="537210" y="428625"/>
                  </a:lnTo>
                  <a:lnTo>
                    <a:pt x="289560" y="595313"/>
                  </a:lnTo>
                  <a:close/>
                  <a:moveTo>
                    <a:pt x="27623" y="461010"/>
                  </a:moveTo>
                  <a:lnTo>
                    <a:pt x="289560" y="588645"/>
                  </a:lnTo>
                  <a:lnTo>
                    <a:pt x="530543" y="425768"/>
                  </a:lnTo>
                  <a:lnTo>
                    <a:pt x="509588" y="135255"/>
                  </a:lnTo>
                  <a:lnTo>
                    <a:pt x="247650" y="6667"/>
                  </a:lnTo>
                  <a:lnTo>
                    <a:pt x="6668" y="170497"/>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2" name="Google Shape;72;p2"/>
            <p:cNvSpPr/>
            <p:nvPr/>
          </p:nvSpPr>
          <p:spPr>
            <a:xfrm>
              <a:off x="4586287" y="3663314"/>
              <a:ext cx="537210" cy="596265"/>
            </a:xfrm>
            <a:custGeom>
              <a:avLst/>
              <a:gdLst/>
              <a:ahLst/>
              <a:cxnLst/>
              <a:rect l="l" t="t" r="r" b="b"/>
              <a:pathLst>
                <a:path w="537210" h="596265" extrusionOk="0">
                  <a:moveTo>
                    <a:pt x="289560" y="596265"/>
                  </a:moveTo>
                  <a:lnTo>
                    <a:pt x="20955" y="465772"/>
                  </a:lnTo>
                  <a:lnTo>
                    <a:pt x="0" y="167640"/>
                  </a:lnTo>
                  <a:lnTo>
                    <a:pt x="247650" y="0"/>
                  </a:lnTo>
                  <a:lnTo>
                    <a:pt x="516255" y="130492"/>
                  </a:lnTo>
                  <a:lnTo>
                    <a:pt x="537210" y="428625"/>
                  </a:lnTo>
                  <a:lnTo>
                    <a:pt x="289560" y="596265"/>
                  </a:lnTo>
                  <a:close/>
                  <a:moveTo>
                    <a:pt x="27623" y="461963"/>
                  </a:moveTo>
                  <a:lnTo>
                    <a:pt x="289560" y="589597"/>
                  </a:lnTo>
                  <a:lnTo>
                    <a:pt x="530543" y="426720"/>
                  </a:lnTo>
                  <a:lnTo>
                    <a:pt x="509588" y="136207"/>
                  </a:lnTo>
                  <a:lnTo>
                    <a:pt x="247650" y="8572"/>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3" name="Google Shape;73;p2"/>
            <p:cNvSpPr/>
            <p:nvPr/>
          </p:nvSpPr>
          <p:spPr>
            <a:xfrm>
              <a:off x="5095875" y="3627119"/>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8" y="589598"/>
                  </a:lnTo>
                  <a:lnTo>
                    <a:pt x="529590" y="426720"/>
                  </a:lnTo>
                  <a:lnTo>
                    <a:pt x="508635" y="136208"/>
                  </a:lnTo>
                  <a:lnTo>
                    <a:pt x="247650" y="7620"/>
                  </a:lnTo>
                  <a:lnTo>
                    <a:pt x="6667" y="170497"/>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4" name="Google Shape;74;p2"/>
            <p:cNvSpPr/>
            <p:nvPr/>
          </p:nvSpPr>
          <p:spPr>
            <a:xfrm>
              <a:off x="5605462" y="3590924"/>
              <a:ext cx="537209" cy="596265"/>
            </a:xfrm>
            <a:custGeom>
              <a:avLst/>
              <a:gdLst/>
              <a:ahLst/>
              <a:cxnLst/>
              <a:rect l="l" t="t" r="r" b="b"/>
              <a:pathLst>
                <a:path w="537209" h="596265" extrusionOk="0">
                  <a:moveTo>
                    <a:pt x="289560" y="596265"/>
                  </a:moveTo>
                  <a:lnTo>
                    <a:pt x="20955" y="465772"/>
                  </a:lnTo>
                  <a:lnTo>
                    <a:pt x="0" y="167640"/>
                  </a:lnTo>
                  <a:lnTo>
                    <a:pt x="247650" y="0"/>
                  </a:lnTo>
                  <a:lnTo>
                    <a:pt x="516255" y="130492"/>
                  </a:lnTo>
                  <a:lnTo>
                    <a:pt x="537210" y="428625"/>
                  </a:lnTo>
                  <a:lnTo>
                    <a:pt x="289560" y="596265"/>
                  </a:lnTo>
                  <a:close/>
                  <a:moveTo>
                    <a:pt x="26670" y="461010"/>
                  </a:moveTo>
                  <a:lnTo>
                    <a:pt x="288608" y="588645"/>
                  </a:lnTo>
                  <a:lnTo>
                    <a:pt x="529590" y="425767"/>
                  </a:lnTo>
                  <a:lnTo>
                    <a:pt x="508635" y="135255"/>
                  </a:lnTo>
                  <a:lnTo>
                    <a:pt x="246697" y="7620"/>
                  </a:lnTo>
                  <a:lnTo>
                    <a:pt x="5715" y="170497"/>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5" name="Google Shape;75;p2"/>
            <p:cNvSpPr/>
            <p:nvPr/>
          </p:nvSpPr>
          <p:spPr>
            <a:xfrm>
              <a:off x="6115050" y="3554729"/>
              <a:ext cx="537209" cy="596264"/>
            </a:xfrm>
            <a:custGeom>
              <a:avLst/>
              <a:gdLst/>
              <a:ahLst/>
              <a:cxnLst/>
              <a:rect l="l" t="t" r="r" b="b"/>
              <a:pathLst>
                <a:path w="537209" h="596264" extrusionOk="0">
                  <a:moveTo>
                    <a:pt x="289560" y="596265"/>
                  </a:moveTo>
                  <a:lnTo>
                    <a:pt x="20955" y="465773"/>
                  </a:lnTo>
                  <a:lnTo>
                    <a:pt x="0" y="167640"/>
                  </a:lnTo>
                  <a:lnTo>
                    <a:pt x="247650" y="0"/>
                  </a:lnTo>
                  <a:lnTo>
                    <a:pt x="516255" y="130492"/>
                  </a:lnTo>
                  <a:lnTo>
                    <a:pt x="537210" y="428625"/>
                  </a:lnTo>
                  <a:lnTo>
                    <a:pt x="289560" y="596265"/>
                  </a:lnTo>
                  <a:close/>
                  <a:moveTo>
                    <a:pt x="26670" y="461010"/>
                  </a:moveTo>
                  <a:lnTo>
                    <a:pt x="288608" y="588645"/>
                  </a:lnTo>
                  <a:lnTo>
                    <a:pt x="529590" y="425767"/>
                  </a:lnTo>
                  <a:lnTo>
                    <a:pt x="508635" y="135255"/>
                  </a:lnTo>
                  <a:lnTo>
                    <a:pt x="247650" y="7620"/>
                  </a:lnTo>
                  <a:lnTo>
                    <a:pt x="6667" y="170498"/>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6" name="Google Shape;76;p2"/>
            <p:cNvSpPr/>
            <p:nvPr/>
          </p:nvSpPr>
          <p:spPr>
            <a:xfrm>
              <a:off x="6624637" y="3517582"/>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7" y="589597"/>
                  </a:lnTo>
                  <a:lnTo>
                    <a:pt x="529590" y="426720"/>
                  </a:lnTo>
                  <a:lnTo>
                    <a:pt x="509588" y="135255"/>
                  </a:lnTo>
                  <a:lnTo>
                    <a:pt x="247650" y="7620"/>
                  </a:lnTo>
                  <a:lnTo>
                    <a:pt x="6668" y="170497"/>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7" name="Google Shape;77;p2"/>
            <p:cNvSpPr/>
            <p:nvPr/>
          </p:nvSpPr>
          <p:spPr>
            <a:xfrm>
              <a:off x="4362450" y="4123371"/>
              <a:ext cx="537210" cy="595312"/>
            </a:xfrm>
            <a:custGeom>
              <a:avLst/>
              <a:gdLst/>
              <a:ahLst/>
              <a:cxnLst/>
              <a:rect l="l" t="t" r="r" b="b"/>
              <a:pathLst>
                <a:path w="537210" h="595312" extrusionOk="0">
                  <a:moveTo>
                    <a:pt x="290513" y="595313"/>
                  </a:moveTo>
                  <a:lnTo>
                    <a:pt x="21907" y="464820"/>
                  </a:lnTo>
                  <a:lnTo>
                    <a:pt x="0" y="167640"/>
                  </a:lnTo>
                  <a:lnTo>
                    <a:pt x="247650" y="0"/>
                  </a:lnTo>
                  <a:lnTo>
                    <a:pt x="516255" y="130493"/>
                  </a:lnTo>
                  <a:lnTo>
                    <a:pt x="537210" y="428625"/>
                  </a:lnTo>
                  <a:lnTo>
                    <a:pt x="290513" y="595313"/>
                  </a:lnTo>
                  <a:close/>
                  <a:moveTo>
                    <a:pt x="27623" y="461010"/>
                  </a:moveTo>
                  <a:lnTo>
                    <a:pt x="289560" y="588645"/>
                  </a:lnTo>
                  <a:lnTo>
                    <a:pt x="530543" y="424815"/>
                  </a:lnTo>
                  <a:lnTo>
                    <a:pt x="509588" y="134303"/>
                  </a:lnTo>
                  <a:lnTo>
                    <a:pt x="247650" y="6668"/>
                  </a:lnTo>
                  <a:lnTo>
                    <a:pt x="6668" y="169545"/>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8" name="Google Shape;78;p2"/>
            <p:cNvSpPr/>
            <p:nvPr/>
          </p:nvSpPr>
          <p:spPr>
            <a:xfrm>
              <a:off x="4872989" y="4086224"/>
              <a:ext cx="537210" cy="596265"/>
            </a:xfrm>
            <a:custGeom>
              <a:avLst/>
              <a:gdLst/>
              <a:ahLst/>
              <a:cxnLst/>
              <a:rect l="l" t="t" r="r" b="b"/>
              <a:pathLst>
                <a:path w="537210" h="596265" extrusionOk="0">
                  <a:moveTo>
                    <a:pt x="289560" y="596265"/>
                  </a:moveTo>
                  <a:lnTo>
                    <a:pt x="20955" y="465772"/>
                  </a:lnTo>
                  <a:lnTo>
                    <a:pt x="0" y="167640"/>
                  </a:lnTo>
                  <a:lnTo>
                    <a:pt x="247650" y="0"/>
                  </a:lnTo>
                  <a:lnTo>
                    <a:pt x="516255" y="130493"/>
                  </a:lnTo>
                  <a:lnTo>
                    <a:pt x="537210" y="428625"/>
                  </a:lnTo>
                  <a:lnTo>
                    <a:pt x="289560" y="596265"/>
                  </a:lnTo>
                  <a:close/>
                  <a:moveTo>
                    <a:pt x="26670" y="461963"/>
                  </a:moveTo>
                  <a:lnTo>
                    <a:pt x="288608" y="589597"/>
                  </a:lnTo>
                  <a:lnTo>
                    <a:pt x="529590" y="426720"/>
                  </a:lnTo>
                  <a:lnTo>
                    <a:pt x="508635" y="136207"/>
                  </a:lnTo>
                  <a:lnTo>
                    <a:pt x="246698"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9" name="Google Shape;79;p2"/>
            <p:cNvSpPr/>
            <p:nvPr/>
          </p:nvSpPr>
          <p:spPr>
            <a:xfrm>
              <a:off x="5381625" y="4050029"/>
              <a:ext cx="537209" cy="596264"/>
            </a:xfrm>
            <a:custGeom>
              <a:avLst/>
              <a:gdLst/>
              <a:ahLst/>
              <a:cxnLst/>
              <a:rect l="l" t="t" r="r" b="b"/>
              <a:pathLst>
                <a:path w="537209" h="596264" extrusionOk="0">
                  <a:moveTo>
                    <a:pt x="289560" y="596265"/>
                  </a:moveTo>
                  <a:lnTo>
                    <a:pt x="20955" y="465773"/>
                  </a:lnTo>
                  <a:lnTo>
                    <a:pt x="0" y="167640"/>
                  </a:lnTo>
                  <a:lnTo>
                    <a:pt x="247650" y="0"/>
                  </a:lnTo>
                  <a:lnTo>
                    <a:pt x="516255" y="130492"/>
                  </a:lnTo>
                  <a:lnTo>
                    <a:pt x="537210" y="428625"/>
                  </a:lnTo>
                  <a:lnTo>
                    <a:pt x="289560" y="596265"/>
                  </a:lnTo>
                  <a:close/>
                  <a:moveTo>
                    <a:pt x="27622" y="461963"/>
                  </a:moveTo>
                  <a:lnTo>
                    <a:pt x="289560" y="589598"/>
                  </a:lnTo>
                  <a:lnTo>
                    <a:pt x="530543" y="426720"/>
                  </a:lnTo>
                  <a:lnTo>
                    <a:pt x="509588" y="136208"/>
                  </a:lnTo>
                  <a:lnTo>
                    <a:pt x="247650" y="7620"/>
                  </a:lnTo>
                  <a:lnTo>
                    <a:pt x="6667" y="170498"/>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0" name="Google Shape;80;p2"/>
            <p:cNvSpPr/>
            <p:nvPr/>
          </p:nvSpPr>
          <p:spPr>
            <a:xfrm>
              <a:off x="5891212" y="4013834"/>
              <a:ext cx="537209" cy="596265"/>
            </a:xfrm>
            <a:custGeom>
              <a:avLst/>
              <a:gdLst/>
              <a:ahLst/>
              <a:cxnLst/>
              <a:rect l="l" t="t" r="r" b="b"/>
              <a:pathLst>
                <a:path w="537209" h="596265" extrusionOk="0">
                  <a:moveTo>
                    <a:pt x="289560" y="596265"/>
                  </a:moveTo>
                  <a:lnTo>
                    <a:pt x="20955" y="465772"/>
                  </a:lnTo>
                  <a:lnTo>
                    <a:pt x="0" y="167640"/>
                  </a:lnTo>
                  <a:lnTo>
                    <a:pt x="247650" y="0"/>
                  </a:lnTo>
                  <a:lnTo>
                    <a:pt x="516255" y="130493"/>
                  </a:lnTo>
                  <a:lnTo>
                    <a:pt x="537210" y="428625"/>
                  </a:lnTo>
                  <a:lnTo>
                    <a:pt x="289560" y="596265"/>
                  </a:lnTo>
                  <a:close/>
                  <a:moveTo>
                    <a:pt x="27622" y="461963"/>
                  </a:moveTo>
                  <a:lnTo>
                    <a:pt x="289560" y="589597"/>
                  </a:lnTo>
                  <a:lnTo>
                    <a:pt x="530543" y="426720"/>
                  </a:lnTo>
                  <a:lnTo>
                    <a:pt x="509588" y="136208"/>
                  </a:lnTo>
                  <a:lnTo>
                    <a:pt x="247650" y="8573"/>
                  </a:lnTo>
                  <a:lnTo>
                    <a:pt x="6667" y="171450"/>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1" name="Google Shape;81;p2"/>
            <p:cNvSpPr/>
            <p:nvPr/>
          </p:nvSpPr>
          <p:spPr>
            <a:xfrm>
              <a:off x="4139564" y="4582477"/>
              <a:ext cx="537210" cy="596265"/>
            </a:xfrm>
            <a:custGeom>
              <a:avLst/>
              <a:gdLst/>
              <a:ahLst/>
              <a:cxnLst/>
              <a:rect l="l" t="t" r="r" b="b"/>
              <a:pathLst>
                <a:path w="537210" h="596265" extrusionOk="0">
                  <a:moveTo>
                    <a:pt x="289560" y="596265"/>
                  </a:moveTo>
                  <a:lnTo>
                    <a:pt x="20955" y="465772"/>
                  </a:lnTo>
                  <a:lnTo>
                    <a:pt x="0" y="167640"/>
                  </a:lnTo>
                  <a:lnTo>
                    <a:pt x="247650" y="0"/>
                  </a:lnTo>
                  <a:lnTo>
                    <a:pt x="516255" y="130492"/>
                  </a:lnTo>
                  <a:lnTo>
                    <a:pt x="537210" y="428625"/>
                  </a:lnTo>
                  <a:lnTo>
                    <a:pt x="289560" y="596265"/>
                  </a:lnTo>
                  <a:close/>
                  <a:moveTo>
                    <a:pt x="27623" y="461010"/>
                  </a:moveTo>
                  <a:lnTo>
                    <a:pt x="289560" y="588645"/>
                  </a:lnTo>
                  <a:lnTo>
                    <a:pt x="530543" y="425767"/>
                  </a:lnTo>
                  <a:lnTo>
                    <a:pt x="509588" y="135255"/>
                  </a:lnTo>
                  <a:lnTo>
                    <a:pt x="247650" y="7620"/>
                  </a:lnTo>
                  <a:lnTo>
                    <a:pt x="6668" y="170497"/>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2" name="Google Shape;82;p2"/>
            <p:cNvSpPr/>
            <p:nvPr/>
          </p:nvSpPr>
          <p:spPr>
            <a:xfrm>
              <a:off x="4649152" y="4545329"/>
              <a:ext cx="537210" cy="596264"/>
            </a:xfrm>
            <a:custGeom>
              <a:avLst/>
              <a:gdLst/>
              <a:ahLst/>
              <a:cxnLst/>
              <a:rect l="l" t="t" r="r" b="b"/>
              <a:pathLst>
                <a:path w="537210" h="596264" extrusionOk="0">
                  <a:moveTo>
                    <a:pt x="289560" y="596265"/>
                  </a:moveTo>
                  <a:lnTo>
                    <a:pt x="20955" y="465772"/>
                  </a:lnTo>
                  <a:lnTo>
                    <a:pt x="0" y="167640"/>
                  </a:lnTo>
                  <a:lnTo>
                    <a:pt x="247650" y="0"/>
                  </a:lnTo>
                  <a:lnTo>
                    <a:pt x="516255" y="130492"/>
                  </a:lnTo>
                  <a:lnTo>
                    <a:pt x="537210" y="428625"/>
                  </a:lnTo>
                  <a:lnTo>
                    <a:pt x="289560" y="596265"/>
                  </a:lnTo>
                  <a:close/>
                  <a:moveTo>
                    <a:pt x="27623" y="461963"/>
                  </a:moveTo>
                  <a:lnTo>
                    <a:pt x="289560" y="589597"/>
                  </a:lnTo>
                  <a:lnTo>
                    <a:pt x="530543" y="426720"/>
                  </a:lnTo>
                  <a:lnTo>
                    <a:pt x="509588" y="136207"/>
                  </a:lnTo>
                  <a:lnTo>
                    <a:pt x="247650" y="8572"/>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3" name="Google Shape;83;p2"/>
            <p:cNvSpPr/>
            <p:nvPr/>
          </p:nvSpPr>
          <p:spPr>
            <a:xfrm>
              <a:off x="5158739" y="4509134"/>
              <a:ext cx="537210" cy="596265"/>
            </a:xfrm>
            <a:custGeom>
              <a:avLst/>
              <a:gdLst/>
              <a:ahLst/>
              <a:cxnLst/>
              <a:rect l="l" t="t" r="r" b="b"/>
              <a:pathLst>
                <a:path w="537210" h="596265" extrusionOk="0">
                  <a:moveTo>
                    <a:pt x="289560" y="596265"/>
                  </a:moveTo>
                  <a:lnTo>
                    <a:pt x="20955" y="465772"/>
                  </a:lnTo>
                  <a:lnTo>
                    <a:pt x="0" y="167640"/>
                  </a:lnTo>
                  <a:lnTo>
                    <a:pt x="247650" y="0"/>
                  </a:lnTo>
                  <a:lnTo>
                    <a:pt x="516255" y="130493"/>
                  </a:lnTo>
                  <a:lnTo>
                    <a:pt x="537210" y="429578"/>
                  </a:lnTo>
                  <a:lnTo>
                    <a:pt x="289560" y="596265"/>
                  </a:lnTo>
                  <a:close/>
                  <a:moveTo>
                    <a:pt x="26670" y="461963"/>
                  </a:moveTo>
                  <a:lnTo>
                    <a:pt x="288607" y="589597"/>
                  </a:lnTo>
                  <a:lnTo>
                    <a:pt x="529590" y="426720"/>
                  </a:lnTo>
                  <a:lnTo>
                    <a:pt x="508635" y="136208"/>
                  </a:lnTo>
                  <a:lnTo>
                    <a:pt x="246698"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4" name="Google Shape;84;p2"/>
            <p:cNvSpPr/>
            <p:nvPr/>
          </p:nvSpPr>
          <p:spPr>
            <a:xfrm>
              <a:off x="5320665" y="3608069"/>
              <a:ext cx="45719" cy="45720"/>
            </a:xfrm>
            <a:custGeom>
              <a:avLst/>
              <a:gdLst/>
              <a:ahLst/>
              <a:cxnLst/>
              <a:rect l="l" t="t" r="r" b="b"/>
              <a:pathLst>
                <a:path w="45719" h="45720"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5" name="Google Shape;85;p2"/>
            <p:cNvSpPr/>
            <p:nvPr/>
          </p:nvSpPr>
          <p:spPr>
            <a:xfrm>
              <a:off x="7555230" y="2704147"/>
              <a:ext cx="45719" cy="45719"/>
            </a:xfrm>
            <a:custGeom>
              <a:avLst/>
              <a:gdLst/>
              <a:ahLst/>
              <a:cxnLst/>
              <a:rect l="l" t="t" r="r" b="b"/>
              <a:pathLst>
                <a:path w="45719" h="45719"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6" name="Google Shape;86;p2"/>
            <p:cNvSpPr/>
            <p:nvPr/>
          </p:nvSpPr>
          <p:spPr>
            <a:xfrm>
              <a:off x="7849552" y="3131819"/>
              <a:ext cx="45719" cy="45720"/>
            </a:xfrm>
            <a:custGeom>
              <a:avLst/>
              <a:gdLst/>
              <a:ahLst/>
              <a:cxnLst/>
              <a:rect l="l" t="t" r="r" b="b"/>
              <a:pathLst>
                <a:path w="45719" h="45720" extrusionOk="0">
                  <a:moveTo>
                    <a:pt x="45720" y="22860"/>
                  </a:moveTo>
                  <a:cubicBezTo>
                    <a:pt x="45720" y="35242"/>
                    <a:pt x="35242" y="45720"/>
                    <a:pt x="22860" y="45720"/>
                  </a:cubicBezTo>
                  <a:cubicBezTo>
                    <a:pt x="10478" y="45720"/>
                    <a:pt x="0" y="35242"/>
                    <a:pt x="0" y="22860"/>
                  </a:cubicBezTo>
                  <a:cubicBezTo>
                    <a:pt x="0" y="10477"/>
                    <a:pt x="10478" y="0"/>
                    <a:pt x="22860" y="0"/>
                  </a:cubicBezTo>
                  <a:cubicBezTo>
                    <a:pt x="35242"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7" name="Google Shape;87;p2"/>
            <p:cNvSpPr/>
            <p:nvPr/>
          </p:nvSpPr>
          <p:spPr>
            <a:xfrm>
              <a:off x="6541769" y="2782251"/>
              <a:ext cx="45720" cy="45720"/>
            </a:xfrm>
            <a:custGeom>
              <a:avLst/>
              <a:gdLst/>
              <a:ahLst/>
              <a:cxnLst/>
              <a:rect l="l" t="t" r="r" b="b"/>
              <a:pathLst>
                <a:path w="45720" h="45720" extrusionOk="0">
                  <a:moveTo>
                    <a:pt x="45720" y="22860"/>
                  </a:moveTo>
                  <a:cubicBezTo>
                    <a:pt x="45720" y="35243"/>
                    <a:pt x="35243" y="45720"/>
                    <a:pt x="22860" y="45720"/>
                  </a:cubicBezTo>
                  <a:cubicBezTo>
                    <a:pt x="10478" y="45720"/>
                    <a:pt x="0" y="35243"/>
                    <a:pt x="0" y="22860"/>
                  </a:cubicBezTo>
                  <a:cubicBezTo>
                    <a:pt x="0" y="10477"/>
                    <a:pt x="10478" y="0"/>
                    <a:pt x="22860" y="0"/>
                  </a:cubicBezTo>
                  <a:cubicBezTo>
                    <a:pt x="35243"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8" name="Google Shape;88;p2"/>
            <p:cNvSpPr/>
            <p:nvPr/>
          </p:nvSpPr>
          <p:spPr>
            <a:xfrm>
              <a:off x="7070407" y="3039366"/>
              <a:ext cx="45720" cy="45780"/>
            </a:xfrm>
            <a:custGeom>
              <a:avLst/>
              <a:gdLst/>
              <a:ahLst/>
              <a:cxnLst/>
              <a:rect l="l" t="t" r="r" b="b"/>
              <a:pathLst>
                <a:path w="45720" h="45780" extrusionOk="0">
                  <a:moveTo>
                    <a:pt x="45720" y="22920"/>
                  </a:moveTo>
                  <a:cubicBezTo>
                    <a:pt x="45720" y="35303"/>
                    <a:pt x="35243" y="45780"/>
                    <a:pt x="22860" y="45780"/>
                  </a:cubicBezTo>
                  <a:cubicBezTo>
                    <a:pt x="10478" y="45780"/>
                    <a:pt x="0" y="35303"/>
                    <a:pt x="0" y="22920"/>
                  </a:cubicBezTo>
                  <a:cubicBezTo>
                    <a:pt x="0" y="10538"/>
                    <a:pt x="10478" y="60"/>
                    <a:pt x="22860" y="60"/>
                  </a:cubicBezTo>
                  <a:cubicBezTo>
                    <a:pt x="35243"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9" name="Google Shape;89;p2"/>
            <p:cNvSpPr/>
            <p:nvPr/>
          </p:nvSpPr>
          <p:spPr>
            <a:xfrm>
              <a:off x="6890384" y="4082414"/>
              <a:ext cx="45720" cy="45719"/>
            </a:xfrm>
            <a:custGeom>
              <a:avLst/>
              <a:gdLst/>
              <a:ahLst/>
              <a:cxnLst/>
              <a:rect l="l" t="t" r="r" b="b"/>
              <a:pathLst>
                <a:path w="45720" h="45719" extrusionOk="0">
                  <a:moveTo>
                    <a:pt x="45720" y="22860"/>
                  </a:moveTo>
                  <a:cubicBezTo>
                    <a:pt x="45720" y="35242"/>
                    <a:pt x="35243" y="45720"/>
                    <a:pt x="22860" y="45720"/>
                  </a:cubicBezTo>
                  <a:cubicBezTo>
                    <a:pt x="10478" y="45720"/>
                    <a:pt x="0" y="35242"/>
                    <a:pt x="0" y="22860"/>
                  </a:cubicBezTo>
                  <a:cubicBezTo>
                    <a:pt x="0" y="10477"/>
                    <a:pt x="10478" y="0"/>
                    <a:pt x="22860" y="0"/>
                  </a:cubicBezTo>
                  <a:cubicBezTo>
                    <a:pt x="35243"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0" name="Google Shape;90;p2"/>
            <p:cNvSpPr/>
            <p:nvPr/>
          </p:nvSpPr>
          <p:spPr>
            <a:xfrm>
              <a:off x="7621905" y="3594734"/>
              <a:ext cx="45719" cy="45720"/>
            </a:xfrm>
            <a:custGeom>
              <a:avLst/>
              <a:gdLst/>
              <a:ahLst/>
              <a:cxnLst/>
              <a:rect l="l" t="t" r="r" b="b"/>
              <a:pathLst>
                <a:path w="45719" h="45720" extrusionOk="0">
                  <a:moveTo>
                    <a:pt x="45720" y="22860"/>
                  </a:moveTo>
                  <a:cubicBezTo>
                    <a:pt x="45720" y="35243"/>
                    <a:pt x="35242" y="45720"/>
                    <a:pt x="22860" y="45720"/>
                  </a:cubicBezTo>
                  <a:cubicBezTo>
                    <a:pt x="10477" y="45720"/>
                    <a:pt x="0" y="35243"/>
                    <a:pt x="0" y="22860"/>
                  </a:cubicBezTo>
                  <a:cubicBezTo>
                    <a:pt x="0" y="10478"/>
                    <a:pt x="10477"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1" name="Google Shape;91;p2"/>
            <p:cNvSpPr/>
            <p:nvPr/>
          </p:nvSpPr>
          <p:spPr>
            <a:xfrm>
              <a:off x="6339840" y="3535619"/>
              <a:ext cx="45719" cy="45780"/>
            </a:xfrm>
            <a:custGeom>
              <a:avLst/>
              <a:gdLst/>
              <a:ahLst/>
              <a:cxnLst/>
              <a:rect l="l" t="t" r="r" b="b"/>
              <a:pathLst>
                <a:path w="45719" h="45780" extrusionOk="0">
                  <a:moveTo>
                    <a:pt x="45720" y="22920"/>
                  </a:moveTo>
                  <a:cubicBezTo>
                    <a:pt x="45720" y="35303"/>
                    <a:pt x="35242" y="45780"/>
                    <a:pt x="22860" y="45780"/>
                  </a:cubicBezTo>
                  <a:cubicBezTo>
                    <a:pt x="10477" y="45780"/>
                    <a:pt x="0" y="35303"/>
                    <a:pt x="0" y="22920"/>
                  </a:cubicBezTo>
                  <a:cubicBezTo>
                    <a:pt x="0" y="10538"/>
                    <a:pt x="10477" y="60"/>
                    <a:pt x="22860" y="60"/>
                  </a:cubicBezTo>
                  <a:cubicBezTo>
                    <a:pt x="35242"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2" name="Google Shape;92;p2"/>
            <p:cNvSpPr/>
            <p:nvPr/>
          </p:nvSpPr>
          <p:spPr>
            <a:xfrm>
              <a:off x="5649277" y="4619624"/>
              <a:ext cx="45719" cy="45719"/>
            </a:xfrm>
            <a:custGeom>
              <a:avLst/>
              <a:gdLst/>
              <a:ahLst/>
              <a:cxnLst/>
              <a:rect l="l" t="t" r="r" b="b"/>
              <a:pathLst>
                <a:path w="45719" h="45719" extrusionOk="0">
                  <a:moveTo>
                    <a:pt x="45720" y="22860"/>
                  </a:moveTo>
                  <a:cubicBezTo>
                    <a:pt x="45720" y="35243"/>
                    <a:pt x="35242" y="45720"/>
                    <a:pt x="22860" y="45720"/>
                  </a:cubicBezTo>
                  <a:cubicBezTo>
                    <a:pt x="10477" y="45720"/>
                    <a:pt x="0" y="35243"/>
                    <a:pt x="0" y="22860"/>
                  </a:cubicBezTo>
                  <a:cubicBezTo>
                    <a:pt x="0" y="10478"/>
                    <a:pt x="10477"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3" name="Google Shape;93;p2"/>
            <p:cNvSpPr/>
            <p:nvPr/>
          </p:nvSpPr>
          <p:spPr>
            <a:xfrm>
              <a:off x="5832157" y="3569969"/>
              <a:ext cx="45720" cy="45720"/>
            </a:xfrm>
            <a:custGeom>
              <a:avLst/>
              <a:gdLst/>
              <a:ahLst/>
              <a:cxnLst/>
              <a:rect l="l" t="t" r="r" b="b"/>
              <a:pathLst>
                <a:path w="45720" h="45720"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4" name="Google Shape;94;p2"/>
            <p:cNvSpPr/>
            <p:nvPr/>
          </p:nvSpPr>
          <p:spPr>
            <a:xfrm>
              <a:off x="6116954" y="3997581"/>
              <a:ext cx="45720" cy="45780"/>
            </a:xfrm>
            <a:custGeom>
              <a:avLst/>
              <a:gdLst/>
              <a:ahLst/>
              <a:cxnLst/>
              <a:rect l="l" t="t" r="r" b="b"/>
              <a:pathLst>
                <a:path w="45720" h="45780" extrusionOk="0">
                  <a:moveTo>
                    <a:pt x="45720" y="22920"/>
                  </a:moveTo>
                  <a:cubicBezTo>
                    <a:pt x="45720" y="35303"/>
                    <a:pt x="35242" y="45780"/>
                    <a:pt x="22860" y="45780"/>
                  </a:cubicBezTo>
                  <a:cubicBezTo>
                    <a:pt x="10478" y="45780"/>
                    <a:pt x="0" y="35303"/>
                    <a:pt x="0" y="22920"/>
                  </a:cubicBezTo>
                  <a:cubicBezTo>
                    <a:pt x="0" y="10538"/>
                    <a:pt x="10478" y="60"/>
                    <a:pt x="22860" y="60"/>
                  </a:cubicBezTo>
                  <a:cubicBezTo>
                    <a:pt x="35242"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5" name="Google Shape;95;p2"/>
            <p:cNvSpPr/>
            <p:nvPr/>
          </p:nvSpPr>
          <p:spPr>
            <a:xfrm>
              <a:off x="5097779" y="4068066"/>
              <a:ext cx="45720" cy="45780"/>
            </a:xfrm>
            <a:custGeom>
              <a:avLst/>
              <a:gdLst/>
              <a:ahLst/>
              <a:cxnLst/>
              <a:rect l="l" t="t" r="r" b="b"/>
              <a:pathLst>
                <a:path w="45720" h="45780" extrusionOk="0">
                  <a:moveTo>
                    <a:pt x="45720" y="22920"/>
                  </a:moveTo>
                  <a:cubicBezTo>
                    <a:pt x="45720" y="35303"/>
                    <a:pt x="35243" y="45780"/>
                    <a:pt x="22860" y="45780"/>
                  </a:cubicBezTo>
                  <a:cubicBezTo>
                    <a:pt x="10478" y="45780"/>
                    <a:pt x="0" y="35303"/>
                    <a:pt x="0" y="22920"/>
                  </a:cubicBezTo>
                  <a:cubicBezTo>
                    <a:pt x="0" y="10538"/>
                    <a:pt x="10478" y="60"/>
                    <a:pt x="22860" y="60"/>
                  </a:cubicBezTo>
                  <a:cubicBezTo>
                    <a:pt x="35243"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6" name="Google Shape;96;p2"/>
            <p:cNvSpPr/>
            <p:nvPr/>
          </p:nvSpPr>
          <p:spPr>
            <a:xfrm>
              <a:off x="5540692" y="3150809"/>
              <a:ext cx="45720" cy="45780"/>
            </a:xfrm>
            <a:custGeom>
              <a:avLst/>
              <a:gdLst/>
              <a:ahLst/>
              <a:cxnLst/>
              <a:rect l="l" t="t" r="r" b="b"/>
              <a:pathLst>
                <a:path w="45720" h="45780" extrusionOk="0">
                  <a:moveTo>
                    <a:pt x="45720" y="22920"/>
                  </a:moveTo>
                  <a:cubicBezTo>
                    <a:pt x="45720" y="35303"/>
                    <a:pt x="35242" y="45780"/>
                    <a:pt x="22860" y="45780"/>
                  </a:cubicBezTo>
                  <a:cubicBezTo>
                    <a:pt x="10478" y="45780"/>
                    <a:pt x="0" y="35303"/>
                    <a:pt x="0" y="22920"/>
                  </a:cubicBezTo>
                  <a:cubicBezTo>
                    <a:pt x="0" y="10538"/>
                    <a:pt x="10478" y="60"/>
                    <a:pt x="22860" y="60"/>
                  </a:cubicBezTo>
                  <a:cubicBezTo>
                    <a:pt x="35242"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97" name="Google Shape;97;p2"/>
          <p:cNvGrpSpPr/>
          <p:nvPr/>
        </p:nvGrpSpPr>
        <p:grpSpPr>
          <a:xfrm rot="10800000">
            <a:off x="3670607" y="-2332462"/>
            <a:ext cx="6348884" cy="3457697"/>
            <a:chOff x="2433637" y="1433512"/>
            <a:chExt cx="7322819" cy="3988117"/>
          </a:xfrm>
        </p:grpSpPr>
        <p:sp>
          <p:nvSpPr>
            <p:cNvPr id="98" name="Google Shape;98;p2"/>
            <p:cNvSpPr/>
            <p:nvPr/>
          </p:nvSpPr>
          <p:spPr>
            <a:xfrm>
              <a:off x="5944552" y="1433512"/>
              <a:ext cx="584834" cy="598169"/>
            </a:xfrm>
            <a:custGeom>
              <a:avLst/>
              <a:gdLst/>
              <a:ahLst/>
              <a:cxnLst/>
              <a:rect l="l" t="t" r="r" b="b"/>
              <a:pathLst>
                <a:path w="584834" h="598169" extrusionOk="0">
                  <a:moveTo>
                    <a:pt x="225742" y="598170"/>
                  </a:moveTo>
                  <a:lnTo>
                    <a:pt x="0" y="390525"/>
                  </a:lnTo>
                  <a:lnTo>
                    <a:pt x="66675" y="91440"/>
                  </a:lnTo>
                  <a:lnTo>
                    <a:pt x="360045" y="0"/>
                  </a:lnTo>
                  <a:lnTo>
                    <a:pt x="584835" y="207645"/>
                  </a:lnTo>
                  <a:lnTo>
                    <a:pt x="518160" y="506730"/>
                  </a:lnTo>
                  <a:lnTo>
                    <a:pt x="225742" y="598170"/>
                  </a:lnTo>
                  <a:close/>
                  <a:moveTo>
                    <a:pt x="6667" y="388620"/>
                  </a:moveTo>
                  <a:lnTo>
                    <a:pt x="226695" y="590550"/>
                  </a:lnTo>
                  <a:lnTo>
                    <a:pt x="512445" y="501015"/>
                  </a:lnTo>
                  <a:lnTo>
                    <a:pt x="578167" y="208598"/>
                  </a:lnTo>
                  <a:lnTo>
                    <a:pt x="358140" y="6668"/>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9" name="Google Shape;99;p2"/>
            <p:cNvSpPr/>
            <p:nvPr/>
          </p:nvSpPr>
          <p:spPr>
            <a:xfrm>
              <a:off x="6456044" y="1547812"/>
              <a:ext cx="584835" cy="598170"/>
            </a:xfrm>
            <a:custGeom>
              <a:avLst/>
              <a:gdLst/>
              <a:ahLst/>
              <a:cxnLst/>
              <a:rect l="l" t="t" r="r" b="b"/>
              <a:pathLst>
                <a:path w="584835" h="598170" extrusionOk="0">
                  <a:moveTo>
                    <a:pt x="225743" y="598170"/>
                  </a:moveTo>
                  <a:lnTo>
                    <a:pt x="0" y="390525"/>
                  </a:lnTo>
                  <a:lnTo>
                    <a:pt x="66675" y="91440"/>
                  </a:lnTo>
                  <a:lnTo>
                    <a:pt x="359093" y="0"/>
                  </a:lnTo>
                  <a:lnTo>
                    <a:pt x="584835" y="207645"/>
                  </a:lnTo>
                  <a:lnTo>
                    <a:pt x="518160" y="506730"/>
                  </a:lnTo>
                  <a:lnTo>
                    <a:pt x="225743" y="598170"/>
                  </a:lnTo>
                  <a:close/>
                  <a:moveTo>
                    <a:pt x="7620" y="388620"/>
                  </a:moveTo>
                  <a:lnTo>
                    <a:pt x="227648" y="591503"/>
                  </a:lnTo>
                  <a:lnTo>
                    <a:pt x="513398" y="501967"/>
                  </a:lnTo>
                  <a:lnTo>
                    <a:pt x="579120" y="209550"/>
                  </a:lnTo>
                  <a:lnTo>
                    <a:pt x="359093" y="6667"/>
                  </a:lnTo>
                  <a:lnTo>
                    <a:pt x="73343" y="96203"/>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0" name="Google Shape;100;p2"/>
            <p:cNvSpPr/>
            <p:nvPr/>
          </p:nvSpPr>
          <p:spPr>
            <a:xfrm>
              <a:off x="8502967" y="2007869"/>
              <a:ext cx="584834" cy="598169"/>
            </a:xfrm>
            <a:custGeom>
              <a:avLst/>
              <a:gdLst/>
              <a:ahLst/>
              <a:cxnLst/>
              <a:rect l="l" t="t" r="r" b="b"/>
              <a:pathLst>
                <a:path w="584834" h="598169" extrusionOk="0">
                  <a:moveTo>
                    <a:pt x="225743" y="598170"/>
                  </a:moveTo>
                  <a:lnTo>
                    <a:pt x="0" y="390525"/>
                  </a:lnTo>
                  <a:lnTo>
                    <a:pt x="66675" y="91440"/>
                  </a:lnTo>
                  <a:lnTo>
                    <a:pt x="359093" y="0"/>
                  </a:lnTo>
                  <a:lnTo>
                    <a:pt x="584835" y="207645"/>
                  </a:lnTo>
                  <a:lnTo>
                    <a:pt x="518160" y="506730"/>
                  </a:lnTo>
                  <a:lnTo>
                    <a:pt x="225743" y="598170"/>
                  </a:lnTo>
                  <a:close/>
                  <a:moveTo>
                    <a:pt x="7620" y="387668"/>
                  </a:moveTo>
                  <a:lnTo>
                    <a:pt x="227647" y="590550"/>
                  </a:lnTo>
                  <a:lnTo>
                    <a:pt x="513397" y="501015"/>
                  </a:lnTo>
                  <a:lnTo>
                    <a:pt x="579120" y="208597"/>
                  </a:lnTo>
                  <a:lnTo>
                    <a:pt x="359093" y="6668"/>
                  </a:lnTo>
                  <a:lnTo>
                    <a:pt x="73343" y="96203"/>
                  </a:lnTo>
                  <a:lnTo>
                    <a:pt x="7620"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1" name="Google Shape;101;p2"/>
            <p:cNvSpPr/>
            <p:nvPr/>
          </p:nvSpPr>
          <p:spPr>
            <a:xfrm>
              <a:off x="9015412" y="2122169"/>
              <a:ext cx="584835" cy="598170"/>
            </a:xfrm>
            <a:custGeom>
              <a:avLst/>
              <a:gdLst/>
              <a:ahLst/>
              <a:cxnLst/>
              <a:rect l="l" t="t" r="r" b="b"/>
              <a:pathLst>
                <a:path w="584835" h="598170" extrusionOk="0">
                  <a:moveTo>
                    <a:pt x="225743" y="598170"/>
                  </a:moveTo>
                  <a:lnTo>
                    <a:pt x="0" y="390525"/>
                  </a:lnTo>
                  <a:lnTo>
                    <a:pt x="66675" y="91440"/>
                  </a:lnTo>
                  <a:lnTo>
                    <a:pt x="359093" y="0"/>
                  </a:lnTo>
                  <a:lnTo>
                    <a:pt x="584835" y="207645"/>
                  </a:lnTo>
                  <a:lnTo>
                    <a:pt x="518160" y="506730"/>
                  </a:lnTo>
                  <a:lnTo>
                    <a:pt x="225743" y="598170"/>
                  </a:lnTo>
                  <a:close/>
                  <a:moveTo>
                    <a:pt x="6668" y="388620"/>
                  </a:moveTo>
                  <a:lnTo>
                    <a:pt x="226695" y="591502"/>
                  </a:lnTo>
                  <a:lnTo>
                    <a:pt x="512445" y="501967"/>
                  </a:lnTo>
                  <a:lnTo>
                    <a:pt x="578168" y="209550"/>
                  </a:lnTo>
                  <a:lnTo>
                    <a:pt x="358140" y="6667"/>
                  </a:lnTo>
                  <a:lnTo>
                    <a:pt x="72390" y="96202"/>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2" name="Google Shape;102;p2"/>
            <p:cNvSpPr/>
            <p:nvPr/>
          </p:nvSpPr>
          <p:spPr>
            <a:xfrm>
              <a:off x="6100762" y="1934526"/>
              <a:ext cx="584834" cy="598170"/>
            </a:xfrm>
            <a:custGeom>
              <a:avLst/>
              <a:gdLst/>
              <a:ahLst/>
              <a:cxnLst/>
              <a:rect l="l" t="t" r="r" b="b"/>
              <a:pathLst>
                <a:path w="584834" h="598170" extrusionOk="0">
                  <a:moveTo>
                    <a:pt x="225743" y="598170"/>
                  </a:moveTo>
                  <a:lnTo>
                    <a:pt x="0" y="390525"/>
                  </a:lnTo>
                  <a:lnTo>
                    <a:pt x="66675" y="91440"/>
                  </a:lnTo>
                  <a:lnTo>
                    <a:pt x="359093" y="0"/>
                  </a:lnTo>
                  <a:lnTo>
                    <a:pt x="584835" y="207645"/>
                  </a:lnTo>
                  <a:lnTo>
                    <a:pt x="518160" y="506730"/>
                  </a:lnTo>
                  <a:lnTo>
                    <a:pt x="225743" y="598170"/>
                  </a:lnTo>
                  <a:close/>
                  <a:moveTo>
                    <a:pt x="7620" y="387668"/>
                  </a:moveTo>
                  <a:lnTo>
                    <a:pt x="227647" y="590550"/>
                  </a:lnTo>
                  <a:lnTo>
                    <a:pt x="513397" y="501015"/>
                  </a:lnTo>
                  <a:lnTo>
                    <a:pt x="579120" y="208598"/>
                  </a:lnTo>
                  <a:lnTo>
                    <a:pt x="359093" y="5715"/>
                  </a:lnTo>
                  <a:lnTo>
                    <a:pt x="73343" y="95250"/>
                  </a:lnTo>
                  <a:lnTo>
                    <a:pt x="7620"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3" name="Google Shape;103;p2"/>
            <p:cNvSpPr/>
            <p:nvPr/>
          </p:nvSpPr>
          <p:spPr>
            <a:xfrm>
              <a:off x="6612254" y="2048826"/>
              <a:ext cx="584834" cy="598170"/>
            </a:xfrm>
            <a:custGeom>
              <a:avLst/>
              <a:gdLst/>
              <a:ahLst/>
              <a:cxnLst/>
              <a:rect l="l" t="t" r="r" b="b"/>
              <a:pathLst>
                <a:path w="584834" h="598170" extrusionOk="0">
                  <a:moveTo>
                    <a:pt x="225742" y="598170"/>
                  </a:moveTo>
                  <a:lnTo>
                    <a:pt x="0" y="390525"/>
                  </a:lnTo>
                  <a:lnTo>
                    <a:pt x="66675" y="91440"/>
                  </a:lnTo>
                  <a:lnTo>
                    <a:pt x="359092" y="0"/>
                  </a:lnTo>
                  <a:lnTo>
                    <a:pt x="584835" y="207645"/>
                  </a:lnTo>
                  <a:lnTo>
                    <a:pt x="518160" y="506730"/>
                  </a:lnTo>
                  <a:lnTo>
                    <a:pt x="225742" y="598170"/>
                  </a:lnTo>
                  <a:close/>
                  <a:moveTo>
                    <a:pt x="7620" y="388620"/>
                  </a:moveTo>
                  <a:lnTo>
                    <a:pt x="227647" y="591503"/>
                  </a:lnTo>
                  <a:lnTo>
                    <a:pt x="513397" y="501968"/>
                  </a:lnTo>
                  <a:lnTo>
                    <a:pt x="579120" y="209550"/>
                  </a:lnTo>
                  <a:lnTo>
                    <a:pt x="359092" y="6668"/>
                  </a:lnTo>
                  <a:lnTo>
                    <a:pt x="73342" y="96202"/>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4" name="Google Shape;104;p2"/>
            <p:cNvSpPr/>
            <p:nvPr/>
          </p:nvSpPr>
          <p:spPr>
            <a:xfrm>
              <a:off x="8148637" y="2393632"/>
              <a:ext cx="584835" cy="598170"/>
            </a:xfrm>
            <a:custGeom>
              <a:avLst/>
              <a:gdLst/>
              <a:ahLst/>
              <a:cxnLst/>
              <a:rect l="l" t="t" r="r" b="b"/>
              <a:pathLst>
                <a:path w="584835" h="598170" extrusionOk="0">
                  <a:moveTo>
                    <a:pt x="224790" y="598170"/>
                  </a:moveTo>
                  <a:lnTo>
                    <a:pt x="0" y="390525"/>
                  </a:lnTo>
                  <a:lnTo>
                    <a:pt x="66675" y="91440"/>
                  </a:lnTo>
                  <a:lnTo>
                    <a:pt x="359093" y="0"/>
                  </a:lnTo>
                  <a:lnTo>
                    <a:pt x="584835" y="207645"/>
                  </a:lnTo>
                  <a:lnTo>
                    <a:pt x="518160" y="506730"/>
                  </a:lnTo>
                  <a:lnTo>
                    <a:pt x="224790" y="598170"/>
                  </a:lnTo>
                  <a:close/>
                  <a:moveTo>
                    <a:pt x="6668" y="387667"/>
                  </a:moveTo>
                  <a:lnTo>
                    <a:pt x="226695" y="590550"/>
                  </a:lnTo>
                  <a:lnTo>
                    <a:pt x="512445" y="501015"/>
                  </a:lnTo>
                  <a:lnTo>
                    <a:pt x="578168" y="208597"/>
                  </a:lnTo>
                  <a:lnTo>
                    <a:pt x="358140" y="5715"/>
                  </a:lnTo>
                  <a:lnTo>
                    <a:pt x="72390" y="95250"/>
                  </a:lnTo>
                  <a:lnTo>
                    <a:pt x="6668"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5" name="Google Shape;105;p2"/>
            <p:cNvSpPr/>
            <p:nvPr/>
          </p:nvSpPr>
          <p:spPr>
            <a:xfrm>
              <a:off x="8660129" y="2507932"/>
              <a:ext cx="584834" cy="598170"/>
            </a:xfrm>
            <a:custGeom>
              <a:avLst/>
              <a:gdLst/>
              <a:ahLst/>
              <a:cxnLst/>
              <a:rect l="l" t="t" r="r" b="b"/>
              <a:pathLst>
                <a:path w="584834" h="598170" extrusionOk="0">
                  <a:moveTo>
                    <a:pt x="225743" y="598170"/>
                  </a:moveTo>
                  <a:lnTo>
                    <a:pt x="0" y="390525"/>
                  </a:lnTo>
                  <a:lnTo>
                    <a:pt x="66675" y="91440"/>
                  </a:lnTo>
                  <a:lnTo>
                    <a:pt x="359093" y="0"/>
                  </a:lnTo>
                  <a:lnTo>
                    <a:pt x="584835" y="207645"/>
                  </a:lnTo>
                  <a:lnTo>
                    <a:pt x="518160" y="506730"/>
                  </a:lnTo>
                  <a:lnTo>
                    <a:pt x="225743" y="598170"/>
                  </a:lnTo>
                  <a:close/>
                  <a:moveTo>
                    <a:pt x="6668" y="388620"/>
                  </a:moveTo>
                  <a:lnTo>
                    <a:pt x="226695" y="591502"/>
                  </a:lnTo>
                  <a:lnTo>
                    <a:pt x="512445" y="501967"/>
                  </a:lnTo>
                  <a:lnTo>
                    <a:pt x="578168" y="209550"/>
                  </a:lnTo>
                  <a:lnTo>
                    <a:pt x="358140" y="6667"/>
                  </a:lnTo>
                  <a:lnTo>
                    <a:pt x="72390" y="96202"/>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6" name="Google Shape;106;p2"/>
            <p:cNvSpPr/>
            <p:nvPr/>
          </p:nvSpPr>
          <p:spPr>
            <a:xfrm>
              <a:off x="9171622" y="2623184"/>
              <a:ext cx="584834" cy="598169"/>
            </a:xfrm>
            <a:custGeom>
              <a:avLst/>
              <a:gdLst/>
              <a:ahLst/>
              <a:cxnLst/>
              <a:rect l="l" t="t" r="r" b="b"/>
              <a:pathLst>
                <a:path w="584834" h="598169" extrusionOk="0">
                  <a:moveTo>
                    <a:pt x="225742" y="598170"/>
                  </a:moveTo>
                  <a:lnTo>
                    <a:pt x="0" y="390525"/>
                  </a:lnTo>
                  <a:lnTo>
                    <a:pt x="66675" y="91440"/>
                  </a:lnTo>
                  <a:lnTo>
                    <a:pt x="359092" y="0"/>
                  </a:lnTo>
                  <a:lnTo>
                    <a:pt x="584835" y="207645"/>
                  </a:lnTo>
                  <a:lnTo>
                    <a:pt x="518160" y="506730"/>
                  </a:lnTo>
                  <a:lnTo>
                    <a:pt x="225742" y="598170"/>
                  </a:lnTo>
                  <a:close/>
                  <a:moveTo>
                    <a:pt x="7620" y="387668"/>
                  </a:moveTo>
                  <a:lnTo>
                    <a:pt x="227647" y="590550"/>
                  </a:lnTo>
                  <a:lnTo>
                    <a:pt x="513397" y="501015"/>
                  </a:lnTo>
                  <a:lnTo>
                    <a:pt x="579120" y="208598"/>
                  </a:lnTo>
                  <a:lnTo>
                    <a:pt x="358140" y="6667"/>
                  </a:lnTo>
                  <a:lnTo>
                    <a:pt x="72390" y="96202"/>
                  </a:lnTo>
                  <a:lnTo>
                    <a:pt x="7620"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7" name="Google Shape;107;p2"/>
            <p:cNvSpPr/>
            <p:nvPr/>
          </p:nvSpPr>
          <p:spPr>
            <a:xfrm>
              <a:off x="4722494" y="2090737"/>
              <a:ext cx="584835" cy="598170"/>
            </a:xfrm>
            <a:custGeom>
              <a:avLst/>
              <a:gdLst/>
              <a:ahLst/>
              <a:cxnLst/>
              <a:rect l="l" t="t" r="r" b="b"/>
              <a:pathLst>
                <a:path w="584835" h="598170" extrusionOk="0">
                  <a:moveTo>
                    <a:pt x="224790" y="598170"/>
                  </a:moveTo>
                  <a:lnTo>
                    <a:pt x="0" y="390525"/>
                  </a:lnTo>
                  <a:lnTo>
                    <a:pt x="66675" y="91440"/>
                  </a:lnTo>
                  <a:lnTo>
                    <a:pt x="359092" y="0"/>
                  </a:lnTo>
                  <a:lnTo>
                    <a:pt x="584835" y="207645"/>
                  </a:lnTo>
                  <a:lnTo>
                    <a:pt x="518160" y="506730"/>
                  </a:lnTo>
                  <a:lnTo>
                    <a:pt x="224790" y="598170"/>
                  </a:lnTo>
                  <a:close/>
                  <a:moveTo>
                    <a:pt x="6667" y="387667"/>
                  </a:moveTo>
                  <a:lnTo>
                    <a:pt x="226695" y="590550"/>
                  </a:lnTo>
                  <a:lnTo>
                    <a:pt x="512445" y="501015"/>
                  </a:lnTo>
                  <a:lnTo>
                    <a:pt x="578168" y="209550"/>
                  </a:lnTo>
                  <a:lnTo>
                    <a:pt x="358140" y="6667"/>
                  </a:lnTo>
                  <a:lnTo>
                    <a:pt x="72390" y="96202"/>
                  </a:lnTo>
                  <a:lnTo>
                    <a:pt x="6667"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8" name="Google Shape;108;p2"/>
            <p:cNvSpPr/>
            <p:nvPr/>
          </p:nvSpPr>
          <p:spPr>
            <a:xfrm>
              <a:off x="5233987" y="2205037"/>
              <a:ext cx="584834" cy="598170"/>
            </a:xfrm>
            <a:custGeom>
              <a:avLst/>
              <a:gdLst/>
              <a:ahLst/>
              <a:cxnLst/>
              <a:rect l="l" t="t" r="r" b="b"/>
              <a:pathLst>
                <a:path w="584834" h="598170" extrusionOk="0">
                  <a:moveTo>
                    <a:pt x="225743" y="598170"/>
                  </a:moveTo>
                  <a:lnTo>
                    <a:pt x="0" y="390525"/>
                  </a:lnTo>
                  <a:lnTo>
                    <a:pt x="66675" y="91440"/>
                  </a:lnTo>
                  <a:lnTo>
                    <a:pt x="359093" y="0"/>
                  </a:lnTo>
                  <a:lnTo>
                    <a:pt x="584835" y="207645"/>
                  </a:lnTo>
                  <a:lnTo>
                    <a:pt x="518160" y="506730"/>
                  </a:lnTo>
                  <a:lnTo>
                    <a:pt x="225743" y="598170"/>
                  </a:lnTo>
                  <a:close/>
                  <a:moveTo>
                    <a:pt x="6668" y="388620"/>
                  </a:moveTo>
                  <a:lnTo>
                    <a:pt x="226695" y="591503"/>
                  </a:lnTo>
                  <a:lnTo>
                    <a:pt x="512445" y="501967"/>
                  </a:lnTo>
                  <a:lnTo>
                    <a:pt x="578168" y="209550"/>
                  </a:lnTo>
                  <a:lnTo>
                    <a:pt x="358140" y="6667"/>
                  </a:lnTo>
                  <a:lnTo>
                    <a:pt x="72390" y="96202"/>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9" name="Google Shape;109;p2"/>
            <p:cNvSpPr/>
            <p:nvPr/>
          </p:nvSpPr>
          <p:spPr>
            <a:xfrm>
              <a:off x="5745479" y="2320289"/>
              <a:ext cx="584834" cy="598169"/>
            </a:xfrm>
            <a:custGeom>
              <a:avLst/>
              <a:gdLst/>
              <a:ahLst/>
              <a:cxnLst/>
              <a:rect l="l" t="t" r="r" b="b"/>
              <a:pathLst>
                <a:path w="584834" h="598169" extrusionOk="0">
                  <a:moveTo>
                    <a:pt x="225742" y="598170"/>
                  </a:moveTo>
                  <a:lnTo>
                    <a:pt x="0" y="390525"/>
                  </a:lnTo>
                  <a:lnTo>
                    <a:pt x="66675" y="91440"/>
                  </a:lnTo>
                  <a:lnTo>
                    <a:pt x="359092" y="0"/>
                  </a:lnTo>
                  <a:lnTo>
                    <a:pt x="584835" y="207645"/>
                  </a:lnTo>
                  <a:lnTo>
                    <a:pt x="518160" y="506730"/>
                  </a:lnTo>
                  <a:lnTo>
                    <a:pt x="225742" y="598170"/>
                  </a:lnTo>
                  <a:close/>
                  <a:moveTo>
                    <a:pt x="7620" y="387668"/>
                  </a:moveTo>
                  <a:lnTo>
                    <a:pt x="227647" y="590550"/>
                  </a:lnTo>
                  <a:lnTo>
                    <a:pt x="513397" y="501015"/>
                  </a:lnTo>
                  <a:lnTo>
                    <a:pt x="579120" y="208598"/>
                  </a:lnTo>
                  <a:lnTo>
                    <a:pt x="359092" y="5715"/>
                  </a:lnTo>
                  <a:lnTo>
                    <a:pt x="73342" y="95250"/>
                  </a:lnTo>
                  <a:lnTo>
                    <a:pt x="7620"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0" name="Google Shape;110;p2"/>
            <p:cNvSpPr/>
            <p:nvPr/>
          </p:nvSpPr>
          <p:spPr>
            <a:xfrm>
              <a:off x="6256971" y="2434589"/>
              <a:ext cx="584834" cy="598169"/>
            </a:xfrm>
            <a:custGeom>
              <a:avLst/>
              <a:gdLst/>
              <a:ahLst/>
              <a:cxnLst/>
              <a:rect l="l" t="t" r="r" b="b"/>
              <a:pathLst>
                <a:path w="584834" h="598169" extrusionOk="0">
                  <a:moveTo>
                    <a:pt x="225743" y="598170"/>
                  </a:moveTo>
                  <a:lnTo>
                    <a:pt x="0" y="390525"/>
                  </a:lnTo>
                  <a:lnTo>
                    <a:pt x="66675" y="91440"/>
                  </a:lnTo>
                  <a:lnTo>
                    <a:pt x="359093" y="0"/>
                  </a:lnTo>
                  <a:lnTo>
                    <a:pt x="584835" y="207645"/>
                  </a:lnTo>
                  <a:lnTo>
                    <a:pt x="518160" y="506730"/>
                  </a:lnTo>
                  <a:lnTo>
                    <a:pt x="225743" y="598170"/>
                  </a:lnTo>
                  <a:close/>
                  <a:moveTo>
                    <a:pt x="7620" y="388620"/>
                  </a:moveTo>
                  <a:lnTo>
                    <a:pt x="227647" y="591503"/>
                  </a:lnTo>
                  <a:lnTo>
                    <a:pt x="513397" y="501968"/>
                  </a:lnTo>
                  <a:lnTo>
                    <a:pt x="579120" y="209550"/>
                  </a:lnTo>
                  <a:lnTo>
                    <a:pt x="359093" y="6668"/>
                  </a:lnTo>
                  <a:lnTo>
                    <a:pt x="73343" y="96202"/>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1" name="Google Shape;111;p2"/>
            <p:cNvSpPr/>
            <p:nvPr/>
          </p:nvSpPr>
          <p:spPr>
            <a:xfrm>
              <a:off x="6769417" y="2549841"/>
              <a:ext cx="584834" cy="598170"/>
            </a:xfrm>
            <a:custGeom>
              <a:avLst/>
              <a:gdLst/>
              <a:ahLst/>
              <a:cxnLst/>
              <a:rect l="l" t="t" r="r" b="b"/>
              <a:pathLst>
                <a:path w="584834" h="598170" extrusionOk="0">
                  <a:moveTo>
                    <a:pt x="225742" y="598170"/>
                  </a:moveTo>
                  <a:lnTo>
                    <a:pt x="0" y="390525"/>
                  </a:lnTo>
                  <a:lnTo>
                    <a:pt x="66675" y="91440"/>
                  </a:lnTo>
                  <a:lnTo>
                    <a:pt x="359092" y="0"/>
                  </a:lnTo>
                  <a:lnTo>
                    <a:pt x="584835" y="207645"/>
                  </a:lnTo>
                  <a:lnTo>
                    <a:pt x="518160" y="506730"/>
                  </a:lnTo>
                  <a:lnTo>
                    <a:pt x="225742" y="598170"/>
                  </a:lnTo>
                  <a:close/>
                  <a:moveTo>
                    <a:pt x="6667" y="387667"/>
                  </a:moveTo>
                  <a:lnTo>
                    <a:pt x="226695" y="590550"/>
                  </a:lnTo>
                  <a:lnTo>
                    <a:pt x="512445" y="501015"/>
                  </a:lnTo>
                  <a:lnTo>
                    <a:pt x="578168" y="208598"/>
                  </a:lnTo>
                  <a:lnTo>
                    <a:pt x="358140" y="5715"/>
                  </a:lnTo>
                  <a:lnTo>
                    <a:pt x="72390" y="95250"/>
                  </a:lnTo>
                  <a:lnTo>
                    <a:pt x="6667"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2" name="Google Shape;112;p2"/>
            <p:cNvSpPr/>
            <p:nvPr/>
          </p:nvSpPr>
          <p:spPr>
            <a:xfrm>
              <a:off x="7280909" y="2664141"/>
              <a:ext cx="584834" cy="598170"/>
            </a:xfrm>
            <a:custGeom>
              <a:avLst/>
              <a:gdLst/>
              <a:ahLst/>
              <a:cxnLst/>
              <a:rect l="l" t="t" r="r" b="b"/>
              <a:pathLst>
                <a:path w="584834" h="598170" extrusionOk="0">
                  <a:moveTo>
                    <a:pt x="225742" y="598170"/>
                  </a:moveTo>
                  <a:lnTo>
                    <a:pt x="0" y="390525"/>
                  </a:lnTo>
                  <a:lnTo>
                    <a:pt x="66675" y="91440"/>
                  </a:lnTo>
                  <a:lnTo>
                    <a:pt x="359092" y="0"/>
                  </a:lnTo>
                  <a:lnTo>
                    <a:pt x="584835" y="207645"/>
                  </a:lnTo>
                  <a:lnTo>
                    <a:pt x="518160" y="506730"/>
                  </a:lnTo>
                  <a:lnTo>
                    <a:pt x="225742" y="598170"/>
                  </a:lnTo>
                  <a:close/>
                  <a:moveTo>
                    <a:pt x="7620" y="388620"/>
                  </a:moveTo>
                  <a:lnTo>
                    <a:pt x="227647" y="591503"/>
                  </a:lnTo>
                  <a:lnTo>
                    <a:pt x="513397" y="501967"/>
                  </a:lnTo>
                  <a:lnTo>
                    <a:pt x="579120" y="209550"/>
                  </a:lnTo>
                  <a:lnTo>
                    <a:pt x="358140" y="7620"/>
                  </a:lnTo>
                  <a:lnTo>
                    <a:pt x="72390" y="97155"/>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3" name="Google Shape;113;p2"/>
            <p:cNvSpPr/>
            <p:nvPr/>
          </p:nvSpPr>
          <p:spPr>
            <a:xfrm>
              <a:off x="7792401" y="2779394"/>
              <a:ext cx="584835" cy="598170"/>
            </a:xfrm>
            <a:custGeom>
              <a:avLst/>
              <a:gdLst/>
              <a:ahLst/>
              <a:cxnLst/>
              <a:rect l="l" t="t" r="r" b="b"/>
              <a:pathLst>
                <a:path w="584835" h="598170" extrusionOk="0">
                  <a:moveTo>
                    <a:pt x="225743" y="598170"/>
                  </a:moveTo>
                  <a:lnTo>
                    <a:pt x="0" y="390525"/>
                  </a:lnTo>
                  <a:lnTo>
                    <a:pt x="66675" y="91440"/>
                  </a:lnTo>
                  <a:lnTo>
                    <a:pt x="359093" y="0"/>
                  </a:lnTo>
                  <a:lnTo>
                    <a:pt x="584835" y="207645"/>
                  </a:lnTo>
                  <a:lnTo>
                    <a:pt x="518160" y="506730"/>
                  </a:lnTo>
                  <a:lnTo>
                    <a:pt x="225743" y="598170"/>
                  </a:lnTo>
                  <a:close/>
                  <a:moveTo>
                    <a:pt x="7620" y="387667"/>
                  </a:moveTo>
                  <a:lnTo>
                    <a:pt x="227648" y="590550"/>
                  </a:lnTo>
                  <a:lnTo>
                    <a:pt x="513398" y="501015"/>
                  </a:lnTo>
                  <a:lnTo>
                    <a:pt x="579120" y="208597"/>
                  </a:lnTo>
                  <a:lnTo>
                    <a:pt x="359093" y="6667"/>
                  </a:lnTo>
                  <a:lnTo>
                    <a:pt x="73343" y="96202"/>
                  </a:lnTo>
                  <a:lnTo>
                    <a:pt x="7620"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4" name="Google Shape;114;p2"/>
            <p:cNvSpPr/>
            <p:nvPr/>
          </p:nvSpPr>
          <p:spPr>
            <a:xfrm>
              <a:off x="8305799" y="2893694"/>
              <a:ext cx="584835" cy="598170"/>
            </a:xfrm>
            <a:custGeom>
              <a:avLst/>
              <a:gdLst/>
              <a:ahLst/>
              <a:cxnLst/>
              <a:rect l="l" t="t" r="r" b="b"/>
              <a:pathLst>
                <a:path w="584835" h="598170" extrusionOk="0">
                  <a:moveTo>
                    <a:pt x="224790" y="598170"/>
                  </a:moveTo>
                  <a:lnTo>
                    <a:pt x="223838" y="597218"/>
                  </a:lnTo>
                  <a:lnTo>
                    <a:pt x="0" y="390525"/>
                  </a:lnTo>
                  <a:lnTo>
                    <a:pt x="66675" y="91440"/>
                  </a:lnTo>
                  <a:lnTo>
                    <a:pt x="359093" y="0"/>
                  </a:lnTo>
                  <a:lnTo>
                    <a:pt x="584835" y="207645"/>
                  </a:lnTo>
                  <a:lnTo>
                    <a:pt x="518160" y="506730"/>
                  </a:lnTo>
                  <a:lnTo>
                    <a:pt x="224790" y="598170"/>
                  </a:lnTo>
                  <a:close/>
                  <a:moveTo>
                    <a:pt x="5715" y="388620"/>
                  </a:moveTo>
                  <a:lnTo>
                    <a:pt x="225743" y="591502"/>
                  </a:lnTo>
                  <a:lnTo>
                    <a:pt x="511493" y="501967"/>
                  </a:lnTo>
                  <a:lnTo>
                    <a:pt x="577215" y="209550"/>
                  </a:lnTo>
                  <a:lnTo>
                    <a:pt x="357188" y="7620"/>
                  </a:lnTo>
                  <a:lnTo>
                    <a:pt x="71438" y="97155"/>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5" name="Google Shape;115;p2"/>
            <p:cNvSpPr/>
            <p:nvPr/>
          </p:nvSpPr>
          <p:spPr>
            <a:xfrm>
              <a:off x="8817292" y="3008946"/>
              <a:ext cx="584834" cy="598170"/>
            </a:xfrm>
            <a:custGeom>
              <a:avLst/>
              <a:gdLst/>
              <a:ahLst/>
              <a:cxnLst/>
              <a:rect l="l" t="t" r="r" b="b"/>
              <a:pathLst>
                <a:path w="584834" h="598170" extrusionOk="0">
                  <a:moveTo>
                    <a:pt x="224790" y="598170"/>
                  </a:moveTo>
                  <a:lnTo>
                    <a:pt x="223838" y="597218"/>
                  </a:lnTo>
                  <a:lnTo>
                    <a:pt x="0" y="390525"/>
                  </a:lnTo>
                  <a:lnTo>
                    <a:pt x="66675" y="91440"/>
                  </a:lnTo>
                  <a:lnTo>
                    <a:pt x="359093" y="0"/>
                  </a:lnTo>
                  <a:lnTo>
                    <a:pt x="584835" y="207645"/>
                  </a:lnTo>
                  <a:lnTo>
                    <a:pt x="518160" y="506730"/>
                  </a:lnTo>
                  <a:lnTo>
                    <a:pt x="516255" y="507683"/>
                  </a:lnTo>
                  <a:lnTo>
                    <a:pt x="224790" y="598170"/>
                  </a:lnTo>
                  <a:close/>
                  <a:moveTo>
                    <a:pt x="6668" y="388620"/>
                  </a:moveTo>
                  <a:lnTo>
                    <a:pt x="226695" y="591503"/>
                  </a:lnTo>
                  <a:lnTo>
                    <a:pt x="512445" y="501968"/>
                  </a:lnTo>
                  <a:lnTo>
                    <a:pt x="578168" y="209550"/>
                  </a:lnTo>
                  <a:lnTo>
                    <a:pt x="358140" y="6668"/>
                  </a:lnTo>
                  <a:lnTo>
                    <a:pt x="72390" y="96203"/>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6" name="Google Shape;116;p2"/>
            <p:cNvSpPr/>
            <p:nvPr/>
          </p:nvSpPr>
          <p:spPr>
            <a:xfrm>
              <a:off x="3343274" y="2246947"/>
              <a:ext cx="584834" cy="598169"/>
            </a:xfrm>
            <a:custGeom>
              <a:avLst/>
              <a:gdLst/>
              <a:ahLst/>
              <a:cxnLst/>
              <a:rect l="l" t="t" r="r" b="b"/>
              <a:pathLst>
                <a:path w="584834" h="598169" extrusionOk="0">
                  <a:moveTo>
                    <a:pt x="225742" y="598170"/>
                  </a:moveTo>
                  <a:lnTo>
                    <a:pt x="0" y="390525"/>
                  </a:lnTo>
                  <a:lnTo>
                    <a:pt x="66675" y="91440"/>
                  </a:lnTo>
                  <a:lnTo>
                    <a:pt x="359092" y="0"/>
                  </a:lnTo>
                  <a:lnTo>
                    <a:pt x="584835" y="207645"/>
                  </a:lnTo>
                  <a:lnTo>
                    <a:pt x="518160" y="506730"/>
                  </a:lnTo>
                  <a:lnTo>
                    <a:pt x="225742" y="598170"/>
                  </a:lnTo>
                  <a:close/>
                  <a:moveTo>
                    <a:pt x="6667" y="387667"/>
                  </a:moveTo>
                  <a:lnTo>
                    <a:pt x="226695" y="590550"/>
                  </a:lnTo>
                  <a:lnTo>
                    <a:pt x="512445" y="501015"/>
                  </a:lnTo>
                  <a:lnTo>
                    <a:pt x="578168" y="208598"/>
                  </a:lnTo>
                  <a:lnTo>
                    <a:pt x="358140" y="5715"/>
                  </a:lnTo>
                  <a:lnTo>
                    <a:pt x="72390" y="95250"/>
                  </a:lnTo>
                  <a:lnTo>
                    <a:pt x="6667"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7" name="Google Shape;117;p2"/>
            <p:cNvSpPr/>
            <p:nvPr/>
          </p:nvSpPr>
          <p:spPr>
            <a:xfrm>
              <a:off x="3854766" y="2361247"/>
              <a:ext cx="584835" cy="598169"/>
            </a:xfrm>
            <a:custGeom>
              <a:avLst/>
              <a:gdLst/>
              <a:ahLst/>
              <a:cxnLst/>
              <a:rect l="l" t="t" r="r" b="b"/>
              <a:pathLst>
                <a:path w="584835" h="598169" extrusionOk="0">
                  <a:moveTo>
                    <a:pt x="225742" y="598170"/>
                  </a:moveTo>
                  <a:lnTo>
                    <a:pt x="0" y="390525"/>
                  </a:lnTo>
                  <a:lnTo>
                    <a:pt x="66675" y="91440"/>
                  </a:lnTo>
                  <a:lnTo>
                    <a:pt x="359092" y="0"/>
                  </a:lnTo>
                  <a:lnTo>
                    <a:pt x="584835" y="207645"/>
                  </a:lnTo>
                  <a:lnTo>
                    <a:pt x="518160" y="506730"/>
                  </a:lnTo>
                  <a:lnTo>
                    <a:pt x="225742" y="598170"/>
                  </a:lnTo>
                  <a:close/>
                  <a:moveTo>
                    <a:pt x="7620" y="388620"/>
                  </a:moveTo>
                  <a:lnTo>
                    <a:pt x="227648" y="591503"/>
                  </a:lnTo>
                  <a:lnTo>
                    <a:pt x="513398" y="501968"/>
                  </a:lnTo>
                  <a:lnTo>
                    <a:pt x="579120" y="209550"/>
                  </a:lnTo>
                  <a:lnTo>
                    <a:pt x="359092" y="6667"/>
                  </a:lnTo>
                  <a:lnTo>
                    <a:pt x="73342" y="96202"/>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8" name="Google Shape;118;p2"/>
            <p:cNvSpPr/>
            <p:nvPr/>
          </p:nvSpPr>
          <p:spPr>
            <a:xfrm>
              <a:off x="4367212" y="2476499"/>
              <a:ext cx="584834" cy="598170"/>
            </a:xfrm>
            <a:custGeom>
              <a:avLst/>
              <a:gdLst/>
              <a:ahLst/>
              <a:cxnLst/>
              <a:rect l="l" t="t" r="r" b="b"/>
              <a:pathLst>
                <a:path w="584834" h="598170" extrusionOk="0">
                  <a:moveTo>
                    <a:pt x="224790" y="598170"/>
                  </a:moveTo>
                  <a:lnTo>
                    <a:pt x="0" y="390525"/>
                  </a:lnTo>
                  <a:lnTo>
                    <a:pt x="66675" y="91440"/>
                  </a:lnTo>
                  <a:lnTo>
                    <a:pt x="359092" y="0"/>
                  </a:lnTo>
                  <a:lnTo>
                    <a:pt x="584835" y="207645"/>
                  </a:lnTo>
                  <a:lnTo>
                    <a:pt x="518160" y="506730"/>
                  </a:lnTo>
                  <a:lnTo>
                    <a:pt x="224790" y="598170"/>
                  </a:lnTo>
                  <a:close/>
                  <a:moveTo>
                    <a:pt x="6667" y="387667"/>
                  </a:moveTo>
                  <a:lnTo>
                    <a:pt x="226695" y="590550"/>
                  </a:lnTo>
                  <a:lnTo>
                    <a:pt x="512445" y="501015"/>
                  </a:lnTo>
                  <a:lnTo>
                    <a:pt x="578168" y="208597"/>
                  </a:lnTo>
                  <a:lnTo>
                    <a:pt x="358140" y="5715"/>
                  </a:lnTo>
                  <a:lnTo>
                    <a:pt x="72390" y="95250"/>
                  </a:lnTo>
                  <a:lnTo>
                    <a:pt x="6667"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9" name="Google Shape;119;p2"/>
            <p:cNvSpPr/>
            <p:nvPr/>
          </p:nvSpPr>
          <p:spPr>
            <a:xfrm>
              <a:off x="4878704" y="2590799"/>
              <a:ext cx="584834" cy="598170"/>
            </a:xfrm>
            <a:custGeom>
              <a:avLst/>
              <a:gdLst/>
              <a:ahLst/>
              <a:cxnLst/>
              <a:rect l="l" t="t" r="r" b="b"/>
              <a:pathLst>
                <a:path w="584834" h="598170" extrusionOk="0">
                  <a:moveTo>
                    <a:pt x="225742" y="598170"/>
                  </a:moveTo>
                  <a:lnTo>
                    <a:pt x="0" y="390525"/>
                  </a:lnTo>
                  <a:lnTo>
                    <a:pt x="66675" y="91440"/>
                  </a:lnTo>
                  <a:lnTo>
                    <a:pt x="359092" y="0"/>
                  </a:lnTo>
                  <a:lnTo>
                    <a:pt x="584835" y="207645"/>
                  </a:lnTo>
                  <a:lnTo>
                    <a:pt x="518160" y="506730"/>
                  </a:lnTo>
                  <a:lnTo>
                    <a:pt x="225742" y="598170"/>
                  </a:lnTo>
                  <a:close/>
                  <a:moveTo>
                    <a:pt x="6667" y="388620"/>
                  </a:moveTo>
                  <a:lnTo>
                    <a:pt x="226695" y="591503"/>
                  </a:lnTo>
                  <a:lnTo>
                    <a:pt x="512445" y="501967"/>
                  </a:lnTo>
                  <a:lnTo>
                    <a:pt x="578167" y="209550"/>
                  </a:lnTo>
                  <a:lnTo>
                    <a:pt x="358140" y="6667"/>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0" name="Google Shape;120;p2"/>
            <p:cNvSpPr/>
            <p:nvPr/>
          </p:nvSpPr>
          <p:spPr>
            <a:xfrm>
              <a:off x="5390196" y="2706052"/>
              <a:ext cx="584834" cy="598169"/>
            </a:xfrm>
            <a:custGeom>
              <a:avLst/>
              <a:gdLst/>
              <a:ahLst/>
              <a:cxnLst/>
              <a:rect l="l" t="t" r="r" b="b"/>
              <a:pathLst>
                <a:path w="584834" h="598169" extrusionOk="0">
                  <a:moveTo>
                    <a:pt x="225743" y="598170"/>
                  </a:moveTo>
                  <a:lnTo>
                    <a:pt x="0" y="390525"/>
                  </a:lnTo>
                  <a:lnTo>
                    <a:pt x="66675" y="91440"/>
                  </a:lnTo>
                  <a:lnTo>
                    <a:pt x="359093" y="0"/>
                  </a:lnTo>
                  <a:lnTo>
                    <a:pt x="584835" y="207645"/>
                  </a:lnTo>
                  <a:lnTo>
                    <a:pt x="518160" y="506730"/>
                  </a:lnTo>
                  <a:lnTo>
                    <a:pt x="225743" y="598170"/>
                  </a:lnTo>
                  <a:close/>
                  <a:moveTo>
                    <a:pt x="7620" y="387667"/>
                  </a:moveTo>
                  <a:lnTo>
                    <a:pt x="227647" y="590550"/>
                  </a:lnTo>
                  <a:lnTo>
                    <a:pt x="513397" y="501015"/>
                  </a:lnTo>
                  <a:lnTo>
                    <a:pt x="579120" y="208597"/>
                  </a:lnTo>
                  <a:lnTo>
                    <a:pt x="358140" y="6667"/>
                  </a:lnTo>
                  <a:lnTo>
                    <a:pt x="72390" y="96202"/>
                  </a:lnTo>
                  <a:lnTo>
                    <a:pt x="7620"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1" name="Google Shape;121;p2"/>
            <p:cNvSpPr/>
            <p:nvPr/>
          </p:nvSpPr>
          <p:spPr>
            <a:xfrm>
              <a:off x="5901689" y="2820352"/>
              <a:ext cx="584834" cy="598169"/>
            </a:xfrm>
            <a:custGeom>
              <a:avLst/>
              <a:gdLst/>
              <a:ahLst/>
              <a:cxnLst/>
              <a:rect l="l" t="t" r="r" b="b"/>
              <a:pathLst>
                <a:path w="584834" h="598169" extrusionOk="0">
                  <a:moveTo>
                    <a:pt x="225742" y="598170"/>
                  </a:moveTo>
                  <a:lnTo>
                    <a:pt x="0" y="390525"/>
                  </a:lnTo>
                  <a:lnTo>
                    <a:pt x="66675" y="91440"/>
                  </a:lnTo>
                  <a:lnTo>
                    <a:pt x="359092" y="0"/>
                  </a:lnTo>
                  <a:lnTo>
                    <a:pt x="584835" y="207645"/>
                  </a:lnTo>
                  <a:lnTo>
                    <a:pt x="518160" y="506730"/>
                  </a:lnTo>
                  <a:lnTo>
                    <a:pt x="225742" y="598170"/>
                  </a:lnTo>
                  <a:close/>
                  <a:moveTo>
                    <a:pt x="7620" y="388620"/>
                  </a:moveTo>
                  <a:lnTo>
                    <a:pt x="227647" y="591502"/>
                  </a:lnTo>
                  <a:lnTo>
                    <a:pt x="513397" y="501967"/>
                  </a:lnTo>
                  <a:lnTo>
                    <a:pt x="579120" y="209550"/>
                  </a:lnTo>
                  <a:lnTo>
                    <a:pt x="359092" y="6667"/>
                  </a:lnTo>
                  <a:lnTo>
                    <a:pt x="73342" y="96202"/>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2" name="Google Shape;122;p2"/>
            <p:cNvSpPr/>
            <p:nvPr/>
          </p:nvSpPr>
          <p:spPr>
            <a:xfrm>
              <a:off x="6415087" y="2935604"/>
              <a:ext cx="584834" cy="598170"/>
            </a:xfrm>
            <a:custGeom>
              <a:avLst/>
              <a:gdLst/>
              <a:ahLst/>
              <a:cxnLst/>
              <a:rect l="l" t="t" r="r" b="b"/>
              <a:pathLst>
                <a:path w="584834" h="598170" extrusionOk="0">
                  <a:moveTo>
                    <a:pt x="224790" y="598170"/>
                  </a:moveTo>
                  <a:lnTo>
                    <a:pt x="223838" y="597218"/>
                  </a:lnTo>
                  <a:lnTo>
                    <a:pt x="0" y="390525"/>
                  </a:lnTo>
                  <a:lnTo>
                    <a:pt x="66675" y="91440"/>
                  </a:lnTo>
                  <a:lnTo>
                    <a:pt x="359093" y="0"/>
                  </a:lnTo>
                  <a:lnTo>
                    <a:pt x="584835" y="207645"/>
                  </a:lnTo>
                  <a:lnTo>
                    <a:pt x="518160" y="506730"/>
                  </a:lnTo>
                  <a:lnTo>
                    <a:pt x="516255" y="507683"/>
                  </a:lnTo>
                  <a:lnTo>
                    <a:pt x="224790" y="598170"/>
                  </a:lnTo>
                  <a:close/>
                  <a:moveTo>
                    <a:pt x="5715" y="388620"/>
                  </a:moveTo>
                  <a:lnTo>
                    <a:pt x="225743" y="591503"/>
                  </a:lnTo>
                  <a:lnTo>
                    <a:pt x="511493" y="501967"/>
                  </a:lnTo>
                  <a:lnTo>
                    <a:pt x="577215" y="209550"/>
                  </a:lnTo>
                  <a:lnTo>
                    <a:pt x="357188" y="6667"/>
                  </a:lnTo>
                  <a:lnTo>
                    <a:pt x="71438" y="96203"/>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3" name="Google Shape;123;p2"/>
            <p:cNvSpPr/>
            <p:nvPr/>
          </p:nvSpPr>
          <p:spPr>
            <a:xfrm>
              <a:off x="6926579" y="3049904"/>
              <a:ext cx="584834" cy="598170"/>
            </a:xfrm>
            <a:custGeom>
              <a:avLst/>
              <a:gdLst/>
              <a:ahLst/>
              <a:cxnLst/>
              <a:rect l="l" t="t" r="r" b="b"/>
              <a:pathLst>
                <a:path w="584834" h="598170" extrusionOk="0">
                  <a:moveTo>
                    <a:pt x="224790" y="598170"/>
                  </a:moveTo>
                  <a:lnTo>
                    <a:pt x="223838" y="597218"/>
                  </a:lnTo>
                  <a:lnTo>
                    <a:pt x="0" y="390525"/>
                  </a:lnTo>
                  <a:lnTo>
                    <a:pt x="66675" y="91440"/>
                  </a:lnTo>
                  <a:lnTo>
                    <a:pt x="359092" y="0"/>
                  </a:lnTo>
                  <a:lnTo>
                    <a:pt x="584835" y="207645"/>
                  </a:lnTo>
                  <a:lnTo>
                    <a:pt x="518160" y="506730"/>
                  </a:lnTo>
                  <a:lnTo>
                    <a:pt x="516255" y="507683"/>
                  </a:lnTo>
                  <a:lnTo>
                    <a:pt x="224790" y="598170"/>
                  </a:lnTo>
                  <a:close/>
                  <a:moveTo>
                    <a:pt x="6667" y="388620"/>
                  </a:moveTo>
                  <a:lnTo>
                    <a:pt x="226695" y="591503"/>
                  </a:lnTo>
                  <a:lnTo>
                    <a:pt x="512445" y="501967"/>
                  </a:lnTo>
                  <a:lnTo>
                    <a:pt x="578168" y="209550"/>
                  </a:lnTo>
                  <a:lnTo>
                    <a:pt x="358140" y="6667"/>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4" name="Google Shape;124;p2"/>
            <p:cNvSpPr/>
            <p:nvPr/>
          </p:nvSpPr>
          <p:spPr>
            <a:xfrm>
              <a:off x="7438072" y="3165157"/>
              <a:ext cx="584834" cy="598170"/>
            </a:xfrm>
            <a:custGeom>
              <a:avLst/>
              <a:gdLst/>
              <a:ahLst/>
              <a:cxnLst/>
              <a:rect l="l" t="t" r="r" b="b"/>
              <a:pathLst>
                <a:path w="584834" h="598170" extrusionOk="0">
                  <a:moveTo>
                    <a:pt x="224790" y="598170"/>
                  </a:moveTo>
                  <a:lnTo>
                    <a:pt x="223838" y="597218"/>
                  </a:lnTo>
                  <a:lnTo>
                    <a:pt x="0" y="390525"/>
                  </a:lnTo>
                  <a:lnTo>
                    <a:pt x="66675" y="91440"/>
                  </a:lnTo>
                  <a:lnTo>
                    <a:pt x="359092" y="0"/>
                  </a:lnTo>
                  <a:lnTo>
                    <a:pt x="584835" y="207645"/>
                  </a:lnTo>
                  <a:lnTo>
                    <a:pt x="518160" y="506730"/>
                  </a:lnTo>
                  <a:lnTo>
                    <a:pt x="516255" y="507683"/>
                  </a:lnTo>
                  <a:lnTo>
                    <a:pt x="224790" y="598170"/>
                  </a:lnTo>
                  <a:close/>
                  <a:moveTo>
                    <a:pt x="6667" y="388620"/>
                  </a:moveTo>
                  <a:lnTo>
                    <a:pt x="226695" y="591502"/>
                  </a:lnTo>
                  <a:lnTo>
                    <a:pt x="512445" y="501967"/>
                  </a:lnTo>
                  <a:lnTo>
                    <a:pt x="578167" y="209550"/>
                  </a:lnTo>
                  <a:lnTo>
                    <a:pt x="358140" y="6667"/>
                  </a:lnTo>
                  <a:lnTo>
                    <a:pt x="72390" y="96202"/>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5" name="Google Shape;125;p2"/>
            <p:cNvSpPr/>
            <p:nvPr/>
          </p:nvSpPr>
          <p:spPr>
            <a:xfrm>
              <a:off x="3499484" y="2747009"/>
              <a:ext cx="584835" cy="598170"/>
            </a:xfrm>
            <a:custGeom>
              <a:avLst/>
              <a:gdLst/>
              <a:ahLst/>
              <a:cxnLst/>
              <a:rect l="l" t="t" r="r" b="b"/>
              <a:pathLst>
                <a:path w="584835" h="598170" extrusionOk="0">
                  <a:moveTo>
                    <a:pt x="225743" y="598170"/>
                  </a:moveTo>
                  <a:lnTo>
                    <a:pt x="0" y="390525"/>
                  </a:lnTo>
                  <a:lnTo>
                    <a:pt x="66675" y="91440"/>
                  </a:lnTo>
                  <a:lnTo>
                    <a:pt x="359093" y="0"/>
                  </a:lnTo>
                  <a:lnTo>
                    <a:pt x="584835" y="207645"/>
                  </a:lnTo>
                  <a:lnTo>
                    <a:pt x="518160" y="506730"/>
                  </a:lnTo>
                  <a:lnTo>
                    <a:pt x="225743" y="598170"/>
                  </a:lnTo>
                  <a:close/>
                  <a:moveTo>
                    <a:pt x="6667" y="388620"/>
                  </a:moveTo>
                  <a:lnTo>
                    <a:pt x="226695" y="591503"/>
                  </a:lnTo>
                  <a:lnTo>
                    <a:pt x="512445" y="501968"/>
                  </a:lnTo>
                  <a:lnTo>
                    <a:pt x="578168" y="209550"/>
                  </a:lnTo>
                  <a:lnTo>
                    <a:pt x="358140" y="6668"/>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6" name="Google Shape;126;p2"/>
            <p:cNvSpPr/>
            <p:nvPr/>
          </p:nvSpPr>
          <p:spPr>
            <a:xfrm>
              <a:off x="4011929" y="2862262"/>
              <a:ext cx="584835" cy="598170"/>
            </a:xfrm>
            <a:custGeom>
              <a:avLst/>
              <a:gdLst/>
              <a:ahLst/>
              <a:cxnLst/>
              <a:rect l="l" t="t" r="r" b="b"/>
              <a:pathLst>
                <a:path w="584835" h="598170" extrusionOk="0">
                  <a:moveTo>
                    <a:pt x="224790" y="598170"/>
                  </a:moveTo>
                  <a:lnTo>
                    <a:pt x="223838" y="597218"/>
                  </a:lnTo>
                  <a:lnTo>
                    <a:pt x="0" y="390525"/>
                  </a:lnTo>
                  <a:lnTo>
                    <a:pt x="66675" y="91440"/>
                  </a:lnTo>
                  <a:lnTo>
                    <a:pt x="359092" y="0"/>
                  </a:lnTo>
                  <a:lnTo>
                    <a:pt x="584835" y="207645"/>
                  </a:lnTo>
                  <a:lnTo>
                    <a:pt x="518160" y="506730"/>
                  </a:lnTo>
                  <a:lnTo>
                    <a:pt x="224790" y="598170"/>
                  </a:lnTo>
                  <a:close/>
                  <a:moveTo>
                    <a:pt x="6667" y="388620"/>
                  </a:moveTo>
                  <a:lnTo>
                    <a:pt x="226695" y="591503"/>
                  </a:lnTo>
                  <a:lnTo>
                    <a:pt x="512445" y="501967"/>
                  </a:lnTo>
                  <a:lnTo>
                    <a:pt x="578168" y="209550"/>
                  </a:lnTo>
                  <a:lnTo>
                    <a:pt x="358140" y="6667"/>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7" name="Google Shape;127;p2"/>
            <p:cNvSpPr/>
            <p:nvPr/>
          </p:nvSpPr>
          <p:spPr>
            <a:xfrm>
              <a:off x="4523421" y="2976562"/>
              <a:ext cx="584834" cy="598170"/>
            </a:xfrm>
            <a:custGeom>
              <a:avLst/>
              <a:gdLst/>
              <a:ahLst/>
              <a:cxnLst/>
              <a:rect l="l" t="t" r="r" b="b"/>
              <a:pathLst>
                <a:path w="584834" h="598170" extrusionOk="0">
                  <a:moveTo>
                    <a:pt x="225743" y="598170"/>
                  </a:moveTo>
                  <a:lnTo>
                    <a:pt x="224790" y="597218"/>
                  </a:lnTo>
                  <a:lnTo>
                    <a:pt x="0" y="390525"/>
                  </a:lnTo>
                  <a:lnTo>
                    <a:pt x="66675" y="91440"/>
                  </a:lnTo>
                  <a:lnTo>
                    <a:pt x="359093" y="0"/>
                  </a:lnTo>
                  <a:lnTo>
                    <a:pt x="584835" y="207645"/>
                  </a:lnTo>
                  <a:lnTo>
                    <a:pt x="518160" y="506730"/>
                  </a:lnTo>
                  <a:lnTo>
                    <a:pt x="516255" y="507683"/>
                  </a:lnTo>
                  <a:lnTo>
                    <a:pt x="225743" y="598170"/>
                  </a:lnTo>
                  <a:close/>
                  <a:moveTo>
                    <a:pt x="6668" y="388620"/>
                  </a:moveTo>
                  <a:lnTo>
                    <a:pt x="226695" y="591503"/>
                  </a:lnTo>
                  <a:lnTo>
                    <a:pt x="512445" y="501967"/>
                  </a:lnTo>
                  <a:lnTo>
                    <a:pt x="578168" y="209550"/>
                  </a:lnTo>
                  <a:lnTo>
                    <a:pt x="358140" y="7620"/>
                  </a:lnTo>
                  <a:lnTo>
                    <a:pt x="72390" y="97155"/>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8" name="Google Shape;128;p2"/>
            <p:cNvSpPr/>
            <p:nvPr/>
          </p:nvSpPr>
          <p:spPr>
            <a:xfrm>
              <a:off x="5035867" y="3091814"/>
              <a:ext cx="584834" cy="598169"/>
            </a:xfrm>
            <a:custGeom>
              <a:avLst/>
              <a:gdLst/>
              <a:ahLst/>
              <a:cxnLst/>
              <a:rect l="l" t="t" r="r" b="b"/>
              <a:pathLst>
                <a:path w="584834" h="598169" extrusionOk="0">
                  <a:moveTo>
                    <a:pt x="224790" y="598170"/>
                  </a:moveTo>
                  <a:lnTo>
                    <a:pt x="223838" y="597218"/>
                  </a:lnTo>
                  <a:lnTo>
                    <a:pt x="0" y="390525"/>
                  </a:lnTo>
                  <a:lnTo>
                    <a:pt x="66675" y="91440"/>
                  </a:lnTo>
                  <a:lnTo>
                    <a:pt x="359092" y="0"/>
                  </a:lnTo>
                  <a:lnTo>
                    <a:pt x="584835" y="207645"/>
                  </a:lnTo>
                  <a:lnTo>
                    <a:pt x="518160" y="506730"/>
                  </a:lnTo>
                  <a:lnTo>
                    <a:pt x="516255" y="507682"/>
                  </a:lnTo>
                  <a:lnTo>
                    <a:pt x="224790" y="598170"/>
                  </a:lnTo>
                  <a:close/>
                  <a:moveTo>
                    <a:pt x="5715" y="388620"/>
                  </a:moveTo>
                  <a:lnTo>
                    <a:pt x="225742" y="591502"/>
                  </a:lnTo>
                  <a:lnTo>
                    <a:pt x="511492" y="501967"/>
                  </a:lnTo>
                  <a:lnTo>
                    <a:pt x="577215" y="209550"/>
                  </a:lnTo>
                  <a:lnTo>
                    <a:pt x="357188" y="6667"/>
                  </a:lnTo>
                  <a:lnTo>
                    <a:pt x="71438" y="96202"/>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9" name="Google Shape;129;p2"/>
            <p:cNvSpPr/>
            <p:nvPr/>
          </p:nvSpPr>
          <p:spPr>
            <a:xfrm>
              <a:off x="5547359" y="3206114"/>
              <a:ext cx="584834" cy="598169"/>
            </a:xfrm>
            <a:custGeom>
              <a:avLst/>
              <a:gdLst/>
              <a:ahLst/>
              <a:cxnLst/>
              <a:rect l="l" t="t" r="r" b="b"/>
              <a:pathLst>
                <a:path w="584834" h="598169" extrusionOk="0">
                  <a:moveTo>
                    <a:pt x="224790" y="598170"/>
                  </a:moveTo>
                  <a:lnTo>
                    <a:pt x="223838" y="597218"/>
                  </a:lnTo>
                  <a:lnTo>
                    <a:pt x="0" y="390525"/>
                  </a:lnTo>
                  <a:lnTo>
                    <a:pt x="66675" y="91440"/>
                  </a:lnTo>
                  <a:lnTo>
                    <a:pt x="359093" y="0"/>
                  </a:lnTo>
                  <a:lnTo>
                    <a:pt x="584835" y="207645"/>
                  </a:lnTo>
                  <a:lnTo>
                    <a:pt x="518160" y="506730"/>
                  </a:lnTo>
                  <a:lnTo>
                    <a:pt x="516255" y="507682"/>
                  </a:lnTo>
                  <a:lnTo>
                    <a:pt x="224790" y="598170"/>
                  </a:lnTo>
                  <a:close/>
                  <a:moveTo>
                    <a:pt x="6668" y="388620"/>
                  </a:moveTo>
                  <a:lnTo>
                    <a:pt x="226695" y="591502"/>
                  </a:lnTo>
                  <a:lnTo>
                    <a:pt x="512445" y="501967"/>
                  </a:lnTo>
                  <a:lnTo>
                    <a:pt x="578168" y="209550"/>
                  </a:lnTo>
                  <a:lnTo>
                    <a:pt x="358140" y="6667"/>
                  </a:lnTo>
                  <a:lnTo>
                    <a:pt x="72390" y="96202"/>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0" name="Google Shape;130;p2"/>
            <p:cNvSpPr/>
            <p:nvPr/>
          </p:nvSpPr>
          <p:spPr>
            <a:xfrm>
              <a:off x="6059804" y="3321366"/>
              <a:ext cx="583882" cy="598170"/>
            </a:xfrm>
            <a:custGeom>
              <a:avLst/>
              <a:gdLst/>
              <a:ahLst/>
              <a:cxnLst/>
              <a:rect l="l" t="t" r="r" b="b"/>
              <a:pathLst>
                <a:path w="583882" h="598170" extrusionOk="0">
                  <a:moveTo>
                    <a:pt x="224790" y="598170"/>
                  </a:moveTo>
                  <a:lnTo>
                    <a:pt x="223838" y="597218"/>
                  </a:lnTo>
                  <a:lnTo>
                    <a:pt x="0" y="390525"/>
                  </a:lnTo>
                  <a:lnTo>
                    <a:pt x="66675" y="91440"/>
                  </a:lnTo>
                  <a:lnTo>
                    <a:pt x="359092" y="0"/>
                  </a:lnTo>
                  <a:lnTo>
                    <a:pt x="583882" y="207645"/>
                  </a:lnTo>
                  <a:lnTo>
                    <a:pt x="517207" y="506730"/>
                  </a:lnTo>
                  <a:lnTo>
                    <a:pt x="515302" y="507683"/>
                  </a:lnTo>
                  <a:lnTo>
                    <a:pt x="224790" y="598170"/>
                  </a:lnTo>
                  <a:close/>
                  <a:moveTo>
                    <a:pt x="5715" y="388620"/>
                  </a:moveTo>
                  <a:lnTo>
                    <a:pt x="225742" y="591502"/>
                  </a:lnTo>
                  <a:lnTo>
                    <a:pt x="511492" y="501967"/>
                  </a:lnTo>
                  <a:lnTo>
                    <a:pt x="577215" y="209550"/>
                  </a:lnTo>
                  <a:lnTo>
                    <a:pt x="357188" y="6667"/>
                  </a:lnTo>
                  <a:lnTo>
                    <a:pt x="71438" y="96203"/>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1" name="Google Shape;131;p2"/>
            <p:cNvSpPr/>
            <p:nvPr/>
          </p:nvSpPr>
          <p:spPr>
            <a:xfrm>
              <a:off x="6571296" y="3435666"/>
              <a:ext cx="584834" cy="598170"/>
            </a:xfrm>
            <a:custGeom>
              <a:avLst/>
              <a:gdLst/>
              <a:ahLst/>
              <a:cxnLst/>
              <a:rect l="l" t="t" r="r" b="b"/>
              <a:pathLst>
                <a:path w="584834" h="598170" extrusionOk="0">
                  <a:moveTo>
                    <a:pt x="224790" y="598170"/>
                  </a:moveTo>
                  <a:lnTo>
                    <a:pt x="223838" y="597218"/>
                  </a:lnTo>
                  <a:lnTo>
                    <a:pt x="0" y="390525"/>
                  </a:lnTo>
                  <a:lnTo>
                    <a:pt x="66675" y="91440"/>
                  </a:lnTo>
                  <a:lnTo>
                    <a:pt x="68580" y="90488"/>
                  </a:lnTo>
                  <a:lnTo>
                    <a:pt x="359093" y="0"/>
                  </a:lnTo>
                  <a:lnTo>
                    <a:pt x="584835" y="207645"/>
                  </a:lnTo>
                  <a:lnTo>
                    <a:pt x="518160" y="506730"/>
                  </a:lnTo>
                  <a:lnTo>
                    <a:pt x="516255" y="507683"/>
                  </a:lnTo>
                  <a:lnTo>
                    <a:pt x="224790" y="598170"/>
                  </a:lnTo>
                  <a:close/>
                  <a:moveTo>
                    <a:pt x="6668" y="388620"/>
                  </a:moveTo>
                  <a:lnTo>
                    <a:pt x="226695" y="591502"/>
                  </a:lnTo>
                  <a:lnTo>
                    <a:pt x="512445" y="501967"/>
                  </a:lnTo>
                  <a:lnTo>
                    <a:pt x="578168" y="209550"/>
                  </a:lnTo>
                  <a:lnTo>
                    <a:pt x="357188" y="7620"/>
                  </a:lnTo>
                  <a:lnTo>
                    <a:pt x="71438" y="97155"/>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2" name="Google Shape;132;p2"/>
            <p:cNvSpPr/>
            <p:nvPr/>
          </p:nvSpPr>
          <p:spPr>
            <a:xfrm>
              <a:off x="7082789" y="3550919"/>
              <a:ext cx="583882" cy="598170"/>
            </a:xfrm>
            <a:custGeom>
              <a:avLst/>
              <a:gdLst/>
              <a:ahLst/>
              <a:cxnLst/>
              <a:rect l="l" t="t" r="r" b="b"/>
              <a:pathLst>
                <a:path w="583882" h="598170" extrusionOk="0">
                  <a:moveTo>
                    <a:pt x="224790" y="598170"/>
                  </a:moveTo>
                  <a:lnTo>
                    <a:pt x="223838" y="597218"/>
                  </a:lnTo>
                  <a:lnTo>
                    <a:pt x="0" y="390525"/>
                  </a:lnTo>
                  <a:lnTo>
                    <a:pt x="66675" y="91440"/>
                  </a:lnTo>
                  <a:lnTo>
                    <a:pt x="68580" y="90488"/>
                  </a:lnTo>
                  <a:lnTo>
                    <a:pt x="359092" y="0"/>
                  </a:lnTo>
                  <a:lnTo>
                    <a:pt x="360045" y="952"/>
                  </a:lnTo>
                  <a:lnTo>
                    <a:pt x="583883" y="207645"/>
                  </a:lnTo>
                  <a:lnTo>
                    <a:pt x="517208" y="506730"/>
                  </a:lnTo>
                  <a:lnTo>
                    <a:pt x="515303" y="507683"/>
                  </a:lnTo>
                  <a:lnTo>
                    <a:pt x="224790" y="598170"/>
                  </a:lnTo>
                  <a:close/>
                  <a:moveTo>
                    <a:pt x="6667" y="388620"/>
                  </a:moveTo>
                  <a:lnTo>
                    <a:pt x="226695" y="591502"/>
                  </a:lnTo>
                  <a:lnTo>
                    <a:pt x="512445" y="501967"/>
                  </a:lnTo>
                  <a:lnTo>
                    <a:pt x="578167" y="209550"/>
                  </a:lnTo>
                  <a:lnTo>
                    <a:pt x="357187" y="6667"/>
                  </a:lnTo>
                  <a:lnTo>
                    <a:pt x="71438" y="96202"/>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3" name="Google Shape;133;p2"/>
            <p:cNvSpPr/>
            <p:nvPr/>
          </p:nvSpPr>
          <p:spPr>
            <a:xfrm>
              <a:off x="7595234" y="3665219"/>
              <a:ext cx="583882" cy="598170"/>
            </a:xfrm>
            <a:custGeom>
              <a:avLst/>
              <a:gdLst/>
              <a:ahLst/>
              <a:cxnLst/>
              <a:rect l="l" t="t" r="r" b="b"/>
              <a:pathLst>
                <a:path w="583882" h="598170" extrusionOk="0">
                  <a:moveTo>
                    <a:pt x="224790" y="598170"/>
                  </a:moveTo>
                  <a:lnTo>
                    <a:pt x="223838" y="597218"/>
                  </a:lnTo>
                  <a:lnTo>
                    <a:pt x="0" y="390525"/>
                  </a:lnTo>
                  <a:lnTo>
                    <a:pt x="66675" y="91440"/>
                  </a:lnTo>
                  <a:lnTo>
                    <a:pt x="68580" y="90488"/>
                  </a:lnTo>
                  <a:lnTo>
                    <a:pt x="359092" y="0"/>
                  </a:lnTo>
                  <a:lnTo>
                    <a:pt x="360045" y="952"/>
                  </a:lnTo>
                  <a:lnTo>
                    <a:pt x="583882" y="207645"/>
                  </a:lnTo>
                  <a:lnTo>
                    <a:pt x="517207" y="506730"/>
                  </a:lnTo>
                  <a:lnTo>
                    <a:pt x="515302" y="507683"/>
                  </a:lnTo>
                  <a:lnTo>
                    <a:pt x="224790" y="598170"/>
                  </a:lnTo>
                  <a:close/>
                  <a:moveTo>
                    <a:pt x="5715" y="388620"/>
                  </a:moveTo>
                  <a:lnTo>
                    <a:pt x="225742" y="591502"/>
                  </a:lnTo>
                  <a:lnTo>
                    <a:pt x="511492" y="501967"/>
                  </a:lnTo>
                  <a:lnTo>
                    <a:pt x="577215" y="209550"/>
                  </a:lnTo>
                  <a:lnTo>
                    <a:pt x="357188" y="6667"/>
                  </a:lnTo>
                  <a:lnTo>
                    <a:pt x="71438" y="96202"/>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4" name="Google Shape;134;p2"/>
            <p:cNvSpPr/>
            <p:nvPr/>
          </p:nvSpPr>
          <p:spPr>
            <a:xfrm>
              <a:off x="2632709" y="3018471"/>
              <a:ext cx="584835" cy="598170"/>
            </a:xfrm>
            <a:custGeom>
              <a:avLst/>
              <a:gdLst/>
              <a:ahLst/>
              <a:cxnLst/>
              <a:rect l="l" t="t" r="r" b="b"/>
              <a:pathLst>
                <a:path w="584835" h="598170" extrusionOk="0">
                  <a:moveTo>
                    <a:pt x="224790" y="598170"/>
                  </a:moveTo>
                  <a:lnTo>
                    <a:pt x="223838" y="597218"/>
                  </a:lnTo>
                  <a:lnTo>
                    <a:pt x="0" y="390525"/>
                  </a:lnTo>
                  <a:lnTo>
                    <a:pt x="66675" y="91440"/>
                  </a:lnTo>
                  <a:lnTo>
                    <a:pt x="359093" y="0"/>
                  </a:lnTo>
                  <a:lnTo>
                    <a:pt x="584835" y="207645"/>
                  </a:lnTo>
                  <a:lnTo>
                    <a:pt x="518160" y="506730"/>
                  </a:lnTo>
                  <a:lnTo>
                    <a:pt x="516255" y="507683"/>
                  </a:lnTo>
                  <a:lnTo>
                    <a:pt x="224790" y="598170"/>
                  </a:lnTo>
                  <a:close/>
                  <a:moveTo>
                    <a:pt x="6668" y="388620"/>
                  </a:moveTo>
                  <a:lnTo>
                    <a:pt x="226695" y="591503"/>
                  </a:lnTo>
                  <a:lnTo>
                    <a:pt x="512445" y="501968"/>
                  </a:lnTo>
                  <a:lnTo>
                    <a:pt x="578168" y="209550"/>
                  </a:lnTo>
                  <a:lnTo>
                    <a:pt x="358140" y="6668"/>
                  </a:lnTo>
                  <a:lnTo>
                    <a:pt x="72390" y="96203"/>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5" name="Google Shape;135;p2"/>
            <p:cNvSpPr/>
            <p:nvPr/>
          </p:nvSpPr>
          <p:spPr>
            <a:xfrm>
              <a:off x="3145154" y="3132771"/>
              <a:ext cx="584835" cy="598170"/>
            </a:xfrm>
            <a:custGeom>
              <a:avLst/>
              <a:gdLst/>
              <a:ahLst/>
              <a:cxnLst/>
              <a:rect l="l" t="t" r="r" b="b"/>
              <a:pathLst>
                <a:path w="584835" h="598170" extrusionOk="0">
                  <a:moveTo>
                    <a:pt x="224790" y="598170"/>
                  </a:moveTo>
                  <a:lnTo>
                    <a:pt x="223838" y="597218"/>
                  </a:lnTo>
                  <a:lnTo>
                    <a:pt x="0" y="390525"/>
                  </a:lnTo>
                  <a:lnTo>
                    <a:pt x="66675" y="91440"/>
                  </a:lnTo>
                  <a:lnTo>
                    <a:pt x="359093" y="0"/>
                  </a:lnTo>
                  <a:lnTo>
                    <a:pt x="584835" y="207645"/>
                  </a:lnTo>
                  <a:lnTo>
                    <a:pt x="518160" y="506730"/>
                  </a:lnTo>
                  <a:lnTo>
                    <a:pt x="516255" y="507683"/>
                  </a:lnTo>
                  <a:lnTo>
                    <a:pt x="224790" y="598170"/>
                  </a:lnTo>
                  <a:close/>
                  <a:moveTo>
                    <a:pt x="5715" y="388620"/>
                  </a:moveTo>
                  <a:lnTo>
                    <a:pt x="225743" y="591503"/>
                  </a:lnTo>
                  <a:lnTo>
                    <a:pt x="511492" y="501968"/>
                  </a:lnTo>
                  <a:lnTo>
                    <a:pt x="577215" y="209550"/>
                  </a:lnTo>
                  <a:lnTo>
                    <a:pt x="357188" y="6668"/>
                  </a:lnTo>
                  <a:lnTo>
                    <a:pt x="71438" y="96203"/>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6" name="Google Shape;136;p2"/>
            <p:cNvSpPr/>
            <p:nvPr/>
          </p:nvSpPr>
          <p:spPr>
            <a:xfrm>
              <a:off x="3656646" y="3248024"/>
              <a:ext cx="584835" cy="598170"/>
            </a:xfrm>
            <a:custGeom>
              <a:avLst/>
              <a:gdLst/>
              <a:ahLst/>
              <a:cxnLst/>
              <a:rect l="l" t="t" r="r" b="b"/>
              <a:pathLst>
                <a:path w="584835" h="598170" extrusionOk="0">
                  <a:moveTo>
                    <a:pt x="224790" y="598170"/>
                  </a:moveTo>
                  <a:lnTo>
                    <a:pt x="223838" y="597218"/>
                  </a:lnTo>
                  <a:lnTo>
                    <a:pt x="0" y="390525"/>
                  </a:lnTo>
                  <a:lnTo>
                    <a:pt x="66675" y="91440"/>
                  </a:lnTo>
                  <a:lnTo>
                    <a:pt x="359093" y="0"/>
                  </a:lnTo>
                  <a:lnTo>
                    <a:pt x="584835" y="207645"/>
                  </a:lnTo>
                  <a:lnTo>
                    <a:pt x="518160" y="506730"/>
                  </a:lnTo>
                  <a:lnTo>
                    <a:pt x="516255" y="507683"/>
                  </a:lnTo>
                  <a:lnTo>
                    <a:pt x="224790" y="598170"/>
                  </a:lnTo>
                  <a:close/>
                  <a:moveTo>
                    <a:pt x="6668" y="388620"/>
                  </a:moveTo>
                  <a:lnTo>
                    <a:pt x="226695" y="591503"/>
                  </a:lnTo>
                  <a:lnTo>
                    <a:pt x="512445" y="501967"/>
                  </a:lnTo>
                  <a:lnTo>
                    <a:pt x="578168" y="209550"/>
                  </a:lnTo>
                  <a:lnTo>
                    <a:pt x="358140" y="6667"/>
                  </a:lnTo>
                  <a:lnTo>
                    <a:pt x="72390" y="96203"/>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7" name="Google Shape;137;p2"/>
            <p:cNvSpPr/>
            <p:nvPr/>
          </p:nvSpPr>
          <p:spPr>
            <a:xfrm>
              <a:off x="4168139" y="3362324"/>
              <a:ext cx="584834" cy="598169"/>
            </a:xfrm>
            <a:custGeom>
              <a:avLst/>
              <a:gdLst/>
              <a:ahLst/>
              <a:cxnLst/>
              <a:rect l="l" t="t" r="r" b="b"/>
              <a:pathLst>
                <a:path w="584834" h="598169" extrusionOk="0">
                  <a:moveTo>
                    <a:pt x="224790" y="598170"/>
                  </a:moveTo>
                  <a:lnTo>
                    <a:pt x="223838" y="597218"/>
                  </a:lnTo>
                  <a:lnTo>
                    <a:pt x="0" y="390525"/>
                  </a:lnTo>
                  <a:lnTo>
                    <a:pt x="66675" y="91440"/>
                  </a:lnTo>
                  <a:lnTo>
                    <a:pt x="68580" y="90488"/>
                  </a:lnTo>
                  <a:lnTo>
                    <a:pt x="359092" y="0"/>
                  </a:lnTo>
                  <a:lnTo>
                    <a:pt x="584835" y="207645"/>
                  </a:lnTo>
                  <a:lnTo>
                    <a:pt x="518160" y="506730"/>
                  </a:lnTo>
                  <a:lnTo>
                    <a:pt x="516255" y="507683"/>
                  </a:lnTo>
                  <a:lnTo>
                    <a:pt x="224790" y="598170"/>
                  </a:lnTo>
                  <a:close/>
                  <a:moveTo>
                    <a:pt x="6667" y="388620"/>
                  </a:moveTo>
                  <a:lnTo>
                    <a:pt x="226695" y="591503"/>
                  </a:lnTo>
                  <a:lnTo>
                    <a:pt x="512445" y="501967"/>
                  </a:lnTo>
                  <a:lnTo>
                    <a:pt x="578168" y="209550"/>
                  </a:lnTo>
                  <a:lnTo>
                    <a:pt x="358140" y="6667"/>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8" name="Google Shape;138;p2"/>
            <p:cNvSpPr/>
            <p:nvPr/>
          </p:nvSpPr>
          <p:spPr>
            <a:xfrm>
              <a:off x="4680584" y="3477577"/>
              <a:ext cx="583882" cy="598169"/>
            </a:xfrm>
            <a:custGeom>
              <a:avLst/>
              <a:gdLst/>
              <a:ahLst/>
              <a:cxnLst/>
              <a:rect l="l" t="t" r="r" b="b"/>
              <a:pathLst>
                <a:path w="583882" h="598169" extrusionOk="0">
                  <a:moveTo>
                    <a:pt x="224790" y="598170"/>
                  </a:moveTo>
                  <a:lnTo>
                    <a:pt x="223838" y="597217"/>
                  </a:lnTo>
                  <a:lnTo>
                    <a:pt x="0" y="390525"/>
                  </a:lnTo>
                  <a:lnTo>
                    <a:pt x="66675" y="91440"/>
                  </a:lnTo>
                  <a:lnTo>
                    <a:pt x="68580" y="90488"/>
                  </a:lnTo>
                  <a:lnTo>
                    <a:pt x="359093" y="0"/>
                  </a:lnTo>
                  <a:lnTo>
                    <a:pt x="360045" y="952"/>
                  </a:lnTo>
                  <a:lnTo>
                    <a:pt x="583883" y="207645"/>
                  </a:lnTo>
                  <a:lnTo>
                    <a:pt x="517208" y="506730"/>
                  </a:lnTo>
                  <a:lnTo>
                    <a:pt x="515303" y="507682"/>
                  </a:lnTo>
                  <a:lnTo>
                    <a:pt x="224790" y="598170"/>
                  </a:lnTo>
                  <a:close/>
                  <a:moveTo>
                    <a:pt x="5715" y="388620"/>
                  </a:moveTo>
                  <a:lnTo>
                    <a:pt x="225743" y="591503"/>
                  </a:lnTo>
                  <a:lnTo>
                    <a:pt x="511493" y="501967"/>
                  </a:lnTo>
                  <a:lnTo>
                    <a:pt x="577215" y="209550"/>
                  </a:lnTo>
                  <a:lnTo>
                    <a:pt x="357188" y="6667"/>
                  </a:lnTo>
                  <a:lnTo>
                    <a:pt x="71438" y="96202"/>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9" name="Google Shape;139;p2"/>
            <p:cNvSpPr/>
            <p:nvPr/>
          </p:nvSpPr>
          <p:spPr>
            <a:xfrm>
              <a:off x="6727506" y="3936681"/>
              <a:ext cx="583882" cy="598170"/>
            </a:xfrm>
            <a:custGeom>
              <a:avLst/>
              <a:gdLst/>
              <a:ahLst/>
              <a:cxnLst/>
              <a:rect l="l" t="t" r="r" b="b"/>
              <a:pathLst>
                <a:path w="583882" h="598170" extrusionOk="0">
                  <a:moveTo>
                    <a:pt x="224790" y="598170"/>
                  </a:moveTo>
                  <a:lnTo>
                    <a:pt x="223838" y="597218"/>
                  </a:lnTo>
                  <a:lnTo>
                    <a:pt x="0" y="390525"/>
                  </a:lnTo>
                  <a:lnTo>
                    <a:pt x="66675" y="91440"/>
                  </a:lnTo>
                  <a:lnTo>
                    <a:pt x="68580" y="90488"/>
                  </a:lnTo>
                  <a:lnTo>
                    <a:pt x="359093" y="0"/>
                  </a:lnTo>
                  <a:lnTo>
                    <a:pt x="360045" y="953"/>
                  </a:lnTo>
                  <a:lnTo>
                    <a:pt x="583882" y="207645"/>
                  </a:lnTo>
                  <a:lnTo>
                    <a:pt x="517208" y="506730"/>
                  </a:lnTo>
                  <a:lnTo>
                    <a:pt x="515303" y="507683"/>
                  </a:lnTo>
                  <a:lnTo>
                    <a:pt x="224790" y="598170"/>
                  </a:lnTo>
                  <a:close/>
                  <a:moveTo>
                    <a:pt x="6668" y="388620"/>
                  </a:moveTo>
                  <a:lnTo>
                    <a:pt x="226695" y="591503"/>
                  </a:lnTo>
                  <a:lnTo>
                    <a:pt x="512445" y="501968"/>
                  </a:lnTo>
                  <a:lnTo>
                    <a:pt x="578168" y="209550"/>
                  </a:lnTo>
                  <a:lnTo>
                    <a:pt x="358140" y="6668"/>
                  </a:lnTo>
                  <a:lnTo>
                    <a:pt x="72390" y="96203"/>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0" name="Google Shape;140;p2"/>
            <p:cNvSpPr/>
            <p:nvPr/>
          </p:nvSpPr>
          <p:spPr>
            <a:xfrm>
              <a:off x="7239952" y="4051934"/>
              <a:ext cx="583882" cy="598170"/>
            </a:xfrm>
            <a:custGeom>
              <a:avLst/>
              <a:gdLst/>
              <a:ahLst/>
              <a:cxnLst/>
              <a:rect l="l" t="t" r="r" b="b"/>
              <a:pathLst>
                <a:path w="583882" h="598170" extrusionOk="0">
                  <a:moveTo>
                    <a:pt x="224790" y="598170"/>
                  </a:moveTo>
                  <a:lnTo>
                    <a:pt x="223837" y="597218"/>
                  </a:lnTo>
                  <a:lnTo>
                    <a:pt x="0" y="390525"/>
                  </a:lnTo>
                  <a:lnTo>
                    <a:pt x="66675" y="91440"/>
                  </a:lnTo>
                  <a:lnTo>
                    <a:pt x="68580" y="90488"/>
                  </a:lnTo>
                  <a:lnTo>
                    <a:pt x="359092" y="0"/>
                  </a:lnTo>
                  <a:lnTo>
                    <a:pt x="360045" y="953"/>
                  </a:lnTo>
                  <a:lnTo>
                    <a:pt x="583883" y="207645"/>
                  </a:lnTo>
                  <a:lnTo>
                    <a:pt x="517208" y="506730"/>
                  </a:lnTo>
                  <a:lnTo>
                    <a:pt x="515303" y="507683"/>
                  </a:lnTo>
                  <a:lnTo>
                    <a:pt x="224790" y="598170"/>
                  </a:lnTo>
                  <a:close/>
                  <a:moveTo>
                    <a:pt x="5715" y="387668"/>
                  </a:moveTo>
                  <a:lnTo>
                    <a:pt x="225742" y="590550"/>
                  </a:lnTo>
                  <a:lnTo>
                    <a:pt x="511492" y="501015"/>
                  </a:lnTo>
                  <a:lnTo>
                    <a:pt x="577215" y="208597"/>
                  </a:lnTo>
                  <a:lnTo>
                    <a:pt x="357187" y="5715"/>
                  </a:lnTo>
                  <a:lnTo>
                    <a:pt x="71437" y="95250"/>
                  </a:lnTo>
                  <a:lnTo>
                    <a:pt x="5715"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1" name="Google Shape;141;p2"/>
            <p:cNvSpPr/>
            <p:nvPr/>
          </p:nvSpPr>
          <p:spPr>
            <a:xfrm>
              <a:off x="2789872" y="3518534"/>
              <a:ext cx="583882" cy="598170"/>
            </a:xfrm>
            <a:custGeom>
              <a:avLst/>
              <a:gdLst/>
              <a:ahLst/>
              <a:cxnLst/>
              <a:rect l="l" t="t" r="r" b="b"/>
              <a:pathLst>
                <a:path w="583882" h="598170" extrusionOk="0">
                  <a:moveTo>
                    <a:pt x="224790" y="598170"/>
                  </a:moveTo>
                  <a:lnTo>
                    <a:pt x="223838" y="597218"/>
                  </a:lnTo>
                  <a:lnTo>
                    <a:pt x="0" y="390525"/>
                  </a:lnTo>
                  <a:lnTo>
                    <a:pt x="66675" y="91440"/>
                  </a:lnTo>
                  <a:lnTo>
                    <a:pt x="68580" y="90488"/>
                  </a:lnTo>
                  <a:lnTo>
                    <a:pt x="359092" y="0"/>
                  </a:lnTo>
                  <a:lnTo>
                    <a:pt x="360045" y="953"/>
                  </a:lnTo>
                  <a:lnTo>
                    <a:pt x="583882" y="207645"/>
                  </a:lnTo>
                  <a:lnTo>
                    <a:pt x="517207" y="506730"/>
                  </a:lnTo>
                  <a:lnTo>
                    <a:pt x="515303" y="507683"/>
                  </a:lnTo>
                  <a:lnTo>
                    <a:pt x="224790" y="598170"/>
                  </a:lnTo>
                  <a:close/>
                  <a:moveTo>
                    <a:pt x="5715" y="388620"/>
                  </a:moveTo>
                  <a:lnTo>
                    <a:pt x="225742" y="591503"/>
                  </a:lnTo>
                  <a:lnTo>
                    <a:pt x="511492" y="501968"/>
                  </a:lnTo>
                  <a:lnTo>
                    <a:pt x="577215" y="210503"/>
                  </a:lnTo>
                  <a:lnTo>
                    <a:pt x="357188" y="7620"/>
                  </a:lnTo>
                  <a:lnTo>
                    <a:pt x="71438" y="97155"/>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2" name="Google Shape;142;p2"/>
            <p:cNvSpPr/>
            <p:nvPr/>
          </p:nvSpPr>
          <p:spPr>
            <a:xfrm>
              <a:off x="3300412" y="3633787"/>
              <a:ext cx="583882" cy="598169"/>
            </a:xfrm>
            <a:custGeom>
              <a:avLst/>
              <a:gdLst/>
              <a:ahLst/>
              <a:cxnLst/>
              <a:rect l="l" t="t" r="r" b="b"/>
              <a:pathLst>
                <a:path w="583882" h="598169" extrusionOk="0">
                  <a:moveTo>
                    <a:pt x="225742" y="598170"/>
                  </a:moveTo>
                  <a:lnTo>
                    <a:pt x="224790" y="597218"/>
                  </a:lnTo>
                  <a:lnTo>
                    <a:pt x="0" y="390525"/>
                  </a:lnTo>
                  <a:lnTo>
                    <a:pt x="66675" y="91440"/>
                  </a:lnTo>
                  <a:lnTo>
                    <a:pt x="68580" y="90488"/>
                  </a:lnTo>
                  <a:lnTo>
                    <a:pt x="359092" y="0"/>
                  </a:lnTo>
                  <a:lnTo>
                    <a:pt x="360045" y="953"/>
                  </a:lnTo>
                  <a:lnTo>
                    <a:pt x="583883" y="207645"/>
                  </a:lnTo>
                  <a:lnTo>
                    <a:pt x="517208" y="506730"/>
                  </a:lnTo>
                  <a:lnTo>
                    <a:pt x="515303" y="507682"/>
                  </a:lnTo>
                  <a:lnTo>
                    <a:pt x="225742" y="598170"/>
                  </a:lnTo>
                  <a:close/>
                  <a:moveTo>
                    <a:pt x="7620" y="388620"/>
                  </a:moveTo>
                  <a:lnTo>
                    <a:pt x="227648" y="591503"/>
                  </a:lnTo>
                  <a:lnTo>
                    <a:pt x="513397" y="501968"/>
                  </a:lnTo>
                  <a:lnTo>
                    <a:pt x="579120" y="209550"/>
                  </a:lnTo>
                  <a:lnTo>
                    <a:pt x="359092" y="6667"/>
                  </a:lnTo>
                  <a:lnTo>
                    <a:pt x="73342" y="96203"/>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3" name="Google Shape;143;p2"/>
            <p:cNvSpPr/>
            <p:nvPr/>
          </p:nvSpPr>
          <p:spPr>
            <a:xfrm>
              <a:off x="3812857" y="3748087"/>
              <a:ext cx="583882" cy="598169"/>
            </a:xfrm>
            <a:custGeom>
              <a:avLst/>
              <a:gdLst/>
              <a:ahLst/>
              <a:cxnLst/>
              <a:rect l="l" t="t" r="r" b="b"/>
              <a:pathLst>
                <a:path w="583882" h="598169" extrusionOk="0">
                  <a:moveTo>
                    <a:pt x="224790" y="598170"/>
                  </a:moveTo>
                  <a:lnTo>
                    <a:pt x="223838" y="597218"/>
                  </a:lnTo>
                  <a:lnTo>
                    <a:pt x="0" y="390525"/>
                  </a:lnTo>
                  <a:lnTo>
                    <a:pt x="66675" y="91440"/>
                  </a:lnTo>
                  <a:lnTo>
                    <a:pt x="68580" y="90488"/>
                  </a:lnTo>
                  <a:lnTo>
                    <a:pt x="359092" y="0"/>
                  </a:lnTo>
                  <a:lnTo>
                    <a:pt x="360045" y="953"/>
                  </a:lnTo>
                  <a:lnTo>
                    <a:pt x="583883" y="207645"/>
                  </a:lnTo>
                  <a:lnTo>
                    <a:pt x="517208" y="506730"/>
                  </a:lnTo>
                  <a:lnTo>
                    <a:pt x="515302" y="507682"/>
                  </a:lnTo>
                  <a:lnTo>
                    <a:pt x="224790" y="598170"/>
                  </a:lnTo>
                  <a:close/>
                  <a:moveTo>
                    <a:pt x="6667" y="388620"/>
                  </a:moveTo>
                  <a:lnTo>
                    <a:pt x="226695" y="591503"/>
                  </a:lnTo>
                  <a:lnTo>
                    <a:pt x="512445" y="501968"/>
                  </a:lnTo>
                  <a:lnTo>
                    <a:pt x="578168" y="209550"/>
                  </a:lnTo>
                  <a:lnTo>
                    <a:pt x="358140" y="6667"/>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4" name="Google Shape;144;p2"/>
            <p:cNvSpPr/>
            <p:nvPr/>
          </p:nvSpPr>
          <p:spPr>
            <a:xfrm>
              <a:off x="4325302" y="3863339"/>
              <a:ext cx="583882" cy="598169"/>
            </a:xfrm>
            <a:custGeom>
              <a:avLst/>
              <a:gdLst/>
              <a:ahLst/>
              <a:cxnLst/>
              <a:rect l="l" t="t" r="r" b="b"/>
              <a:pathLst>
                <a:path w="583882" h="598169" extrusionOk="0">
                  <a:moveTo>
                    <a:pt x="224790" y="598170"/>
                  </a:moveTo>
                  <a:lnTo>
                    <a:pt x="223838" y="597217"/>
                  </a:lnTo>
                  <a:lnTo>
                    <a:pt x="0" y="390525"/>
                  </a:lnTo>
                  <a:lnTo>
                    <a:pt x="66675" y="91440"/>
                  </a:lnTo>
                  <a:lnTo>
                    <a:pt x="68580" y="90488"/>
                  </a:lnTo>
                  <a:lnTo>
                    <a:pt x="359092" y="0"/>
                  </a:lnTo>
                  <a:lnTo>
                    <a:pt x="360045" y="952"/>
                  </a:lnTo>
                  <a:lnTo>
                    <a:pt x="583882" y="207645"/>
                  </a:lnTo>
                  <a:lnTo>
                    <a:pt x="517207" y="506730"/>
                  </a:lnTo>
                  <a:lnTo>
                    <a:pt x="515302" y="507682"/>
                  </a:lnTo>
                  <a:lnTo>
                    <a:pt x="224790" y="598170"/>
                  </a:lnTo>
                  <a:close/>
                  <a:moveTo>
                    <a:pt x="5715" y="388620"/>
                  </a:moveTo>
                  <a:lnTo>
                    <a:pt x="225742" y="591503"/>
                  </a:lnTo>
                  <a:lnTo>
                    <a:pt x="511492" y="501967"/>
                  </a:lnTo>
                  <a:lnTo>
                    <a:pt x="577215" y="209550"/>
                  </a:lnTo>
                  <a:lnTo>
                    <a:pt x="357188" y="6667"/>
                  </a:lnTo>
                  <a:lnTo>
                    <a:pt x="71438" y="96203"/>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5" name="Google Shape;145;p2"/>
            <p:cNvSpPr/>
            <p:nvPr/>
          </p:nvSpPr>
          <p:spPr>
            <a:xfrm>
              <a:off x="6372224" y="4322444"/>
              <a:ext cx="583882" cy="598170"/>
            </a:xfrm>
            <a:custGeom>
              <a:avLst/>
              <a:gdLst/>
              <a:ahLst/>
              <a:cxnLst/>
              <a:rect l="l" t="t" r="r" b="b"/>
              <a:pathLst>
                <a:path w="583882" h="598170" extrusionOk="0">
                  <a:moveTo>
                    <a:pt x="224790" y="598170"/>
                  </a:moveTo>
                  <a:lnTo>
                    <a:pt x="223838" y="597218"/>
                  </a:lnTo>
                  <a:lnTo>
                    <a:pt x="0" y="390525"/>
                  </a:lnTo>
                  <a:lnTo>
                    <a:pt x="66675" y="91440"/>
                  </a:lnTo>
                  <a:lnTo>
                    <a:pt x="68580" y="90488"/>
                  </a:lnTo>
                  <a:lnTo>
                    <a:pt x="359093" y="0"/>
                  </a:lnTo>
                  <a:lnTo>
                    <a:pt x="360045" y="953"/>
                  </a:lnTo>
                  <a:lnTo>
                    <a:pt x="583882" y="207645"/>
                  </a:lnTo>
                  <a:lnTo>
                    <a:pt x="517207" y="506730"/>
                  </a:lnTo>
                  <a:lnTo>
                    <a:pt x="515303" y="507683"/>
                  </a:lnTo>
                  <a:lnTo>
                    <a:pt x="224790" y="598170"/>
                  </a:lnTo>
                  <a:close/>
                  <a:moveTo>
                    <a:pt x="6668" y="388620"/>
                  </a:moveTo>
                  <a:lnTo>
                    <a:pt x="226695" y="591503"/>
                  </a:lnTo>
                  <a:lnTo>
                    <a:pt x="512445" y="501968"/>
                  </a:lnTo>
                  <a:lnTo>
                    <a:pt x="578168" y="209550"/>
                  </a:lnTo>
                  <a:lnTo>
                    <a:pt x="357188" y="7620"/>
                  </a:lnTo>
                  <a:lnTo>
                    <a:pt x="71438" y="97155"/>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6" name="Google Shape;146;p2"/>
            <p:cNvSpPr/>
            <p:nvPr/>
          </p:nvSpPr>
          <p:spPr>
            <a:xfrm>
              <a:off x="2433637" y="3905249"/>
              <a:ext cx="583882" cy="598169"/>
            </a:xfrm>
            <a:custGeom>
              <a:avLst/>
              <a:gdLst/>
              <a:ahLst/>
              <a:cxnLst/>
              <a:rect l="l" t="t" r="r" b="b"/>
              <a:pathLst>
                <a:path w="583882" h="598169" extrusionOk="0">
                  <a:moveTo>
                    <a:pt x="225743" y="598170"/>
                  </a:moveTo>
                  <a:lnTo>
                    <a:pt x="224790" y="597218"/>
                  </a:lnTo>
                  <a:lnTo>
                    <a:pt x="0" y="390525"/>
                  </a:lnTo>
                  <a:lnTo>
                    <a:pt x="66675" y="91440"/>
                  </a:lnTo>
                  <a:lnTo>
                    <a:pt x="68580" y="90488"/>
                  </a:lnTo>
                  <a:lnTo>
                    <a:pt x="359093" y="0"/>
                  </a:lnTo>
                  <a:lnTo>
                    <a:pt x="360045" y="953"/>
                  </a:lnTo>
                  <a:lnTo>
                    <a:pt x="583883" y="207645"/>
                  </a:lnTo>
                  <a:lnTo>
                    <a:pt x="517208" y="506730"/>
                  </a:lnTo>
                  <a:lnTo>
                    <a:pt x="515303" y="507682"/>
                  </a:lnTo>
                  <a:lnTo>
                    <a:pt x="225743" y="598170"/>
                  </a:lnTo>
                  <a:close/>
                  <a:moveTo>
                    <a:pt x="6668" y="387668"/>
                  </a:moveTo>
                  <a:lnTo>
                    <a:pt x="226695" y="590550"/>
                  </a:lnTo>
                  <a:lnTo>
                    <a:pt x="512445" y="501015"/>
                  </a:lnTo>
                  <a:lnTo>
                    <a:pt x="578168" y="208597"/>
                  </a:lnTo>
                  <a:lnTo>
                    <a:pt x="358140" y="5715"/>
                  </a:lnTo>
                  <a:lnTo>
                    <a:pt x="72390" y="95250"/>
                  </a:lnTo>
                  <a:lnTo>
                    <a:pt x="6668"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7" name="Google Shape;147;p2"/>
            <p:cNvSpPr/>
            <p:nvPr/>
          </p:nvSpPr>
          <p:spPr>
            <a:xfrm>
              <a:off x="2946081" y="4019549"/>
              <a:ext cx="583882" cy="598169"/>
            </a:xfrm>
            <a:custGeom>
              <a:avLst/>
              <a:gdLst/>
              <a:ahLst/>
              <a:cxnLst/>
              <a:rect l="l" t="t" r="r" b="b"/>
              <a:pathLst>
                <a:path w="583882" h="598169" extrusionOk="0">
                  <a:moveTo>
                    <a:pt x="224790" y="598170"/>
                  </a:moveTo>
                  <a:lnTo>
                    <a:pt x="223838" y="597218"/>
                  </a:lnTo>
                  <a:lnTo>
                    <a:pt x="0" y="390525"/>
                  </a:lnTo>
                  <a:lnTo>
                    <a:pt x="66675" y="91440"/>
                  </a:lnTo>
                  <a:lnTo>
                    <a:pt x="68580" y="90488"/>
                  </a:lnTo>
                  <a:lnTo>
                    <a:pt x="359093" y="0"/>
                  </a:lnTo>
                  <a:lnTo>
                    <a:pt x="360045" y="953"/>
                  </a:lnTo>
                  <a:lnTo>
                    <a:pt x="583883" y="207645"/>
                  </a:lnTo>
                  <a:lnTo>
                    <a:pt x="517208" y="506730"/>
                  </a:lnTo>
                  <a:lnTo>
                    <a:pt x="515303" y="507682"/>
                  </a:lnTo>
                  <a:lnTo>
                    <a:pt x="224790" y="598170"/>
                  </a:lnTo>
                  <a:close/>
                  <a:moveTo>
                    <a:pt x="6668" y="388620"/>
                  </a:moveTo>
                  <a:lnTo>
                    <a:pt x="226695" y="591503"/>
                  </a:lnTo>
                  <a:lnTo>
                    <a:pt x="512445" y="501968"/>
                  </a:lnTo>
                  <a:lnTo>
                    <a:pt x="578168" y="209550"/>
                  </a:lnTo>
                  <a:lnTo>
                    <a:pt x="358140" y="6668"/>
                  </a:lnTo>
                  <a:lnTo>
                    <a:pt x="72390" y="96203"/>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8" name="Google Shape;148;p2"/>
            <p:cNvSpPr/>
            <p:nvPr/>
          </p:nvSpPr>
          <p:spPr>
            <a:xfrm>
              <a:off x="3457574" y="4134802"/>
              <a:ext cx="583882" cy="598169"/>
            </a:xfrm>
            <a:custGeom>
              <a:avLst/>
              <a:gdLst/>
              <a:ahLst/>
              <a:cxnLst/>
              <a:rect l="l" t="t" r="r" b="b"/>
              <a:pathLst>
                <a:path w="583882" h="598169" extrusionOk="0">
                  <a:moveTo>
                    <a:pt x="224790" y="598170"/>
                  </a:moveTo>
                  <a:lnTo>
                    <a:pt x="223838" y="597217"/>
                  </a:lnTo>
                  <a:lnTo>
                    <a:pt x="0" y="390525"/>
                  </a:lnTo>
                  <a:lnTo>
                    <a:pt x="66675" y="91440"/>
                  </a:lnTo>
                  <a:lnTo>
                    <a:pt x="68580" y="90488"/>
                  </a:lnTo>
                  <a:lnTo>
                    <a:pt x="359092" y="0"/>
                  </a:lnTo>
                  <a:lnTo>
                    <a:pt x="360045" y="953"/>
                  </a:lnTo>
                  <a:lnTo>
                    <a:pt x="583883" y="207645"/>
                  </a:lnTo>
                  <a:lnTo>
                    <a:pt x="517208" y="506730"/>
                  </a:lnTo>
                  <a:lnTo>
                    <a:pt x="515303" y="507682"/>
                  </a:lnTo>
                  <a:lnTo>
                    <a:pt x="224790" y="598170"/>
                  </a:lnTo>
                  <a:close/>
                  <a:moveTo>
                    <a:pt x="6667" y="387667"/>
                  </a:moveTo>
                  <a:lnTo>
                    <a:pt x="226695" y="590550"/>
                  </a:lnTo>
                  <a:lnTo>
                    <a:pt x="512445" y="501015"/>
                  </a:lnTo>
                  <a:lnTo>
                    <a:pt x="578168" y="208597"/>
                  </a:lnTo>
                  <a:lnTo>
                    <a:pt x="358140" y="5715"/>
                  </a:lnTo>
                  <a:lnTo>
                    <a:pt x="72390" y="95250"/>
                  </a:lnTo>
                  <a:lnTo>
                    <a:pt x="6667"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9" name="Google Shape;149;p2"/>
            <p:cNvSpPr/>
            <p:nvPr/>
          </p:nvSpPr>
          <p:spPr>
            <a:xfrm>
              <a:off x="3970019" y="4249102"/>
              <a:ext cx="583882" cy="598169"/>
            </a:xfrm>
            <a:custGeom>
              <a:avLst/>
              <a:gdLst/>
              <a:ahLst/>
              <a:cxnLst/>
              <a:rect l="l" t="t" r="r" b="b"/>
              <a:pathLst>
                <a:path w="583882" h="598169" extrusionOk="0">
                  <a:moveTo>
                    <a:pt x="224790" y="598170"/>
                  </a:moveTo>
                  <a:lnTo>
                    <a:pt x="223838" y="597217"/>
                  </a:lnTo>
                  <a:lnTo>
                    <a:pt x="0" y="390525"/>
                  </a:lnTo>
                  <a:lnTo>
                    <a:pt x="66675" y="91440"/>
                  </a:lnTo>
                  <a:lnTo>
                    <a:pt x="68580" y="90488"/>
                  </a:lnTo>
                  <a:lnTo>
                    <a:pt x="359092" y="0"/>
                  </a:lnTo>
                  <a:lnTo>
                    <a:pt x="360045" y="953"/>
                  </a:lnTo>
                  <a:lnTo>
                    <a:pt x="583883" y="207645"/>
                  </a:lnTo>
                  <a:lnTo>
                    <a:pt x="517208" y="506730"/>
                  </a:lnTo>
                  <a:lnTo>
                    <a:pt x="515302" y="507682"/>
                  </a:lnTo>
                  <a:lnTo>
                    <a:pt x="224790" y="598170"/>
                  </a:lnTo>
                  <a:close/>
                  <a:moveTo>
                    <a:pt x="5715" y="388620"/>
                  </a:moveTo>
                  <a:lnTo>
                    <a:pt x="225742" y="591503"/>
                  </a:lnTo>
                  <a:lnTo>
                    <a:pt x="511492" y="501967"/>
                  </a:lnTo>
                  <a:lnTo>
                    <a:pt x="577215" y="209550"/>
                  </a:lnTo>
                  <a:lnTo>
                    <a:pt x="357188" y="6667"/>
                  </a:lnTo>
                  <a:lnTo>
                    <a:pt x="71438" y="96203"/>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0" name="Google Shape;150;p2"/>
            <p:cNvSpPr/>
            <p:nvPr/>
          </p:nvSpPr>
          <p:spPr>
            <a:xfrm>
              <a:off x="4481512" y="4364354"/>
              <a:ext cx="583882" cy="598169"/>
            </a:xfrm>
            <a:custGeom>
              <a:avLst/>
              <a:gdLst/>
              <a:ahLst/>
              <a:cxnLst/>
              <a:rect l="l" t="t" r="r" b="b"/>
              <a:pathLst>
                <a:path w="583882" h="598169" extrusionOk="0">
                  <a:moveTo>
                    <a:pt x="224790" y="598170"/>
                  </a:moveTo>
                  <a:lnTo>
                    <a:pt x="223838" y="597217"/>
                  </a:lnTo>
                  <a:lnTo>
                    <a:pt x="0" y="390525"/>
                  </a:lnTo>
                  <a:lnTo>
                    <a:pt x="66675" y="91440"/>
                  </a:lnTo>
                  <a:lnTo>
                    <a:pt x="68580" y="90488"/>
                  </a:lnTo>
                  <a:lnTo>
                    <a:pt x="359092" y="0"/>
                  </a:lnTo>
                  <a:lnTo>
                    <a:pt x="360045" y="952"/>
                  </a:lnTo>
                  <a:lnTo>
                    <a:pt x="583882" y="207645"/>
                  </a:lnTo>
                  <a:lnTo>
                    <a:pt x="517207" y="506730"/>
                  </a:lnTo>
                  <a:lnTo>
                    <a:pt x="515303" y="507682"/>
                  </a:lnTo>
                  <a:lnTo>
                    <a:pt x="224790" y="598170"/>
                  </a:lnTo>
                  <a:close/>
                  <a:moveTo>
                    <a:pt x="6667" y="387667"/>
                  </a:moveTo>
                  <a:lnTo>
                    <a:pt x="226695" y="590550"/>
                  </a:lnTo>
                  <a:lnTo>
                    <a:pt x="512445" y="501015"/>
                  </a:lnTo>
                  <a:lnTo>
                    <a:pt x="578168" y="208597"/>
                  </a:lnTo>
                  <a:lnTo>
                    <a:pt x="358140" y="5715"/>
                  </a:lnTo>
                  <a:lnTo>
                    <a:pt x="72390" y="95250"/>
                  </a:lnTo>
                  <a:lnTo>
                    <a:pt x="6667"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1" name="Google Shape;151;p2"/>
            <p:cNvSpPr/>
            <p:nvPr/>
          </p:nvSpPr>
          <p:spPr>
            <a:xfrm>
              <a:off x="6528434" y="4823459"/>
              <a:ext cx="583882" cy="598170"/>
            </a:xfrm>
            <a:custGeom>
              <a:avLst/>
              <a:gdLst/>
              <a:ahLst/>
              <a:cxnLst/>
              <a:rect l="l" t="t" r="r" b="b"/>
              <a:pathLst>
                <a:path w="583882" h="598170" extrusionOk="0">
                  <a:moveTo>
                    <a:pt x="224790" y="598170"/>
                  </a:moveTo>
                  <a:lnTo>
                    <a:pt x="223838" y="597218"/>
                  </a:lnTo>
                  <a:lnTo>
                    <a:pt x="0" y="390525"/>
                  </a:lnTo>
                  <a:lnTo>
                    <a:pt x="66675" y="91440"/>
                  </a:lnTo>
                  <a:lnTo>
                    <a:pt x="68580" y="90488"/>
                  </a:lnTo>
                  <a:lnTo>
                    <a:pt x="359093" y="0"/>
                  </a:lnTo>
                  <a:lnTo>
                    <a:pt x="360045" y="953"/>
                  </a:lnTo>
                  <a:lnTo>
                    <a:pt x="583883" y="207645"/>
                  </a:lnTo>
                  <a:lnTo>
                    <a:pt x="517208" y="506730"/>
                  </a:lnTo>
                  <a:lnTo>
                    <a:pt x="515303" y="507683"/>
                  </a:lnTo>
                  <a:lnTo>
                    <a:pt x="224790" y="598170"/>
                  </a:lnTo>
                  <a:close/>
                  <a:moveTo>
                    <a:pt x="6668" y="387668"/>
                  </a:moveTo>
                  <a:lnTo>
                    <a:pt x="226695" y="590550"/>
                  </a:lnTo>
                  <a:lnTo>
                    <a:pt x="512445" y="501015"/>
                  </a:lnTo>
                  <a:lnTo>
                    <a:pt x="578168" y="208597"/>
                  </a:lnTo>
                  <a:lnTo>
                    <a:pt x="358140" y="5715"/>
                  </a:lnTo>
                  <a:lnTo>
                    <a:pt x="72390" y="95250"/>
                  </a:lnTo>
                  <a:lnTo>
                    <a:pt x="6668"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2" name="Google Shape;152;p2"/>
            <p:cNvSpPr/>
            <p:nvPr/>
          </p:nvSpPr>
          <p:spPr>
            <a:xfrm>
              <a:off x="5725477" y="2687002"/>
              <a:ext cx="45719" cy="45719"/>
            </a:xfrm>
            <a:custGeom>
              <a:avLst/>
              <a:gdLst/>
              <a:ahLst/>
              <a:cxnLst/>
              <a:rect l="l" t="t" r="r" b="b"/>
              <a:pathLst>
                <a:path w="45719" h="45719" extrusionOk="0">
                  <a:moveTo>
                    <a:pt x="45720" y="22860"/>
                  </a:moveTo>
                  <a:cubicBezTo>
                    <a:pt x="45720" y="35242"/>
                    <a:pt x="35242" y="45720"/>
                    <a:pt x="22860" y="45720"/>
                  </a:cubicBezTo>
                  <a:cubicBezTo>
                    <a:pt x="10478" y="45720"/>
                    <a:pt x="0" y="35242"/>
                    <a:pt x="0" y="22860"/>
                  </a:cubicBezTo>
                  <a:cubicBezTo>
                    <a:pt x="0" y="10477"/>
                    <a:pt x="10478"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3" name="Google Shape;153;p2"/>
            <p:cNvSpPr/>
            <p:nvPr/>
          </p:nvSpPr>
          <p:spPr>
            <a:xfrm>
              <a:off x="3680459" y="2228789"/>
              <a:ext cx="45720" cy="45780"/>
            </a:xfrm>
            <a:custGeom>
              <a:avLst/>
              <a:gdLst/>
              <a:ahLst/>
              <a:cxnLst/>
              <a:rect l="l" t="t" r="r" b="b"/>
              <a:pathLst>
                <a:path w="45720" h="45780" extrusionOk="0">
                  <a:moveTo>
                    <a:pt x="45720" y="22920"/>
                  </a:moveTo>
                  <a:cubicBezTo>
                    <a:pt x="45720" y="35303"/>
                    <a:pt x="35243" y="45780"/>
                    <a:pt x="22860" y="45780"/>
                  </a:cubicBezTo>
                  <a:cubicBezTo>
                    <a:pt x="10478" y="45780"/>
                    <a:pt x="0" y="35303"/>
                    <a:pt x="0" y="22920"/>
                  </a:cubicBezTo>
                  <a:cubicBezTo>
                    <a:pt x="0" y="10538"/>
                    <a:pt x="10478" y="60"/>
                    <a:pt x="22860" y="60"/>
                  </a:cubicBezTo>
                  <a:cubicBezTo>
                    <a:pt x="35243"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4" name="Google Shape;154;p2"/>
            <p:cNvSpPr/>
            <p:nvPr/>
          </p:nvSpPr>
          <p:spPr>
            <a:xfrm>
              <a:off x="6594156" y="2415539"/>
              <a:ext cx="45720" cy="45720"/>
            </a:xfrm>
            <a:custGeom>
              <a:avLst/>
              <a:gdLst/>
              <a:ahLst/>
              <a:cxnLst/>
              <a:rect l="l" t="t" r="r" b="b"/>
              <a:pathLst>
                <a:path w="45720" h="45720" extrusionOk="0">
                  <a:moveTo>
                    <a:pt x="45720" y="22860"/>
                  </a:moveTo>
                  <a:cubicBezTo>
                    <a:pt x="45720" y="35243"/>
                    <a:pt x="35243" y="45720"/>
                    <a:pt x="22860" y="45720"/>
                  </a:cubicBezTo>
                  <a:cubicBezTo>
                    <a:pt x="10478" y="45720"/>
                    <a:pt x="0" y="35243"/>
                    <a:pt x="0" y="22860"/>
                  </a:cubicBezTo>
                  <a:cubicBezTo>
                    <a:pt x="0" y="10477"/>
                    <a:pt x="10478" y="0"/>
                    <a:pt x="22860" y="0"/>
                  </a:cubicBezTo>
                  <a:cubicBezTo>
                    <a:pt x="35243"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5" name="Google Shape;155;p2"/>
            <p:cNvSpPr/>
            <p:nvPr/>
          </p:nvSpPr>
          <p:spPr>
            <a:xfrm>
              <a:off x="7172324" y="2234564"/>
              <a:ext cx="45719" cy="45720"/>
            </a:xfrm>
            <a:custGeom>
              <a:avLst/>
              <a:gdLst/>
              <a:ahLst/>
              <a:cxnLst/>
              <a:rect l="l" t="t" r="r" b="b"/>
              <a:pathLst>
                <a:path w="45719" h="45720" extrusionOk="0">
                  <a:moveTo>
                    <a:pt x="45720" y="22860"/>
                  </a:moveTo>
                  <a:cubicBezTo>
                    <a:pt x="45720" y="35243"/>
                    <a:pt x="35243" y="45720"/>
                    <a:pt x="22860" y="45720"/>
                  </a:cubicBezTo>
                  <a:cubicBezTo>
                    <a:pt x="10478" y="45720"/>
                    <a:pt x="0" y="35243"/>
                    <a:pt x="0" y="22860"/>
                  </a:cubicBezTo>
                  <a:cubicBezTo>
                    <a:pt x="0" y="10477"/>
                    <a:pt x="10478" y="0"/>
                    <a:pt x="22860" y="0"/>
                  </a:cubicBezTo>
                  <a:cubicBezTo>
                    <a:pt x="35243"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6" name="Google Shape;156;p2"/>
            <p:cNvSpPr/>
            <p:nvPr/>
          </p:nvSpPr>
          <p:spPr>
            <a:xfrm>
              <a:off x="6112192" y="3388994"/>
              <a:ext cx="45719" cy="45720"/>
            </a:xfrm>
            <a:custGeom>
              <a:avLst/>
              <a:gdLst/>
              <a:ahLst/>
              <a:cxnLst/>
              <a:rect l="l" t="t" r="r" b="b"/>
              <a:pathLst>
                <a:path w="45719" h="45720"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7" name="Google Shape;157;p2"/>
            <p:cNvSpPr/>
            <p:nvPr/>
          </p:nvSpPr>
          <p:spPr>
            <a:xfrm>
              <a:off x="6900862" y="3415664"/>
              <a:ext cx="45719" cy="45719"/>
            </a:xfrm>
            <a:custGeom>
              <a:avLst/>
              <a:gdLst/>
              <a:ahLst/>
              <a:cxnLst/>
              <a:rect l="l" t="t" r="r" b="b"/>
              <a:pathLst>
                <a:path w="45719" h="45719" extrusionOk="0">
                  <a:moveTo>
                    <a:pt x="45720" y="22860"/>
                  </a:moveTo>
                  <a:cubicBezTo>
                    <a:pt x="45720" y="35242"/>
                    <a:pt x="35243" y="45720"/>
                    <a:pt x="22860" y="45720"/>
                  </a:cubicBezTo>
                  <a:cubicBezTo>
                    <a:pt x="10478" y="45720"/>
                    <a:pt x="0" y="35242"/>
                    <a:pt x="0" y="22860"/>
                  </a:cubicBezTo>
                  <a:cubicBezTo>
                    <a:pt x="0" y="10477"/>
                    <a:pt x="10478" y="0"/>
                    <a:pt x="22860" y="0"/>
                  </a:cubicBezTo>
                  <a:cubicBezTo>
                    <a:pt x="36195"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8" name="Google Shape;158;p2"/>
            <p:cNvSpPr/>
            <p:nvPr/>
          </p:nvSpPr>
          <p:spPr>
            <a:xfrm>
              <a:off x="8129587" y="2760344"/>
              <a:ext cx="45719" cy="45720"/>
            </a:xfrm>
            <a:custGeom>
              <a:avLst/>
              <a:gdLst/>
              <a:ahLst/>
              <a:cxnLst/>
              <a:rect l="l" t="t" r="r" b="b"/>
              <a:pathLst>
                <a:path w="45719" h="45720" extrusionOk="0">
                  <a:moveTo>
                    <a:pt x="45720" y="22860"/>
                  </a:moveTo>
                  <a:cubicBezTo>
                    <a:pt x="45720" y="35242"/>
                    <a:pt x="35243" y="45720"/>
                    <a:pt x="22860" y="45720"/>
                  </a:cubicBezTo>
                  <a:cubicBezTo>
                    <a:pt x="10477" y="45720"/>
                    <a:pt x="0" y="35242"/>
                    <a:pt x="0" y="22860"/>
                  </a:cubicBezTo>
                  <a:cubicBezTo>
                    <a:pt x="0" y="10477"/>
                    <a:pt x="10477" y="0"/>
                    <a:pt x="22860" y="0"/>
                  </a:cubicBezTo>
                  <a:cubicBezTo>
                    <a:pt x="35243"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9" name="Google Shape;159;p2"/>
            <p:cNvSpPr/>
            <p:nvPr/>
          </p:nvSpPr>
          <p:spPr>
            <a:xfrm>
              <a:off x="6793229" y="1528762"/>
              <a:ext cx="45719" cy="45720"/>
            </a:xfrm>
            <a:custGeom>
              <a:avLst/>
              <a:gdLst/>
              <a:ahLst/>
              <a:cxnLst/>
              <a:rect l="l" t="t" r="r" b="b"/>
              <a:pathLst>
                <a:path w="45719" h="45720" extrusionOk="0">
                  <a:moveTo>
                    <a:pt x="45720" y="22860"/>
                  </a:moveTo>
                  <a:cubicBezTo>
                    <a:pt x="45720" y="35243"/>
                    <a:pt x="35242" y="45720"/>
                    <a:pt x="22860" y="45720"/>
                  </a:cubicBezTo>
                  <a:cubicBezTo>
                    <a:pt x="10477" y="45720"/>
                    <a:pt x="0" y="35243"/>
                    <a:pt x="0" y="22860"/>
                  </a:cubicBezTo>
                  <a:cubicBezTo>
                    <a:pt x="0" y="10478"/>
                    <a:pt x="10477"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0" name="Google Shape;160;p2"/>
            <p:cNvSpPr/>
            <p:nvPr/>
          </p:nvSpPr>
          <p:spPr>
            <a:xfrm>
              <a:off x="7491412" y="3236594"/>
              <a:ext cx="45719" cy="45720"/>
            </a:xfrm>
            <a:custGeom>
              <a:avLst/>
              <a:gdLst/>
              <a:ahLst/>
              <a:cxnLst/>
              <a:rect l="l" t="t" r="r" b="b"/>
              <a:pathLst>
                <a:path w="45719" h="45720" extrusionOk="0">
                  <a:moveTo>
                    <a:pt x="45720" y="22860"/>
                  </a:moveTo>
                  <a:cubicBezTo>
                    <a:pt x="45720" y="35242"/>
                    <a:pt x="35243" y="45720"/>
                    <a:pt x="22860" y="45720"/>
                  </a:cubicBezTo>
                  <a:cubicBezTo>
                    <a:pt x="10477" y="45720"/>
                    <a:pt x="0" y="35242"/>
                    <a:pt x="0" y="22860"/>
                  </a:cubicBezTo>
                  <a:cubicBezTo>
                    <a:pt x="0" y="10477"/>
                    <a:pt x="10477" y="0"/>
                    <a:pt x="22860" y="0"/>
                  </a:cubicBezTo>
                  <a:cubicBezTo>
                    <a:pt x="35243"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1" name="Google Shape;161;p2"/>
            <p:cNvSpPr/>
            <p:nvPr/>
          </p:nvSpPr>
          <p:spPr>
            <a:xfrm>
              <a:off x="5013006" y="3459419"/>
              <a:ext cx="45720" cy="45780"/>
            </a:xfrm>
            <a:custGeom>
              <a:avLst/>
              <a:gdLst/>
              <a:ahLst/>
              <a:cxnLst/>
              <a:rect l="l" t="t" r="r" b="b"/>
              <a:pathLst>
                <a:path w="45720" h="45780" extrusionOk="0">
                  <a:moveTo>
                    <a:pt x="45720" y="22920"/>
                  </a:moveTo>
                  <a:cubicBezTo>
                    <a:pt x="45720" y="35303"/>
                    <a:pt x="35243" y="45780"/>
                    <a:pt x="22860" y="45780"/>
                  </a:cubicBezTo>
                  <a:cubicBezTo>
                    <a:pt x="10478" y="45780"/>
                    <a:pt x="0" y="35303"/>
                    <a:pt x="0" y="22920"/>
                  </a:cubicBezTo>
                  <a:cubicBezTo>
                    <a:pt x="0" y="10538"/>
                    <a:pt x="10478" y="60"/>
                    <a:pt x="22860" y="60"/>
                  </a:cubicBezTo>
                  <a:cubicBezTo>
                    <a:pt x="35243"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2" name="Google Shape;162;p2"/>
            <p:cNvSpPr/>
            <p:nvPr/>
          </p:nvSpPr>
          <p:spPr>
            <a:xfrm>
              <a:off x="5213984" y="2569844"/>
              <a:ext cx="45720" cy="45719"/>
            </a:xfrm>
            <a:custGeom>
              <a:avLst/>
              <a:gdLst/>
              <a:ahLst/>
              <a:cxnLst/>
              <a:rect l="l" t="t" r="r" b="b"/>
              <a:pathLst>
                <a:path w="45720" h="45719" extrusionOk="0">
                  <a:moveTo>
                    <a:pt x="45720" y="22860"/>
                  </a:moveTo>
                  <a:cubicBezTo>
                    <a:pt x="45720" y="35242"/>
                    <a:pt x="35243" y="45720"/>
                    <a:pt x="22860" y="45720"/>
                  </a:cubicBezTo>
                  <a:cubicBezTo>
                    <a:pt x="10478" y="45720"/>
                    <a:pt x="0" y="35242"/>
                    <a:pt x="0" y="22860"/>
                  </a:cubicBezTo>
                  <a:cubicBezTo>
                    <a:pt x="0" y="10477"/>
                    <a:pt x="10478" y="0"/>
                    <a:pt x="22860" y="0"/>
                  </a:cubicBezTo>
                  <a:cubicBezTo>
                    <a:pt x="35243"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3" name="Google Shape;163;p2"/>
            <p:cNvSpPr/>
            <p:nvPr/>
          </p:nvSpPr>
          <p:spPr>
            <a:xfrm>
              <a:off x="6149339" y="2001201"/>
              <a:ext cx="45719" cy="45720"/>
            </a:xfrm>
            <a:custGeom>
              <a:avLst/>
              <a:gdLst/>
              <a:ahLst/>
              <a:cxnLst/>
              <a:rect l="l" t="t" r="r" b="b"/>
              <a:pathLst>
                <a:path w="45719" h="45720" extrusionOk="0">
                  <a:moveTo>
                    <a:pt x="45720" y="22860"/>
                  </a:moveTo>
                  <a:cubicBezTo>
                    <a:pt x="45720" y="35243"/>
                    <a:pt x="35242" y="45720"/>
                    <a:pt x="22860" y="45720"/>
                  </a:cubicBezTo>
                  <a:cubicBezTo>
                    <a:pt x="10478" y="45720"/>
                    <a:pt x="0" y="35243"/>
                    <a:pt x="0" y="22860"/>
                  </a:cubicBezTo>
                  <a:cubicBezTo>
                    <a:pt x="0" y="10478"/>
                    <a:pt x="10478"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4" name="Google Shape;164;p2"/>
            <p:cNvSpPr/>
            <p:nvPr/>
          </p:nvSpPr>
          <p:spPr>
            <a:xfrm>
              <a:off x="5570219" y="2185987"/>
              <a:ext cx="45720" cy="45720"/>
            </a:xfrm>
            <a:custGeom>
              <a:avLst/>
              <a:gdLst/>
              <a:ahLst/>
              <a:cxnLst/>
              <a:rect l="l" t="t" r="r" b="b"/>
              <a:pathLst>
                <a:path w="45720" h="45720" extrusionOk="0">
                  <a:moveTo>
                    <a:pt x="45720" y="22860"/>
                  </a:moveTo>
                  <a:cubicBezTo>
                    <a:pt x="45720" y="35242"/>
                    <a:pt x="35243" y="45720"/>
                    <a:pt x="22860" y="45720"/>
                  </a:cubicBezTo>
                  <a:cubicBezTo>
                    <a:pt x="10478" y="45720"/>
                    <a:pt x="0" y="35242"/>
                    <a:pt x="0" y="22860"/>
                  </a:cubicBezTo>
                  <a:cubicBezTo>
                    <a:pt x="0" y="10477"/>
                    <a:pt x="10478" y="0"/>
                    <a:pt x="22860" y="0"/>
                  </a:cubicBezTo>
                  <a:cubicBezTo>
                    <a:pt x="35243"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5" name="Google Shape;165;p2"/>
            <p:cNvSpPr/>
            <p:nvPr/>
          </p:nvSpPr>
          <p:spPr>
            <a:xfrm>
              <a:off x="4769166" y="2161222"/>
              <a:ext cx="45720" cy="45719"/>
            </a:xfrm>
            <a:custGeom>
              <a:avLst/>
              <a:gdLst/>
              <a:ahLst/>
              <a:cxnLst/>
              <a:rect l="l" t="t" r="r" b="b"/>
              <a:pathLst>
                <a:path w="45720" h="45719" extrusionOk="0">
                  <a:moveTo>
                    <a:pt x="45720" y="22860"/>
                  </a:moveTo>
                  <a:cubicBezTo>
                    <a:pt x="45720" y="35242"/>
                    <a:pt x="35242" y="45720"/>
                    <a:pt x="22860" y="45720"/>
                  </a:cubicBezTo>
                  <a:cubicBezTo>
                    <a:pt x="10478" y="45720"/>
                    <a:pt x="0" y="35242"/>
                    <a:pt x="0" y="22860"/>
                  </a:cubicBezTo>
                  <a:cubicBezTo>
                    <a:pt x="0" y="10477"/>
                    <a:pt x="10478"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6" name="Google Shape;166;p2"/>
            <p:cNvSpPr/>
            <p:nvPr/>
          </p:nvSpPr>
          <p:spPr>
            <a:xfrm>
              <a:off x="4349114" y="2841307"/>
              <a:ext cx="45719" cy="45720"/>
            </a:xfrm>
            <a:custGeom>
              <a:avLst/>
              <a:gdLst/>
              <a:ahLst/>
              <a:cxnLst/>
              <a:rect l="l" t="t" r="r" b="b"/>
              <a:pathLst>
                <a:path w="45719" h="45720"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7" name="Google Shape;167;p2"/>
            <p:cNvSpPr/>
            <p:nvPr/>
          </p:nvSpPr>
          <p:spPr>
            <a:xfrm>
              <a:off x="3193732" y="3208971"/>
              <a:ext cx="45719" cy="45720"/>
            </a:xfrm>
            <a:custGeom>
              <a:avLst/>
              <a:gdLst/>
              <a:ahLst/>
              <a:cxnLst/>
              <a:rect l="l" t="t" r="r" b="b"/>
              <a:pathLst>
                <a:path w="45719" h="45720" extrusionOk="0">
                  <a:moveTo>
                    <a:pt x="45720" y="22860"/>
                  </a:moveTo>
                  <a:cubicBezTo>
                    <a:pt x="45720" y="35243"/>
                    <a:pt x="35242" y="45720"/>
                    <a:pt x="22860" y="45720"/>
                  </a:cubicBezTo>
                  <a:cubicBezTo>
                    <a:pt x="10477" y="45720"/>
                    <a:pt x="0" y="35243"/>
                    <a:pt x="0" y="22860"/>
                  </a:cubicBezTo>
                  <a:cubicBezTo>
                    <a:pt x="0" y="10478"/>
                    <a:pt x="10477"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8" name="Google Shape;168;p2"/>
            <p:cNvSpPr/>
            <p:nvPr/>
          </p:nvSpPr>
          <p:spPr>
            <a:xfrm>
              <a:off x="4215764" y="3434714"/>
              <a:ext cx="45719" cy="45719"/>
            </a:xfrm>
            <a:custGeom>
              <a:avLst/>
              <a:gdLst/>
              <a:ahLst/>
              <a:cxnLst/>
              <a:rect l="l" t="t" r="r" b="b"/>
              <a:pathLst>
                <a:path w="45719" h="45719"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9" name="Google Shape;169;p2"/>
            <p:cNvSpPr/>
            <p:nvPr/>
          </p:nvSpPr>
          <p:spPr>
            <a:xfrm>
              <a:off x="3835716" y="2727959"/>
              <a:ext cx="45720" cy="45720"/>
            </a:xfrm>
            <a:custGeom>
              <a:avLst/>
              <a:gdLst/>
              <a:ahLst/>
              <a:cxnLst/>
              <a:rect l="l" t="t" r="r" b="b"/>
              <a:pathLst>
                <a:path w="45720" h="45720" extrusionOk="0">
                  <a:moveTo>
                    <a:pt x="45720" y="22860"/>
                  </a:moveTo>
                  <a:cubicBezTo>
                    <a:pt x="45720" y="35243"/>
                    <a:pt x="35242" y="45720"/>
                    <a:pt x="22860" y="45720"/>
                  </a:cubicBezTo>
                  <a:cubicBezTo>
                    <a:pt x="10478" y="45720"/>
                    <a:pt x="0" y="35243"/>
                    <a:pt x="0" y="22860"/>
                  </a:cubicBezTo>
                  <a:cubicBezTo>
                    <a:pt x="0" y="10478"/>
                    <a:pt x="10478"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pic>
        <p:nvPicPr>
          <p:cNvPr id="10" name="Shape 10" descr="paint_transparent1.png"/>
          <p:cNvPicPr preferRelativeResize="0"/>
          <p:nvPr/>
        </p:nvPicPr>
        <p:blipFill rotWithShape="1">
          <a:blip r:embed="rId3">
            <a:alphaModFix/>
          </a:blip>
          <a:srcRect l="55211"/>
          <a:stretch/>
        </p:blipFill>
        <p:spPr>
          <a:xfrm>
            <a:off x="2" y="0"/>
            <a:ext cx="4095677" cy="5143500"/>
          </a:xfrm>
          <a:prstGeom prst="rect">
            <a:avLst/>
          </a:prstGeom>
          <a:noFill/>
          <a:ln>
            <a:noFill/>
          </a:ln>
        </p:spPr>
      </p:pic>
      <p:sp>
        <p:nvSpPr>
          <p:cNvPr id="11" name="Shape 11"/>
          <p:cNvSpPr txBox="1">
            <a:spLocks noGrp="1"/>
          </p:cNvSpPr>
          <p:nvPr>
            <p:ph type="ctrTitle"/>
          </p:nvPr>
        </p:nvSpPr>
        <p:spPr>
          <a:xfrm>
            <a:off x="3208125" y="3287225"/>
            <a:ext cx="5250300" cy="1159800"/>
          </a:xfrm>
          <a:prstGeom prst="rect">
            <a:avLst/>
          </a:prstGeom>
        </p:spPr>
        <p:txBody>
          <a:bodyPr wrap="square" lIns="121897" tIns="121897" rIns="121897" bIns="121897" anchor="b" anchorCtr="0"/>
          <a:lstStyle>
            <a:lvl1pPr lvl="0" algn="r">
              <a:spcBef>
                <a:spcPts val="0"/>
              </a:spcBef>
              <a:buClr>
                <a:srgbClr val="FFFFFF"/>
              </a:buClr>
              <a:buSzPct val="100000"/>
              <a:buFont typeface="Lato Light"/>
              <a:defRPr sz="5025">
                <a:solidFill>
                  <a:srgbClr val="FFFFFF"/>
                </a:solidFill>
                <a:latin typeface="Lato Light"/>
                <a:ea typeface="Lato Light"/>
                <a:cs typeface="Lato Light"/>
                <a:sym typeface="Lato Light"/>
              </a:defRPr>
            </a:lvl1pPr>
            <a:lvl2pPr lvl="1" algn="r">
              <a:spcBef>
                <a:spcPts val="0"/>
              </a:spcBef>
              <a:buClr>
                <a:srgbClr val="FFFFFF"/>
              </a:buClr>
              <a:buSzPct val="100000"/>
              <a:buFont typeface="Lato Light"/>
              <a:defRPr sz="5025">
                <a:solidFill>
                  <a:srgbClr val="FFFFFF"/>
                </a:solidFill>
                <a:latin typeface="Lato Light"/>
                <a:ea typeface="Lato Light"/>
                <a:cs typeface="Lato Light"/>
                <a:sym typeface="Lato Light"/>
              </a:defRPr>
            </a:lvl2pPr>
            <a:lvl3pPr lvl="2" algn="r">
              <a:spcBef>
                <a:spcPts val="0"/>
              </a:spcBef>
              <a:buClr>
                <a:srgbClr val="FFFFFF"/>
              </a:buClr>
              <a:buSzPct val="100000"/>
              <a:buFont typeface="Lato Light"/>
              <a:defRPr sz="5025">
                <a:solidFill>
                  <a:srgbClr val="FFFFFF"/>
                </a:solidFill>
                <a:latin typeface="Lato Light"/>
                <a:ea typeface="Lato Light"/>
                <a:cs typeface="Lato Light"/>
                <a:sym typeface="Lato Light"/>
              </a:defRPr>
            </a:lvl3pPr>
            <a:lvl4pPr lvl="3" algn="r">
              <a:spcBef>
                <a:spcPts val="0"/>
              </a:spcBef>
              <a:buClr>
                <a:srgbClr val="FFFFFF"/>
              </a:buClr>
              <a:buSzPct val="100000"/>
              <a:buFont typeface="Lato Light"/>
              <a:defRPr sz="5025">
                <a:solidFill>
                  <a:srgbClr val="FFFFFF"/>
                </a:solidFill>
                <a:latin typeface="Lato Light"/>
                <a:ea typeface="Lato Light"/>
                <a:cs typeface="Lato Light"/>
                <a:sym typeface="Lato Light"/>
              </a:defRPr>
            </a:lvl4pPr>
            <a:lvl5pPr lvl="4" algn="r">
              <a:spcBef>
                <a:spcPts val="0"/>
              </a:spcBef>
              <a:buClr>
                <a:srgbClr val="FFFFFF"/>
              </a:buClr>
              <a:buSzPct val="100000"/>
              <a:buFont typeface="Lato Light"/>
              <a:defRPr sz="5025">
                <a:solidFill>
                  <a:srgbClr val="FFFFFF"/>
                </a:solidFill>
                <a:latin typeface="Lato Light"/>
                <a:ea typeface="Lato Light"/>
                <a:cs typeface="Lato Light"/>
                <a:sym typeface="Lato Light"/>
              </a:defRPr>
            </a:lvl5pPr>
            <a:lvl6pPr lvl="5" algn="r">
              <a:spcBef>
                <a:spcPts val="0"/>
              </a:spcBef>
              <a:buClr>
                <a:srgbClr val="FFFFFF"/>
              </a:buClr>
              <a:buSzPct val="100000"/>
              <a:buFont typeface="Lato Light"/>
              <a:defRPr sz="5025">
                <a:solidFill>
                  <a:srgbClr val="FFFFFF"/>
                </a:solidFill>
                <a:latin typeface="Lato Light"/>
                <a:ea typeface="Lato Light"/>
                <a:cs typeface="Lato Light"/>
                <a:sym typeface="Lato Light"/>
              </a:defRPr>
            </a:lvl6pPr>
            <a:lvl7pPr lvl="6" algn="r">
              <a:spcBef>
                <a:spcPts val="0"/>
              </a:spcBef>
              <a:buClr>
                <a:srgbClr val="FFFFFF"/>
              </a:buClr>
              <a:buSzPct val="100000"/>
              <a:buFont typeface="Lato Light"/>
              <a:defRPr sz="5025">
                <a:solidFill>
                  <a:srgbClr val="FFFFFF"/>
                </a:solidFill>
                <a:latin typeface="Lato Light"/>
                <a:ea typeface="Lato Light"/>
                <a:cs typeface="Lato Light"/>
                <a:sym typeface="Lato Light"/>
              </a:defRPr>
            </a:lvl7pPr>
            <a:lvl8pPr lvl="7" algn="r">
              <a:spcBef>
                <a:spcPts val="0"/>
              </a:spcBef>
              <a:buClr>
                <a:srgbClr val="FFFFFF"/>
              </a:buClr>
              <a:buSzPct val="100000"/>
              <a:buFont typeface="Lato Light"/>
              <a:defRPr sz="5025">
                <a:solidFill>
                  <a:srgbClr val="FFFFFF"/>
                </a:solidFill>
                <a:latin typeface="Lato Light"/>
                <a:ea typeface="Lato Light"/>
                <a:cs typeface="Lato Light"/>
                <a:sym typeface="Lato Light"/>
              </a:defRPr>
            </a:lvl8pPr>
            <a:lvl9pPr lvl="8" algn="r">
              <a:spcBef>
                <a:spcPts val="0"/>
              </a:spcBef>
              <a:buClr>
                <a:srgbClr val="FFFFFF"/>
              </a:buClr>
              <a:buSzPct val="100000"/>
              <a:buFont typeface="Lato Light"/>
              <a:defRPr sz="5025">
                <a:solidFill>
                  <a:srgbClr val="FFFFFF"/>
                </a:solidFill>
                <a:latin typeface="Lato Light"/>
                <a:ea typeface="Lato Light"/>
                <a:cs typeface="Lato Light"/>
                <a:sym typeface="Lato Light"/>
              </a:defRPr>
            </a:lvl9pPr>
          </a:lstStyle>
          <a:p>
            <a:endParaRPr/>
          </a:p>
        </p:txBody>
      </p:sp>
    </p:spTree>
    <p:extLst>
      <p:ext uri="{BB962C8B-B14F-4D97-AF65-F5344CB8AC3E}">
        <p14:creationId xmlns:p14="http://schemas.microsoft.com/office/powerpoint/2010/main" val="2387516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0"/>
        <p:cNvGrpSpPr/>
        <p:nvPr/>
      </p:nvGrpSpPr>
      <p:grpSpPr>
        <a:xfrm>
          <a:off x="0" y="0"/>
          <a:ext cx="0" cy="0"/>
          <a:chOff x="0" y="0"/>
          <a:chExt cx="0" cy="0"/>
        </a:xfrm>
      </p:grpSpPr>
      <p:pic>
        <p:nvPicPr>
          <p:cNvPr id="171" name="Google Shape;171;p3"/>
          <p:cNvPicPr preferRelativeResize="0"/>
          <p:nvPr/>
        </p:nvPicPr>
        <p:blipFill rotWithShape="1">
          <a:blip r:embed="rId2">
            <a:alphaModFix/>
          </a:blip>
          <a:srcRect l="39" r="49"/>
          <a:stretch/>
        </p:blipFill>
        <p:spPr>
          <a:xfrm flipH="1">
            <a:off x="-81237" y="-96000"/>
            <a:ext cx="9306418" cy="5239512"/>
          </a:xfrm>
          <a:prstGeom prst="rect">
            <a:avLst/>
          </a:prstGeom>
          <a:noFill/>
          <a:ln>
            <a:noFill/>
          </a:ln>
        </p:spPr>
      </p:pic>
      <p:sp>
        <p:nvSpPr>
          <p:cNvPr id="172" name="Google Shape;172;p3"/>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173" name="Google Shape;173;p3"/>
          <p:cNvSpPr txBox="1">
            <a:spLocks noGrp="1"/>
          </p:cNvSpPr>
          <p:nvPr>
            <p:ph type="body" idx="1"/>
          </p:nvPr>
        </p:nvSpPr>
        <p:spPr>
          <a:xfrm>
            <a:off x="720000" y="1113547"/>
            <a:ext cx="7704000" cy="365100"/>
          </a:xfrm>
          <a:prstGeom prst="rect">
            <a:avLst/>
          </a:prstGeom>
          <a:noFill/>
          <a:ln>
            <a:noFill/>
          </a:ln>
        </p:spPr>
        <p:txBody>
          <a:bodyPr spcFirstLastPara="1" wrap="square" lIns="91425" tIns="91425" rIns="91425" bIns="91425" anchor="t" anchorCtr="0">
            <a:noAutofit/>
          </a:bodyPr>
          <a:lstStyle>
            <a:lvl1pPr marL="457200" lvl="0" indent="-304800" algn="ctr">
              <a:lnSpc>
                <a:spcPct val="100000"/>
              </a:lnSpc>
              <a:spcBef>
                <a:spcPts val="0"/>
              </a:spcBef>
              <a:spcAft>
                <a:spcPts val="0"/>
              </a:spcAft>
              <a:buSzPts val="1200"/>
              <a:buChar char="●"/>
              <a:defRPr/>
            </a:lvl1pPr>
            <a:lvl2pPr marL="914400" lvl="1" indent="-304800" algn="l">
              <a:lnSpc>
                <a:spcPct val="115000"/>
              </a:lnSpc>
              <a:spcBef>
                <a:spcPts val="0"/>
              </a:spcBef>
              <a:spcAft>
                <a:spcPts val="0"/>
              </a:spcAft>
              <a:buSzPts val="12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304800" algn="l">
              <a:lnSpc>
                <a:spcPct val="115000"/>
              </a:lnSpc>
              <a:spcBef>
                <a:spcPts val="0"/>
              </a:spcBef>
              <a:spcAft>
                <a:spcPts val="0"/>
              </a:spcAft>
              <a:buSzPts val="1200"/>
              <a:buChar char="○"/>
              <a:defRPr/>
            </a:lvl5pPr>
            <a:lvl6pPr marL="2743200" lvl="5" indent="-304800" algn="l">
              <a:lnSpc>
                <a:spcPct val="115000"/>
              </a:lnSpc>
              <a:spcBef>
                <a:spcPts val="0"/>
              </a:spcBef>
              <a:spcAft>
                <a:spcPts val="0"/>
              </a:spcAft>
              <a:buSzPts val="1200"/>
              <a:buChar char="■"/>
              <a:defRPr/>
            </a:lvl6pPr>
            <a:lvl7pPr marL="3200400" lvl="6" indent="-304800" algn="l">
              <a:lnSpc>
                <a:spcPct val="115000"/>
              </a:lnSpc>
              <a:spcBef>
                <a:spcPts val="0"/>
              </a:spcBef>
              <a:spcAft>
                <a:spcPts val="0"/>
              </a:spcAft>
              <a:buSzPts val="1200"/>
              <a:buChar char="●"/>
              <a:defRPr/>
            </a:lvl7pPr>
            <a:lvl8pPr marL="3657600" lvl="7" indent="-304800" algn="l">
              <a:lnSpc>
                <a:spcPct val="115000"/>
              </a:lnSpc>
              <a:spcBef>
                <a:spcPts val="0"/>
              </a:spcBef>
              <a:spcAft>
                <a:spcPts val="0"/>
              </a:spcAft>
              <a:buSzPts val="1200"/>
              <a:buChar char="○"/>
              <a:defRPr/>
            </a:lvl8pPr>
            <a:lvl9pPr marL="4114800" lvl="8" indent="-304800" algn="l">
              <a:lnSpc>
                <a:spcPct val="115000"/>
              </a:lnSpc>
              <a:spcBef>
                <a:spcPts val="0"/>
              </a:spcBef>
              <a:spcAft>
                <a:spcPts val="0"/>
              </a:spcAft>
              <a:buSzPts val="1200"/>
              <a:buChar char="■"/>
              <a:defRPr/>
            </a:lvl9pPr>
          </a:lstStyle>
          <a:p>
            <a:endParaRPr/>
          </a:p>
        </p:txBody>
      </p:sp>
      <p:grpSp>
        <p:nvGrpSpPr>
          <p:cNvPr id="174" name="Google Shape;174;p3"/>
          <p:cNvGrpSpPr/>
          <p:nvPr/>
        </p:nvGrpSpPr>
        <p:grpSpPr>
          <a:xfrm rot="3377826">
            <a:off x="-2423363" y="-2493779"/>
            <a:ext cx="3503215" cy="3033313"/>
            <a:chOff x="4076700" y="1680209"/>
            <a:chExt cx="4040504" cy="3498533"/>
          </a:xfrm>
        </p:grpSpPr>
        <p:sp>
          <p:nvSpPr>
            <p:cNvPr id="175" name="Google Shape;175;p3"/>
            <p:cNvSpPr/>
            <p:nvPr/>
          </p:nvSpPr>
          <p:spPr>
            <a:xfrm>
              <a:off x="5160645" y="4950142"/>
              <a:ext cx="45719" cy="45719"/>
            </a:xfrm>
            <a:custGeom>
              <a:avLst/>
              <a:gdLst/>
              <a:ahLst/>
              <a:cxnLst/>
              <a:rect l="l" t="t" r="r" b="b"/>
              <a:pathLst>
                <a:path w="45719" h="45719"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6" name="Google Shape;176;p3"/>
            <p:cNvSpPr/>
            <p:nvPr/>
          </p:nvSpPr>
          <p:spPr>
            <a:xfrm>
              <a:off x="6497954" y="1753551"/>
              <a:ext cx="537210" cy="596264"/>
            </a:xfrm>
            <a:custGeom>
              <a:avLst/>
              <a:gdLst/>
              <a:ahLst/>
              <a:cxnLst/>
              <a:rect l="l" t="t" r="r" b="b"/>
              <a:pathLst>
                <a:path w="537210" h="596264" extrusionOk="0">
                  <a:moveTo>
                    <a:pt x="289560" y="596265"/>
                  </a:moveTo>
                  <a:lnTo>
                    <a:pt x="20955" y="465773"/>
                  </a:lnTo>
                  <a:lnTo>
                    <a:pt x="0" y="167640"/>
                  </a:lnTo>
                  <a:lnTo>
                    <a:pt x="247650" y="0"/>
                  </a:lnTo>
                  <a:lnTo>
                    <a:pt x="516255" y="130492"/>
                  </a:lnTo>
                  <a:lnTo>
                    <a:pt x="537210" y="428625"/>
                  </a:lnTo>
                  <a:lnTo>
                    <a:pt x="289560" y="596265"/>
                  </a:lnTo>
                  <a:close/>
                  <a:moveTo>
                    <a:pt x="27623" y="461010"/>
                  </a:moveTo>
                  <a:lnTo>
                    <a:pt x="289560" y="588645"/>
                  </a:lnTo>
                  <a:lnTo>
                    <a:pt x="530543" y="425768"/>
                  </a:lnTo>
                  <a:lnTo>
                    <a:pt x="509588" y="135255"/>
                  </a:lnTo>
                  <a:lnTo>
                    <a:pt x="247650" y="7620"/>
                  </a:lnTo>
                  <a:lnTo>
                    <a:pt x="6667" y="170498"/>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7" name="Google Shape;177;p3"/>
            <p:cNvSpPr/>
            <p:nvPr/>
          </p:nvSpPr>
          <p:spPr>
            <a:xfrm>
              <a:off x="7007542" y="1716404"/>
              <a:ext cx="537209" cy="596265"/>
            </a:xfrm>
            <a:custGeom>
              <a:avLst/>
              <a:gdLst/>
              <a:ahLst/>
              <a:cxnLst/>
              <a:rect l="l" t="t" r="r" b="b"/>
              <a:pathLst>
                <a:path w="537209" h="596265" extrusionOk="0">
                  <a:moveTo>
                    <a:pt x="289560" y="596265"/>
                  </a:moveTo>
                  <a:lnTo>
                    <a:pt x="20955" y="465773"/>
                  </a:lnTo>
                  <a:lnTo>
                    <a:pt x="0" y="167640"/>
                  </a:lnTo>
                  <a:lnTo>
                    <a:pt x="247650" y="0"/>
                  </a:lnTo>
                  <a:lnTo>
                    <a:pt x="516255" y="130492"/>
                  </a:lnTo>
                  <a:lnTo>
                    <a:pt x="537210" y="428625"/>
                  </a:lnTo>
                  <a:lnTo>
                    <a:pt x="289560" y="596265"/>
                  </a:lnTo>
                  <a:close/>
                  <a:moveTo>
                    <a:pt x="27622" y="461963"/>
                  </a:moveTo>
                  <a:lnTo>
                    <a:pt x="289560" y="589598"/>
                  </a:lnTo>
                  <a:lnTo>
                    <a:pt x="530542" y="426720"/>
                  </a:lnTo>
                  <a:lnTo>
                    <a:pt x="509588" y="136208"/>
                  </a:lnTo>
                  <a:lnTo>
                    <a:pt x="247650" y="8572"/>
                  </a:lnTo>
                  <a:lnTo>
                    <a:pt x="6667" y="171450"/>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8" name="Google Shape;178;p3"/>
            <p:cNvSpPr/>
            <p:nvPr/>
          </p:nvSpPr>
          <p:spPr>
            <a:xfrm>
              <a:off x="7517130" y="1680209"/>
              <a:ext cx="537209" cy="596265"/>
            </a:xfrm>
            <a:custGeom>
              <a:avLst/>
              <a:gdLst/>
              <a:ahLst/>
              <a:cxnLst/>
              <a:rect l="l" t="t" r="r" b="b"/>
              <a:pathLst>
                <a:path w="537209" h="596265" extrusionOk="0">
                  <a:moveTo>
                    <a:pt x="289560" y="596265"/>
                  </a:moveTo>
                  <a:lnTo>
                    <a:pt x="20955" y="465773"/>
                  </a:lnTo>
                  <a:lnTo>
                    <a:pt x="0" y="167640"/>
                  </a:lnTo>
                  <a:lnTo>
                    <a:pt x="247650" y="0"/>
                  </a:lnTo>
                  <a:lnTo>
                    <a:pt x="516255" y="130493"/>
                  </a:lnTo>
                  <a:lnTo>
                    <a:pt x="537210" y="428625"/>
                  </a:lnTo>
                  <a:lnTo>
                    <a:pt x="289560" y="596265"/>
                  </a:lnTo>
                  <a:close/>
                  <a:moveTo>
                    <a:pt x="27622" y="461963"/>
                  </a:moveTo>
                  <a:lnTo>
                    <a:pt x="289560" y="589598"/>
                  </a:lnTo>
                  <a:lnTo>
                    <a:pt x="530542" y="426720"/>
                  </a:lnTo>
                  <a:lnTo>
                    <a:pt x="509588" y="136208"/>
                  </a:lnTo>
                  <a:lnTo>
                    <a:pt x="247650" y="8573"/>
                  </a:lnTo>
                  <a:lnTo>
                    <a:pt x="6667" y="171450"/>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9" name="Google Shape;179;p3"/>
            <p:cNvSpPr/>
            <p:nvPr/>
          </p:nvSpPr>
          <p:spPr>
            <a:xfrm>
              <a:off x="6784657" y="2176462"/>
              <a:ext cx="537210" cy="596264"/>
            </a:xfrm>
            <a:custGeom>
              <a:avLst/>
              <a:gdLst/>
              <a:ahLst/>
              <a:cxnLst/>
              <a:rect l="l" t="t" r="r" b="b"/>
              <a:pathLst>
                <a:path w="537210" h="596264" extrusionOk="0">
                  <a:moveTo>
                    <a:pt x="289560" y="596265"/>
                  </a:moveTo>
                  <a:lnTo>
                    <a:pt x="20955" y="465773"/>
                  </a:lnTo>
                  <a:lnTo>
                    <a:pt x="0" y="167640"/>
                  </a:lnTo>
                  <a:lnTo>
                    <a:pt x="247650" y="0"/>
                  </a:lnTo>
                  <a:lnTo>
                    <a:pt x="516255" y="130492"/>
                  </a:lnTo>
                  <a:lnTo>
                    <a:pt x="537210" y="428625"/>
                  </a:lnTo>
                  <a:lnTo>
                    <a:pt x="289560" y="596265"/>
                  </a:lnTo>
                  <a:close/>
                  <a:moveTo>
                    <a:pt x="26670" y="461010"/>
                  </a:moveTo>
                  <a:lnTo>
                    <a:pt x="288608" y="588645"/>
                  </a:lnTo>
                  <a:lnTo>
                    <a:pt x="530543" y="425767"/>
                  </a:lnTo>
                  <a:lnTo>
                    <a:pt x="509588" y="135255"/>
                  </a:lnTo>
                  <a:lnTo>
                    <a:pt x="247650" y="7620"/>
                  </a:lnTo>
                  <a:lnTo>
                    <a:pt x="6668" y="170498"/>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0" name="Google Shape;180;p3"/>
            <p:cNvSpPr/>
            <p:nvPr/>
          </p:nvSpPr>
          <p:spPr>
            <a:xfrm>
              <a:off x="7294244" y="2140267"/>
              <a:ext cx="537210" cy="596265"/>
            </a:xfrm>
            <a:custGeom>
              <a:avLst/>
              <a:gdLst/>
              <a:ahLst/>
              <a:cxnLst/>
              <a:rect l="l" t="t" r="r" b="b"/>
              <a:pathLst>
                <a:path w="537210" h="596265" extrusionOk="0">
                  <a:moveTo>
                    <a:pt x="289560" y="596265"/>
                  </a:moveTo>
                  <a:lnTo>
                    <a:pt x="20955" y="465772"/>
                  </a:lnTo>
                  <a:lnTo>
                    <a:pt x="0" y="167640"/>
                  </a:lnTo>
                  <a:lnTo>
                    <a:pt x="247650" y="0"/>
                  </a:lnTo>
                  <a:lnTo>
                    <a:pt x="516255" y="130493"/>
                  </a:lnTo>
                  <a:lnTo>
                    <a:pt x="537210" y="428625"/>
                  </a:lnTo>
                  <a:lnTo>
                    <a:pt x="289560" y="596265"/>
                  </a:lnTo>
                  <a:close/>
                  <a:moveTo>
                    <a:pt x="26670" y="461010"/>
                  </a:moveTo>
                  <a:lnTo>
                    <a:pt x="288608" y="588645"/>
                  </a:lnTo>
                  <a:lnTo>
                    <a:pt x="529590" y="425768"/>
                  </a:lnTo>
                  <a:lnTo>
                    <a:pt x="508635" y="135255"/>
                  </a:lnTo>
                  <a:lnTo>
                    <a:pt x="247650" y="7620"/>
                  </a:lnTo>
                  <a:lnTo>
                    <a:pt x="6668" y="170497"/>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1" name="Google Shape;181;p3"/>
            <p:cNvSpPr/>
            <p:nvPr/>
          </p:nvSpPr>
          <p:spPr>
            <a:xfrm>
              <a:off x="6561772" y="2635566"/>
              <a:ext cx="536257" cy="596265"/>
            </a:xfrm>
            <a:custGeom>
              <a:avLst/>
              <a:gdLst/>
              <a:ahLst/>
              <a:cxnLst/>
              <a:rect l="l" t="t" r="r" b="b"/>
              <a:pathLst>
                <a:path w="536257" h="596265" extrusionOk="0">
                  <a:moveTo>
                    <a:pt x="289560" y="596265"/>
                  </a:moveTo>
                  <a:lnTo>
                    <a:pt x="20955" y="465773"/>
                  </a:lnTo>
                  <a:lnTo>
                    <a:pt x="0" y="167640"/>
                  </a:lnTo>
                  <a:lnTo>
                    <a:pt x="247650" y="0"/>
                  </a:lnTo>
                  <a:lnTo>
                    <a:pt x="515303" y="131445"/>
                  </a:lnTo>
                  <a:lnTo>
                    <a:pt x="536258" y="429578"/>
                  </a:lnTo>
                  <a:lnTo>
                    <a:pt x="289560" y="596265"/>
                  </a:lnTo>
                  <a:close/>
                  <a:moveTo>
                    <a:pt x="26670" y="461963"/>
                  </a:moveTo>
                  <a:lnTo>
                    <a:pt x="288608" y="589598"/>
                  </a:lnTo>
                  <a:lnTo>
                    <a:pt x="529590" y="426720"/>
                  </a:lnTo>
                  <a:lnTo>
                    <a:pt x="508635" y="136208"/>
                  </a:lnTo>
                  <a:lnTo>
                    <a:pt x="246697" y="7620"/>
                  </a:lnTo>
                  <a:lnTo>
                    <a:pt x="5715" y="170498"/>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2" name="Google Shape;182;p3"/>
            <p:cNvSpPr/>
            <p:nvPr/>
          </p:nvSpPr>
          <p:spPr>
            <a:xfrm>
              <a:off x="7070407" y="2599372"/>
              <a:ext cx="537210" cy="596264"/>
            </a:xfrm>
            <a:custGeom>
              <a:avLst/>
              <a:gdLst/>
              <a:ahLst/>
              <a:cxnLst/>
              <a:rect l="l" t="t" r="r" b="b"/>
              <a:pathLst>
                <a:path w="537210" h="596264" extrusionOk="0">
                  <a:moveTo>
                    <a:pt x="289560" y="596265"/>
                  </a:moveTo>
                  <a:lnTo>
                    <a:pt x="20955" y="465773"/>
                  </a:lnTo>
                  <a:lnTo>
                    <a:pt x="0" y="167640"/>
                  </a:lnTo>
                  <a:lnTo>
                    <a:pt x="247650" y="0"/>
                  </a:lnTo>
                  <a:lnTo>
                    <a:pt x="516255" y="130492"/>
                  </a:lnTo>
                  <a:lnTo>
                    <a:pt x="537210" y="428625"/>
                  </a:lnTo>
                  <a:lnTo>
                    <a:pt x="289560" y="596265"/>
                  </a:lnTo>
                  <a:close/>
                  <a:moveTo>
                    <a:pt x="27623" y="461962"/>
                  </a:moveTo>
                  <a:lnTo>
                    <a:pt x="289560" y="589598"/>
                  </a:lnTo>
                  <a:lnTo>
                    <a:pt x="530543" y="426720"/>
                  </a:lnTo>
                  <a:lnTo>
                    <a:pt x="509588" y="136207"/>
                  </a:lnTo>
                  <a:lnTo>
                    <a:pt x="247650" y="8573"/>
                  </a:lnTo>
                  <a:lnTo>
                    <a:pt x="6668" y="171450"/>
                  </a:lnTo>
                  <a:lnTo>
                    <a:pt x="27623" y="461962"/>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3" name="Google Shape;183;p3"/>
            <p:cNvSpPr/>
            <p:nvPr/>
          </p:nvSpPr>
          <p:spPr>
            <a:xfrm>
              <a:off x="7579994" y="2563176"/>
              <a:ext cx="537210" cy="596264"/>
            </a:xfrm>
            <a:custGeom>
              <a:avLst/>
              <a:gdLst/>
              <a:ahLst/>
              <a:cxnLst/>
              <a:rect l="l" t="t" r="r" b="b"/>
              <a:pathLst>
                <a:path w="537210" h="596264" extrusionOk="0">
                  <a:moveTo>
                    <a:pt x="289560" y="596265"/>
                  </a:moveTo>
                  <a:lnTo>
                    <a:pt x="20955" y="465773"/>
                  </a:lnTo>
                  <a:lnTo>
                    <a:pt x="0" y="167640"/>
                  </a:lnTo>
                  <a:lnTo>
                    <a:pt x="247650" y="0"/>
                  </a:lnTo>
                  <a:lnTo>
                    <a:pt x="516255" y="130493"/>
                  </a:lnTo>
                  <a:lnTo>
                    <a:pt x="537210" y="428625"/>
                  </a:lnTo>
                  <a:lnTo>
                    <a:pt x="289560" y="596265"/>
                  </a:lnTo>
                  <a:close/>
                  <a:moveTo>
                    <a:pt x="27623" y="461010"/>
                  </a:moveTo>
                  <a:lnTo>
                    <a:pt x="289560" y="588645"/>
                  </a:lnTo>
                  <a:lnTo>
                    <a:pt x="530543" y="425768"/>
                  </a:lnTo>
                  <a:lnTo>
                    <a:pt x="509588" y="135255"/>
                  </a:lnTo>
                  <a:lnTo>
                    <a:pt x="247650" y="7620"/>
                  </a:lnTo>
                  <a:lnTo>
                    <a:pt x="6668" y="170498"/>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4" name="Google Shape;184;p3"/>
            <p:cNvSpPr/>
            <p:nvPr/>
          </p:nvSpPr>
          <p:spPr>
            <a:xfrm>
              <a:off x="4300537" y="3240404"/>
              <a:ext cx="537210" cy="596265"/>
            </a:xfrm>
            <a:custGeom>
              <a:avLst/>
              <a:gdLst/>
              <a:ahLst/>
              <a:cxnLst/>
              <a:rect l="l" t="t" r="r" b="b"/>
              <a:pathLst>
                <a:path w="537210" h="596265" extrusionOk="0">
                  <a:moveTo>
                    <a:pt x="289560" y="596265"/>
                  </a:moveTo>
                  <a:lnTo>
                    <a:pt x="20955" y="465773"/>
                  </a:lnTo>
                  <a:lnTo>
                    <a:pt x="0" y="167640"/>
                  </a:lnTo>
                  <a:lnTo>
                    <a:pt x="247650" y="0"/>
                  </a:lnTo>
                  <a:lnTo>
                    <a:pt x="516255" y="130492"/>
                  </a:lnTo>
                  <a:lnTo>
                    <a:pt x="537210" y="428625"/>
                  </a:lnTo>
                  <a:lnTo>
                    <a:pt x="289560" y="596265"/>
                  </a:lnTo>
                  <a:close/>
                  <a:moveTo>
                    <a:pt x="26670" y="461963"/>
                  </a:moveTo>
                  <a:lnTo>
                    <a:pt x="288608" y="589598"/>
                  </a:lnTo>
                  <a:lnTo>
                    <a:pt x="529590" y="426720"/>
                  </a:lnTo>
                  <a:lnTo>
                    <a:pt x="509588" y="135255"/>
                  </a:lnTo>
                  <a:lnTo>
                    <a:pt x="247650" y="7620"/>
                  </a:lnTo>
                  <a:lnTo>
                    <a:pt x="6668" y="170498"/>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5" name="Google Shape;185;p3"/>
            <p:cNvSpPr/>
            <p:nvPr/>
          </p:nvSpPr>
          <p:spPr>
            <a:xfrm>
              <a:off x="4809172" y="3204209"/>
              <a:ext cx="537210" cy="596265"/>
            </a:xfrm>
            <a:custGeom>
              <a:avLst/>
              <a:gdLst/>
              <a:ahLst/>
              <a:cxnLst/>
              <a:rect l="l" t="t" r="r" b="b"/>
              <a:pathLst>
                <a:path w="537210" h="596265" extrusionOk="0">
                  <a:moveTo>
                    <a:pt x="289560" y="596265"/>
                  </a:moveTo>
                  <a:lnTo>
                    <a:pt x="20955" y="465773"/>
                  </a:lnTo>
                  <a:lnTo>
                    <a:pt x="0" y="167640"/>
                  </a:lnTo>
                  <a:lnTo>
                    <a:pt x="247650" y="0"/>
                  </a:lnTo>
                  <a:lnTo>
                    <a:pt x="516255" y="130493"/>
                  </a:lnTo>
                  <a:lnTo>
                    <a:pt x="537210" y="428625"/>
                  </a:lnTo>
                  <a:lnTo>
                    <a:pt x="289560" y="596265"/>
                  </a:lnTo>
                  <a:close/>
                  <a:moveTo>
                    <a:pt x="27623" y="461010"/>
                  </a:moveTo>
                  <a:lnTo>
                    <a:pt x="289560" y="588645"/>
                  </a:lnTo>
                  <a:lnTo>
                    <a:pt x="530543" y="425768"/>
                  </a:lnTo>
                  <a:lnTo>
                    <a:pt x="509587" y="135255"/>
                  </a:lnTo>
                  <a:lnTo>
                    <a:pt x="247650" y="7620"/>
                  </a:lnTo>
                  <a:lnTo>
                    <a:pt x="6667" y="170498"/>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6" name="Google Shape;186;p3"/>
            <p:cNvSpPr/>
            <p:nvPr/>
          </p:nvSpPr>
          <p:spPr>
            <a:xfrm>
              <a:off x="5318759" y="3168014"/>
              <a:ext cx="537210" cy="596264"/>
            </a:xfrm>
            <a:custGeom>
              <a:avLst/>
              <a:gdLst/>
              <a:ahLst/>
              <a:cxnLst/>
              <a:rect l="l" t="t" r="r" b="b"/>
              <a:pathLst>
                <a:path w="537210" h="596264" extrusionOk="0">
                  <a:moveTo>
                    <a:pt x="289560" y="596265"/>
                  </a:moveTo>
                  <a:lnTo>
                    <a:pt x="20955" y="465772"/>
                  </a:lnTo>
                  <a:lnTo>
                    <a:pt x="0" y="167640"/>
                  </a:lnTo>
                  <a:lnTo>
                    <a:pt x="247650" y="0"/>
                  </a:lnTo>
                  <a:lnTo>
                    <a:pt x="516255" y="130492"/>
                  </a:lnTo>
                  <a:lnTo>
                    <a:pt x="537210" y="428625"/>
                  </a:lnTo>
                  <a:lnTo>
                    <a:pt x="289560" y="596265"/>
                  </a:lnTo>
                  <a:close/>
                  <a:moveTo>
                    <a:pt x="27623" y="461010"/>
                  </a:moveTo>
                  <a:lnTo>
                    <a:pt x="289560" y="588645"/>
                  </a:lnTo>
                  <a:lnTo>
                    <a:pt x="530543" y="425767"/>
                  </a:lnTo>
                  <a:lnTo>
                    <a:pt x="509588" y="135255"/>
                  </a:lnTo>
                  <a:lnTo>
                    <a:pt x="247650" y="7620"/>
                  </a:lnTo>
                  <a:lnTo>
                    <a:pt x="6668" y="170497"/>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7" name="Google Shape;187;p3"/>
            <p:cNvSpPr/>
            <p:nvPr/>
          </p:nvSpPr>
          <p:spPr>
            <a:xfrm>
              <a:off x="5828347" y="3130866"/>
              <a:ext cx="537210" cy="596265"/>
            </a:xfrm>
            <a:custGeom>
              <a:avLst/>
              <a:gdLst/>
              <a:ahLst/>
              <a:cxnLst/>
              <a:rect l="l" t="t" r="r" b="b"/>
              <a:pathLst>
                <a:path w="537210" h="596265" extrusionOk="0">
                  <a:moveTo>
                    <a:pt x="289560" y="596265"/>
                  </a:moveTo>
                  <a:lnTo>
                    <a:pt x="20955" y="465773"/>
                  </a:lnTo>
                  <a:lnTo>
                    <a:pt x="0" y="167640"/>
                  </a:lnTo>
                  <a:lnTo>
                    <a:pt x="247650" y="0"/>
                  </a:lnTo>
                  <a:lnTo>
                    <a:pt x="516255" y="130492"/>
                  </a:lnTo>
                  <a:lnTo>
                    <a:pt x="537210" y="428625"/>
                  </a:lnTo>
                  <a:lnTo>
                    <a:pt x="289560" y="596265"/>
                  </a:lnTo>
                  <a:close/>
                  <a:moveTo>
                    <a:pt x="27623" y="461963"/>
                  </a:moveTo>
                  <a:lnTo>
                    <a:pt x="289560" y="589598"/>
                  </a:lnTo>
                  <a:lnTo>
                    <a:pt x="530543" y="426720"/>
                  </a:lnTo>
                  <a:lnTo>
                    <a:pt x="509588" y="136208"/>
                  </a:lnTo>
                  <a:lnTo>
                    <a:pt x="247650" y="8573"/>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8" name="Google Shape;188;p3"/>
            <p:cNvSpPr/>
            <p:nvPr/>
          </p:nvSpPr>
          <p:spPr>
            <a:xfrm>
              <a:off x="6337934" y="3094671"/>
              <a:ext cx="537209" cy="596265"/>
            </a:xfrm>
            <a:custGeom>
              <a:avLst/>
              <a:gdLst/>
              <a:ahLst/>
              <a:cxnLst/>
              <a:rect l="l" t="t" r="r" b="b"/>
              <a:pathLst>
                <a:path w="537209" h="596265" extrusionOk="0">
                  <a:moveTo>
                    <a:pt x="289560" y="596265"/>
                  </a:moveTo>
                  <a:lnTo>
                    <a:pt x="20955" y="465773"/>
                  </a:lnTo>
                  <a:lnTo>
                    <a:pt x="0" y="167640"/>
                  </a:lnTo>
                  <a:lnTo>
                    <a:pt x="247650" y="0"/>
                  </a:lnTo>
                  <a:lnTo>
                    <a:pt x="516255" y="130493"/>
                  </a:lnTo>
                  <a:lnTo>
                    <a:pt x="537210" y="428625"/>
                  </a:lnTo>
                  <a:lnTo>
                    <a:pt x="289560" y="596265"/>
                  </a:lnTo>
                  <a:close/>
                  <a:moveTo>
                    <a:pt x="27623" y="461963"/>
                  </a:moveTo>
                  <a:lnTo>
                    <a:pt x="289560" y="589598"/>
                  </a:lnTo>
                  <a:lnTo>
                    <a:pt x="530543" y="426720"/>
                  </a:lnTo>
                  <a:lnTo>
                    <a:pt x="509588" y="136208"/>
                  </a:lnTo>
                  <a:lnTo>
                    <a:pt x="247650" y="8573"/>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9" name="Google Shape;189;p3"/>
            <p:cNvSpPr/>
            <p:nvPr/>
          </p:nvSpPr>
          <p:spPr>
            <a:xfrm>
              <a:off x="6847522" y="3058477"/>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8" y="589597"/>
                  </a:lnTo>
                  <a:lnTo>
                    <a:pt x="529590" y="426720"/>
                  </a:lnTo>
                  <a:lnTo>
                    <a:pt x="508635" y="136207"/>
                  </a:lnTo>
                  <a:lnTo>
                    <a:pt x="246697"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0" name="Google Shape;190;p3"/>
            <p:cNvSpPr/>
            <p:nvPr/>
          </p:nvSpPr>
          <p:spPr>
            <a:xfrm>
              <a:off x="7357109" y="3022282"/>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8" y="589597"/>
                  </a:lnTo>
                  <a:lnTo>
                    <a:pt x="529590" y="426720"/>
                  </a:lnTo>
                  <a:lnTo>
                    <a:pt x="508635" y="136208"/>
                  </a:lnTo>
                  <a:lnTo>
                    <a:pt x="246697"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1" name="Google Shape;191;p3"/>
            <p:cNvSpPr/>
            <p:nvPr/>
          </p:nvSpPr>
          <p:spPr>
            <a:xfrm>
              <a:off x="4076700" y="3700462"/>
              <a:ext cx="537210" cy="595312"/>
            </a:xfrm>
            <a:custGeom>
              <a:avLst/>
              <a:gdLst/>
              <a:ahLst/>
              <a:cxnLst/>
              <a:rect l="l" t="t" r="r" b="b"/>
              <a:pathLst>
                <a:path w="537210" h="595312" extrusionOk="0">
                  <a:moveTo>
                    <a:pt x="289560" y="595313"/>
                  </a:moveTo>
                  <a:lnTo>
                    <a:pt x="20955" y="464820"/>
                  </a:lnTo>
                  <a:lnTo>
                    <a:pt x="0" y="166688"/>
                  </a:lnTo>
                  <a:lnTo>
                    <a:pt x="247650" y="0"/>
                  </a:lnTo>
                  <a:lnTo>
                    <a:pt x="516255" y="130492"/>
                  </a:lnTo>
                  <a:lnTo>
                    <a:pt x="537210" y="428625"/>
                  </a:lnTo>
                  <a:lnTo>
                    <a:pt x="289560" y="595313"/>
                  </a:lnTo>
                  <a:close/>
                  <a:moveTo>
                    <a:pt x="27623" y="461010"/>
                  </a:moveTo>
                  <a:lnTo>
                    <a:pt x="289560" y="588645"/>
                  </a:lnTo>
                  <a:lnTo>
                    <a:pt x="530543" y="425768"/>
                  </a:lnTo>
                  <a:lnTo>
                    <a:pt x="509588" y="135255"/>
                  </a:lnTo>
                  <a:lnTo>
                    <a:pt x="247650" y="6667"/>
                  </a:lnTo>
                  <a:lnTo>
                    <a:pt x="6668" y="170497"/>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2" name="Google Shape;192;p3"/>
            <p:cNvSpPr/>
            <p:nvPr/>
          </p:nvSpPr>
          <p:spPr>
            <a:xfrm>
              <a:off x="4586287" y="3663314"/>
              <a:ext cx="537210" cy="596265"/>
            </a:xfrm>
            <a:custGeom>
              <a:avLst/>
              <a:gdLst/>
              <a:ahLst/>
              <a:cxnLst/>
              <a:rect l="l" t="t" r="r" b="b"/>
              <a:pathLst>
                <a:path w="537210" h="596265" extrusionOk="0">
                  <a:moveTo>
                    <a:pt x="289560" y="596265"/>
                  </a:moveTo>
                  <a:lnTo>
                    <a:pt x="20955" y="465772"/>
                  </a:lnTo>
                  <a:lnTo>
                    <a:pt x="0" y="167640"/>
                  </a:lnTo>
                  <a:lnTo>
                    <a:pt x="247650" y="0"/>
                  </a:lnTo>
                  <a:lnTo>
                    <a:pt x="516255" y="130492"/>
                  </a:lnTo>
                  <a:lnTo>
                    <a:pt x="537210" y="428625"/>
                  </a:lnTo>
                  <a:lnTo>
                    <a:pt x="289560" y="596265"/>
                  </a:lnTo>
                  <a:close/>
                  <a:moveTo>
                    <a:pt x="27623" y="461963"/>
                  </a:moveTo>
                  <a:lnTo>
                    <a:pt x="289560" y="589597"/>
                  </a:lnTo>
                  <a:lnTo>
                    <a:pt x="530543" y="426720"/>
                  </a:lnTo>
                  <a:lnTo>
                    <a:pt x="509588" y="136207"/>
                  </a:lnTo>
                  <a:lnTo>
                    <a:pt x="247650" y="8572"/>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3" name="Google Shape;193;p3"/>
            <p:cNvSpPr/>
            <p:nvPr/>
          </p:nvSpPr>
          <p:spPr>
            <a:xfrm>
              <a:off x="5095875" y="3627119"/>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8" y="589598"/>
                  </a:lnTo>
                  <a:lnTo>
                    <a:pt x="529590" y="426720"/>
                  </a:lnTo>
                  <a:lnTo>
                    <a:pt x="508635" y="136208"/>
                  </a:lnTo>
                  <a:lnTo>
                    <a:pt x="247650" y="7620"/>
                  </a:lnTo>
                  <a:lnTo>
                    <a:pt x="6667" y="170497"/>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4" name="Google Shape;194;p3"/>
            <p:cNvSpPr/>
            <p:nvPr/>
          </p:nvSpPr>
          <p:spPr>
            <a:xfrm>
              <a:off x="5605462" y="3590924"/>
              <a:ext cx="537209" cy="596265"/>
            </a:xfrm>
            <a:custGeom>
              <a:avLst/>
              <a:gdLst/>
              <a:ahLst/>
              <a:cxnLst/>
              <a:rect l="l" t="t" r="r" b="b"/>
              <a:pathLst>
                <a:path w="537209" h="596265" extrusionOk="0">
                  <a:moveTo>
                    <a:pt x="289560" y="596265"/>
                  </a:moveTo>
                  <a:lnTo>
                    <a:pt x="20955" y="465772"/>
                  </a:lnTo>
                  <a:lnTo>
                    <a:pt x="0" y="167640"/>
                  </a:lnTo>
                  <a:lnTo>
                    <a:pt x="247650" y="0"/>
                  </a:lnTo>
                  <a:lnTo>
                    <a:pt x="516255" y="130492"/>
                  </a:lnTo>
                  <a:lnTo>
                    <a:pt x="537210" y="428625"/>
                  </a:lnTo>
                  <a:lnTo>
                    <a:pt x="289560" y="596265"/>
                  </a:lnTo>
                  <a:close/>
                  <a:moveTo>
                    <a:pt x="26670" y="461010"/>
                  </a:moveTo>
                  <a:lnTo>
                    <a:pt x="288608" y="588645"/>
                  </a:lnTo>
                  <a:lnTo>
                    <a:pt x="529590" y="425767"/>
                  </a:lnTo>
                  <a:lnTo>
                    <a:pt x="508635" y="135255"/>
                  </a:lnTo>
                  <a:lnTo>
                    <a:pt x="246697" y="7620"/>
                  </a:lnTo>
                  <a:lnTo>
                    <a:pt x="5715" y="170497"/>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5" name="Google Shape;195;p3"/>
            <p:cNvSpPr/>
            <p:nvPr/>
          </p:nvSpPr>
          <p:spPr>
            <a:xfrm>
              <a:off x="6115050" y="3554729"/>
              <a:ext cx="537209" cy="596264"/>
            </a:xfrm>
            <a:custGeom>
              <a:avLst/>
              <a:gdLst/>
              <a:ahLst/>
              <a:cxnLst/>
              <a:rect l="l" t="t" r="r" b="b"/>
              <a:pathLst>
                <a:path w="537209" h="596264" extrusionOk="0">
                  <a:moveTo>
                    <a:pt x="289560" y="596265"/>
                  </a:moveTo>
                  <a:lnTo>
                    <a:pt x="20955" y="465773"/>
                  </a:lnTo>
                  <a:lnTo>
                    <a:pt x="0" y="167640"/>
                  </a:lnTo>
                  <a:lnTo>
                    <a:pt x="247650" y="0"/>
                  </a:lnTo>
                  <a:lnTo>
                    <a:pt x="516255" y="130492"/>
                  </a:lnTo>
                  <a:lnTo>
                    <a:pt x="537210" y="428625"/>
                  </a:lnTo>
                  <a:lnTo>
                    <a:pt x="289560" y="596265"/>
                  </a:lnTo>
                  <a:close/>
                  <a:moveTo>
                    <a:pt x="26670" y="461010"/>
                  </a:moveTo>
                  <a:lnTo>
                    <a:pt x="288608" y="588645"/>
                  </a:lnTo>
                  <a:lnTo>
                    <a:pt x="529590" y="425767"/>
                  </a:lnTo>
                  <a:lnTo>
                    <a:pt x="508635" y="135255"/>
                  </a:lnTo>
                  <a:lnTo>
                    <a:pt x="247650" y="7620"/>
                  </a:lnTo>
                  <a:lnTo>
                    <a:pt x="6667" y="170498"/>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6" name="Google Shape;196;p3"/>
            <p:cNvSpPr/>
            <p:nvPr/>
          </p:nvSpPr>
          <p:spPr>
            <a:xfrm>
              <a:off x="6624637" y="3517582"/>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7" y="589597"/>
                  </a:lnTo>
                  <a:lnTo>
                    <a:pt x="529590" y="426720"/>
                  </a:lnTo>
                  <a:lnTo>
                    <a:pt x="509588" y="135255"/>
                  </a:lnTo>
                  <a:lnTo>
                    <a:pt x="247650" y="7620"/>
                  </a:lnTo>
                  <a:lnTo>
                    <a:pt x="6668" y="170497"/>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7" name="Google Shape;197;p3"/>
            <p:cNvSpPr/>
            <p:nvPr/>
          </p:nvSpPr>
          <p:spPr>
            <a:xfrm>
              <a:off x="4362450" y="4123371"/>
              <a:ext cx="537210" cy="595312"/>
            </a:xfrm>
            <a:custGeom>
              <a:avLst/>
              <a:gdLst/>
              <a:ahLst/>
              <a:cxnLst/>
              <a:rect l="l" t="t" r="r" b="b"/>
              <a:pathLst>
                <a:path w="537210" h="595312" extrusionOk="0">
                  <a:moveTo>
                    <a:pt x="290513" y="595313"/>
                  </a:moveTo>
                  <a:lnTo>
                    <a:pt x="21907" y="464820"/>
                  </a:lnTo>
                  <a:lnTo>
                    <a:pt x="0" y="167640"/>
                  </a:lnTo>
                  <a:lnTo>
                    <a:pt x="247650" y="0"/>
                  </a:lnTo>
                  <a:lnTo>
                    <a:pt x="516255" y="130493"/>
                  </a:lnTo>
                  <a:lnTo>
                    <a:pt x="537210" y="428625"/>
                  </a:lnTo>
                  <a:lnTo>
                    <a:pt x="290513" y="595313"/>
                  </a:lnTo>
                  <a:close/>
                  <a:moveTo>
                    <a:pt x="27623" y="461010"/>
                  </a:moveTo>
                  <a:lnTo>
                    <a:pt x="289560" y="588645"/>
                  </a:lnTo>
                  <a:lnTo>
                    <a:pt x="530543" y="424815"/>
                  </a:lnTo>
                  <a:lnTo>
                    <a:pt x="509588" y="134303"/>
                  </a:lnTo>
                  <a:lnTo>
                    <a:pt x="247650" y="6668"/>
                  </a:lnTo>
                  <a:lnTo>
                    <a:pt x="6668" y="169545"/>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8" name="Google Shape;198;p3"/>
            <p:cNvSpPr/>
            <p:nvPr/>
          </p:nvSpPr>
          <p:spPr>
            <a:xfrm>
              <a:off x="4872989" y="4086224"/>
              <a:ext cx="537210" cy="596265"/>
            </a:xfrm>
            <a:custGeom>
              <a:avLst/>
              <a:gdLst/>
              <a:ahLst/>
              <a:cxnLst/>
              <a:rect l="l" t="t" r="r" b="b"/>
              <a:pathLst>
                <a:path w="537210" h="596265" extrusionOk="0">
                  <a:moveTo>
                    <a:pt x="289560" y="596265"/>
                  </a:moveTo>
                  <a:lnTo>
                    <a:pt x="20955" y="465772"/>
                  </a:lnTo>
                  <a:lnTo>
                    <a:pt x="0" y="167640"/>
                  </a:lnTo>
                  <a:lnTo>
                    <a:pt x="247650" y="0"/>
                  </a:lnTo>
                  <a:lnTo>
                    <a:pt x="516255" y="130493"/>
                  </a:lnTo>
                  <a:lnTo>
                    <a:pt x="537210" y="428625"/>
                  </a:lnTo>
                  <a:lnTo>
                    <a:pt x="289560" y="596265"/>
                  </a:lnTo>
                  <a:close/>
                  <a:moveTo>
                    <a:pt x="26670" y="461963"/>
                  </a:moveTo>
                  <a:lnTo>
                    <a:pt x="288608" y="589597"/>
                  </a:lnTo>
                  <a:lnTo>
                    <a:pt x="529590" y="426720"/>
                  </a:lnTo>
                  <a:lnTo>
                    <a:pt x="508635" y="136207"/>
                  </a:lnTo>
                  <a:lnTo>
                    <a:pt x="246698"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9" name="Google Shape;199;p3"/>
            <p:cNvSpPr/>
            <p:nvPr/>
          </p:nvSpPr>
          <p:spPr>
            <a:xfrm>
              <a:off x="5381625" y="4050029"/>
              <a:ext cx="537209" cy="596264"/>
            </a:xfrm>
            <a:custGeom>
              <a:avLst/>
              <a:gdLst/>
              <a:ahLst/>
              <a:cxnLst/>
              <a:rect l="l" t="t" r="r" b="b"/>
              <a:pathLst>
                <a:path w="537209" h="596264" extrusionOk="0">
                  <a:moveTo>
                    <a:pt x="289560" y="596265"/>
                  </a:moveTo>
                  <a:lnTo>
                    <a:pt x="20955" y="465773"/>
                  </a:lnTo>
                  <a:lnTo>
                    <a:pt x="0" y="167640"/>
                  </a:lnTo>
                  <a:lnTo>
                    <a:pt x="247650" y="0"/>
                  </a:lnTo>
                  <a:lnTo>
                    <a:pt x="516255" y="130492"/>
                  </a:lnTo>
                  <a:lnTo>
                    <a:pt x="537210" y="428625"/>
                  </a:lnTo>
                  <a:lnTo>
                    <a:pt x="289560" y="596265"/>
                  </a:lnTo>
                  <a:close/>
                  <a:moveTo>
                    <a:pt x="27622" y="461963"/>
                  </a:moveTo>
                  <a:lnTo>
                    <a:pt x="289560" y="589598"/>
                  </a:lnTo>
                  <a:lnTo>
                    <a:pt x="530543" y="426720"/>
                  </a:lnTo>
                  <a:lnTo>
                    <a:pt x="509588" y="136208"/>
                  </a:lnTo>
                  <a:lnTo>
                    <a:pt x="247650" y="7620"/>
                  </a:lnTo>
                  <a:lnTo>
                    <a:pt x="6667" y="170498"/>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0" name="Google Shape;200;p3"/>
            <p:cNvSpPr/>
            <p:nvPr/>
          </p:nvSpPr>
          <p:spPr>
            <a:xfrm>
              <a:off x="5891212" y="4013834"/>
              <a:ext cx="537209" cy="596265"/>
            </a:xfrm>
            <a:custGeom>
              <a:avLst/>
              <a:gdLst/>
              <a:ahLst/>
              <a:cxnLst/>
              <a:rect l="l" t="t" r="r" b="b"/>
              <a:pathLst>
                <a:path w="537209" h="596265" extrusionOk="0">
                  <a:moveTo>
                    <a:pt x="289560" y="596265"/>
                  </a:moveTo>
                  <a:lnTo>
                    <a:pt x="20955" y="465772"/>
                  </a:lnTo>
                  <a:lnTo>
                    <a:pt x="0" y="167640"/>
                  </a:lnTo>
                  <a:lnTo>
                    <a:pt x="247650" y="0"/>
                  </a:lnTo>
                  <a:lnTo>
                    <a:pt x="516255" y="130493"/>
                  </a:lnTo>
                  <a:lnTo>
                    <a:pt x="537210" y="428625"/>
                  </a:lnTo>
                  <a:lnTo>
                    <a:pt x="289560" y="596265"/>
                  </a:lnTo>
                  <a:close/>
                  <a:moveTo>
                    <a:pt x="27622" y="461963"/>
                  </a:moveTo>
                  <a:lnTo>
                    <a:pt x="289560" y="589597"/>
                  </a:lnTo>
                  <a:lnTo>
                    <a:pt x="530543" y="426720"/>
                  </a:lnTo>
                  <a:lnTo>
                    <a:pt x="509588" y="136208"/>
                  </a:lnTo>
                  <a:lnTo>
                    <a:pt x="247650" y="8573"/>
                  </a:lnTo>
                  <a:lnTo>
                    <a:pt x="6667" y="171450"/>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1" name="Google Shape;201;p3"/>
            <p:cNvSpPr/>
            <p:nvPr/>
          </p:nvSpPr>
          <p:spPr>
            <a:xfrm>
              <a:off x="4139564" y="4582477"/>
              <a:ext cx="537210" cy="596265"/>
            </a:xfrm>
            <a:custGeom>
              <a:avLst/>
              <a:gdLst/>
              <a:ahLst/>
              <a:cxnLst/>
              <a:rect l="l" t="t" r="r" b="b"/>
              <a:pathLst>
                <a:path w="537210" h="596265" extrusionOk="0">
                  <a:moveTo>
                    <a:pt x="289560" y="596265"/>
                  </a:moveTo>
                  <a:lnTo>
                    <a:pt x="20955" y="465772"/>
                  </a:lnTo>
                  <a:lnTo>
                    <a:pt x="0" y="167640"/>
                  </a:lnTo>
                  <a:lnTo>
                    <a:pt x="247650" y="0"/>
                  </a:lnTo>
                  <a:lnTo>
                    <a:pt x="516255" y="130492"/>
                  </a:lnTo>
                  <a:lnTo>
                    <a:pt x="537210" y="428625"/>
                  </a:lnTo>
                  <a:lnTo>
                    <a:pt x="289560" y="596265"/>
                  </a:lnTo>
                  <a:close/>
                  <a:moveTo>
                    <a:pt x="27623" y="461010"/>
                  </a:moveTo>
                  <a:lnTo>
                    <a:pt x="289560" y="588645"/>
                  </a:lnTo>
                  <a:lnTo>
                    <a:pt x="530543" y="425767"/>
                  </a:lnTo>
                  <a:lnTo>
                    <a:pt x="509588" y="135255"/>
                  </a:lnTo>
                  <a:lnTo>
                    <a:pt x="247650" y="7620"/>
                  </a:lnTo>
                  <a:lnTo>
                    <a:pt x="6668" y="170497"/>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2" name="Google Shape;202;p3"/>
            <p:cNvSpPr/>
            <p:nvPr/>
          </p:nvSpPr>
          <p:spPr>
            <a:xfrm>
              <a:off x="4649152" y="4545329"/>
              <a:ext cx="537210" cy="596264"/>
            </a:xfrm>
            <a:custGeom>
              <a:avLst/>
              <a:gdLst/>
              <a:ahLst/>
              <a:cxnLst/>
              <a:rect l="l" t="t" r="r" b="b"/>
              <a:pathLst>
                <a:path w="537210" h="596264" extrusionOk="0">
                  <a:moveTo>
                    <a:pt x="289560" y="596265"/>
                  </a:moveTo>
                  <a:lnTo>
                    <a:pt x="20955" y="465772"/>
                  </a:lnTo>
                  <a:lnTo>
                    <a:pt x="0" y="167640"/>
                  </a:lnTo>
                  <a:lnTo>
                    <a:pt x="247650" y="0"/>
                  </a:lnTo>
                  <a:lnTo>
                    <a:pt x="516255" y="130492"/>
                  </a:lnTo>
                  <a:lnTo>
                    <a:pt x="537210" y="428625"/>
                  </a:lnTo>
                  <a:lnTo>
                    <a:pt x="289560" y="596265"/>
                  </a:lnTo>
                  <a:close/>
                  <a:moveTo>
                    <a:pt x="27623" y="461963"/>
                  </a:moveTo>
                  <a:lnTo>
                    <a:pt x="289560" y="589597"/>
                  </a:lnTo>
                  <a:lnTo>
                    <a:pt x="530543" y="426720"/>
                  </a:lnTo>
                  <a:lnTo>
                    <a:pt x="509588" y="136207"/>
                  </a:lnTo>
                  <a:lnTo>
                    <a:pt x="247650" y="8572"/>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3" name="Google Shape;203;p3"/>
            <p:cNvSpPr/>
            <p:nvPr/>
          </p:nvSpPr>
          <p:spPr>
            <a:xfrm>
              <a:off x="5158739" y="4509134"/>
              <a:ext cx="537210" cy="596265"/>
            </a:xfrm>
            <a:custGeom>
              <a:avLst/>
              <a:gdLst/>
              <a:ahLst/>
              <a:cxnLst/>
              <a:rect l="l" t="t" r="r" b="b"/>
              <a:pathLst>
                <a:path w="537210" h="596265" extrusionOk="0">
                  <a:moveTo>
                    <a:pt x="289560" y="596265"/>
                  </a:moveTo>
                  <a:lnTo>
                    <a:pt x="20955" y="465772"/>
                  </a:lnTo>
                  <a:lnTo>
                    <a:pt x="0" y="167640"/>
                  </a:lnTo>
                  <a:lnTo>
                    <a:pt x="247650" y="0"/>
                  </a:lnTo>
                  <a:lnTo>
                    <a:pt x="516255" y="130493"/>
                  </a:lnTo>
                  <a:lnTo>
                    <a:pt x="537210" y="429578"/>
                  </a:lnTo>
                  <a:lnTo>
                    <a:pt x="289560" y="596265"/>
                  </a:lnTo>
                  <a:close/>
                  <a:moveTo>
                    <a:pt x="26670" y="461963"/>
                  </a:moveTo>
                  <a:lnTo>
                    <a:pt x="288607" y="589597"/>
                  </a:lnTo>
                  <a:lnTo>
                    <a:pt x="529590" y="426720"/>
                  </a:lnTo>
                  <a:lnTo>
                    <a:pt x="508635" y="136208"/>
                  </a:lnTo>
                  <a:lnTo>
                    <a:pt x="246698"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4" name="Google Shape;204;p3"/>
            <p:cNvSpPr/>
            <p:nvPr/>
          </p:nvSpPr>
          <p:spPr>
            <a:xfrm>
              <a:off x="5320665" y="3608069"/>
              <a:ext cx="45719" cy="45720"/>
            </a:xfrm>
            <a:custGeom>
              <a:avLst/>
              <a:gdLst/>
              <a:ahLst/>
              <a:cxnLst/>
              <a:rect l="l" t="t" r="r" b="b"/>
              <a:pathLst>
                <a:path w="45719" h="45720"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5" name="Google Shape;205;p3"/>
            <p:cNvSpPr/>
            <p:nvPr/>
          </p:nvSpPr>
          <p:spPr>
            <a:xfrm>
              <a:off x="7555230" y="2704147"/>
              <a:ext cx="45719" cy="45719"/>
            </a:xfrm>
            <a:custGeom>
              <a:avLst/>
              <a:gdLst/>
              <a:ahLst/>
              <a:cxnLst/>
              <a:rect l="l" t="t" r="r" b="b"/>
              <a:pathLst>
                <a:path w="45719" h="45719"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6" name="Google Shape;206;p3"/>
            <p:cNvSpPr/>
            <p:nvPr/>
          </p:nvSpPr>
          <p:spPr>
            <a:xfrm>
              <a:off x="7849552" y="3131819"/>
              <a:ext cx="45719" cy="45720"/>
            </a:xfrm>
            <a:custGeom>
              <a:avLst/>
              <a:gdLst/>
              <a:ahLst/>
              <a:cxnLst/>
              <a:rect l="l" t="t" r="r" b="b"/>
              <a:pathLst>
                <a:path w="45719" h="45720" extrusionOk="0">
                  <a:moveTo>
                    <a:pt x="45720" y="22860"/>
                  </a:moveTo>
                  <a:cubicBezTo>
                    <a:pt x="45720" y="35242"/>
                    <a:pt x="35242" y="45720"/>
                    <a:pt x="22860" y="45720"/>
                  </a:cubicBezTo>
                  <a:cubicBezTo>
                    <a:pt x="10478" y="45720"/>
                    <a:pt x="0" y="35242"/>
                    <a:pt x="0" y="22860"/>
                  </a:cubicBezTo>
                  <a:cubicBezTo>
                    <a:pt x="0" y="10477"/>
                    <a:pt x="10478" y="0"/>
                    <a:pt x="22860" y="0"/>
                  </a:cubicBezTo>
                  <a:cubicBezTo>
                    <a:pt x="35242"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7" name="Google Shape;207;p3"/>
            <p:cNvSpPr/>
            <p:nvPr/>
          </p:nvSpPr>
          <p:spPr>
            <a:xfrm>
              <a:off x="6541769" y="2782251"/>
              <a:ext cx="45720" cy="45720"/>
            </a:xfrm>
            <a:custGeom>
              <a:avLst/>
              <a:gdLst/>
              <a:ahLst/>
              <a:cxnLst/>
              <a:rect l="l" t="t" r="r" b="b"/>
              <a:pathLst>
                <a:path w="45720" h="45720" extrusionOk="0">
                  <a:moveTo>
                    <a:pt x="45720" y="22860"/>
                  </a:moveTo>
                  <a:cubicBezTo>
                    <a:pt x="45720" y="35243"/>
                    <a:pt x="35243" y="45720"/>
                    <a:pt x="22860" y="45720"/>
                  </a:cubicBezTo>
                  <a:cubicBezTo>
                    <a:pt x="10478" y="45720"/>
                    <a:pt x="0" y="35243"/>
                    <a:pt x="0" y="22860"/>
                  </a:cubicBezTo>
                  <a:cubicBezTo>
                    <a:pt x="0" y="10477"/>
                    <a:pt x="10478" y="0"/>
                    <a:pt x="22860" y="0"/>
                  </a:cubicBezTo>
                  <a:cubicBezTo>
                    <a:pt x="35243"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8" name="Google Shape;208;p3"/>
            <p:cNvSpPr/>
            <p:nvPr/>
          </p:nvSpPr>
          <p:spPr>
            <a:xfrm>
              <a:off x="7070407" y="3039366"/>
              <a:ext cx="45720" cy="45780"/>
            </a:xfrm>
            <a:custGeom>
              <a:avLst/>
              <a:gdLst/>
              <a:ahLst/>
              <a:cxnLst/>
              <a:rect l="l" t="t" r="r" b="b"/>
              <a:pathLst>
                <a:path w="45720" h="45780" extrusionOk="0">
                  <a:moveTo>
                    <a:pt x="45720" y="22920"/>
                  </a:moveTo>
                  <a:cubicBezTo>
                    <a:pt x="45720" y="35303"/>
                    <a:pt x="35243" y="45780"/>
                    <a:pt x="22860" y="45780"/>
                  </a:cubicBezTo>
                  <a:cubicBezTo>
                    <a:pt x="10478" y="45780"/>
                    <a:pt x="0" y="35303"/>
                    <a:pt x="0" y="22920"/>
                  </a:cubicBezTo>
                  <a:cubicBezTo>
                    <a:pt x="0" y="10538"/>
                    <a:pt x="10478" y="60"/>
                    <a:pt x="22860" y="60"/>
                  </a:cubicBezTo>
                  <a:cubicBezTo>
                    <a:pt x="35243"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9" name="Google Shape;209;p3"/>
            <p:cNvSpPr/>
            <p:nvPr/>
          </p:nvSpPr>
          <p:spPr>
            <a:xfrm>
              <a:off x="6890384" y="4082414"/>
              <a:ext cx="45720" cy="45719"/>
            </a:xfrm>
            <a:custGeom>
              <a:avLst/>
              <a:gdLst/>
              <a:ahLst/>
              <a:cxnLst/>
              <a:rect l="l" t="t" r="r" b="b"/>
              <a:pathLst>
                <a:path w="45720" h="45719" extrusionOk="0">
                  <a:moveTo>
                    <a:pt x="45720" y="22860"/>
                  </a:moveTo>
                  <a:cubicBezTo>
                    <a:pt x="45720" y="35242"/>
                    <a:pt x="35243" y="45720"/>
                    <a:pt x="22860" y="45720"/>
                  </a:cubicBezTo>
                  <a:cubicBezTo>
                    <a:pt x="10478" y="45720"/>
                    <a:pt x="0" y="35242"/>
                    <a:pt x="0" y="22860"/>
                  </a:cubicBezTo>
                  <a:cubicBezTo>
                    <a:pt x="0" y="10477"/>
                    <a:pt x="10478" y="0"/>
                    <a:pt x="22860" y="0"/>
                  </a:cubicBezTo>
                  <a:cubicBezTo>
                    <a:pt x="35243"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0" name="Google Shape;210;p3"/>
            <p:cNvSpPr/>
            <p:nvPr/>
          </p:nvSpPr>
          <p:spPr>
            <a:xfrm>
              <a:off x="7621905" y="3594734"/>
              <a:ext cx="45719" cy="45720"/>
            </a:xfrm>
            <a:custGeom>
              <a:avLst/>
              <a:gdLst/>
              <a:ahLst/>
              <a:cxnLst/>
              <a:rect l="l" t="t" r="r" b="b"/>
              <a:pathLst>
                <a:path w="45719" h="45720" extrusionOk="0">
                  <a:moveTo>
                    <a:pt x="45720" y="22860"/>
                  </a:moveTo>
                  <a:cubicBezTo>
                    <a:pt x="45720" y="35243"/>
                    <a:pt x="35242" y="45720"/>
                    <a:pt x="22860" y="45720"/>
                  </a:cubicBezTo>
                  <a:cubicBezTo>
                    <a:pt x="10477" y="45720"/>
                    <a:pt x="0" y="35243"/>
                    <a:pt x="0" y="22860"/>
                  </a:cubicBezTo>
                  <a:cubicBezTo>
                    <a:pt x="0" y="10478"/>
                    <a:pt x="10477"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1" name="Google Shape;211;p3"/>
            <p:cNvSpPr/>
            <p:nvPr/>
          </p:nvSpPr>
          <p:spPr>
            <a:xfrm>
              <a:off x="6339840" y="3535619"/>
              <a:ext cx="45719" cy="45780"/>
            </a:xfrm>
            <a:custGeom>
              <a:avLst/>
              <a:gdLst/>
              <a:ahLst/>
              <a:cxnLst/>
              <a:rect l="l" t="t" r="r" b="b"/>
              <a:pathLst>
                <a:path w="45719" h="45780" extrusionOk="0">
                  <a:moveTo>
                    <a:pt x="45720" y="22920"/>
                  </a:moveTo>
                  <a:cubicBezTo>
                    <a:pt x="45720" y="35303"/>
                    <a:pt x="35242" y="45780"/>
                    <a:pt x="22860" y="45780"/>
                  </a:cubicBezTo>
                  <a:cubicBezTo>
                    <a:pt x="10477" y="45780"/>
                    <a:pt x="0" y="35303"/>
                    <a:pt x="0" y="22920"/>
                  </a:cubicBezTo>
                  <a:cubicBezTo>
                    <a:pt x="0" y="10538"/>
                    <a:pt x="10477" y="60"/>
                    <a:pt x="22860" y="60"/>
                  </a:cubicBezTo>
                  <a:cubicBezTo>
                    <a:pt x="35242"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2" name="Google Shape;212;p3"/>
            <p:cNvSpPr/>
            <p:nvPr/>
          </p:nvSpPr>
          <p:spPr>
            <a:xfrm>
              <a:off x="5649277" y="4619624"/>
              <a:ext cx="45719" cy="45719"/>
            </a:xfrm>
            <a:custGeom>
              <a:avLst/>
              <a:gdLst/>
              <a:ahLst/>
              <a:cxnLst/>
              <a:rect l="l" t="t" r="r" b="b"/>
              <a:pathLst>
                <a:path w="45719" h="45719" extrusionOk="0">
                  <a:moveTo>
                    <a:pt x="45720" y="22860"/>
                  </a:moveTo>
                  <a:cubicBezTo>
                    <a:pt x="45720" y="35243"/>
                    <a:pt x="35242" y="45720"/>
                    <a:pt x="22860" y="45720"/>
                  </a:cubicBezTo>
                  <a:cubicBezTo>
                    <a:pt x="10477" y="45720"/>
                    <a:pt x="0" y="35243"/>
                    <a:pt x="0" y="22860"/>
                  </a:cubicBezTo>
                  <a:cubicBezTo>
                    <a:pt x="0" y="10478"/>
                    <a:pt x="10477"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3" name="Google Shape;213;p3"/>
            <p:cNvSpPr/>
            <p:nvPr/>
          </p:nvSpPr>
          <p:spPr>
            <a:xfrm>
              <a:off x="5832157" y="3569969"/>
              <a:ext cx="45720" cy="45720"/>
            </a:xfrm>
            <a:custGeom>
              <a:avLst/>
              <a:gdLst/>
              <a:ahLst/>
              <a:cxnLst/>
              <a:rect l="l" t="t" r="r" b="b"/>
              <a:pathLst>
                <a:path w="45720" h="45720"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4" name="Google Shape;214;p3"/>
            <p:cNvSpPr/>
            <p:nvPr/>
          </p:nvSpPr>
          <p:spPr>
            <a:xfrm>
              <a:off x="6116954" y="3997581"/>
              <a:ext cx="45720" cy="45780"/>
            </a:xfrm>
            <a:custGeom>
              <a:avLst/>
              <a:gdLst/>
              <a:ahLst/>
              <a:cxnLst/>
              <a:rect l="l" t="t" r="r" b="b"/>
              <a:pathLst>
                <a:path w="45720" h="45780" extrusionOk="0">
                  <a:moveTo>
                    <a:pt x="45720" y="22920"/>
                  </a:moveTo>
                  <a:cubicBezTo>
                    <a:pt x="45720" y="35303"/>
                    <a:pt x="35242" y="45780"/>
                    <a:pt x="22860" y="45780"/>
                  </a:cubicBezTo>
                  <a:cubicBezTo>
                    <a:pt x="10478" y="45780"/>
                    <a:pt x="0" y="35303"/>
                    <a:pt x="0" y="22920"/>
                  </a:cubicBezTo>
                  <a:cubicBezTo>
                    <a:pt x="0" y="10538"/>
                    <a:pt x="10478" y="60"/>
                    <a:pt x="22860" y="60"/>
                  </a:cubicBezTo>
                  <a:cubicBezTo>
                    <a:pt x="35242"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5" name="Google Shape;215;p3"/>
            <p:cNvSpPr/>
            <p:nvPr/>
          </p:nvSpPr>
          <p:spPr>
            <a:xfrm>
              <a:off x="5097779" y="4068066"/>
              <a:ext cx="45720" cy="45780"/>
            </a:xfrm>
            <a:custGeom>
              <a:avLst/>
              <a:gdLst/>
              <a:ahLst/>
              <a:cxnLst/>
              <a:rect l="l" t="t" r="r" b="b"/>
              <a:pathLst>
                <a:path w="45720" h="45780" extrusionOk="0">
                  <a:moveTo>
                    <a:pt x="45720" y="22920"/>
                  </a:moveTo>
                  <a:cubicBezTo>
                    <a:pt x="45720" y="35303"/>
                    <a:pt x="35243" y="45780"/>
                    <a:pt x="22860" y="45780"/>
                  </a:cubicBezTo>
                  <a:cubicBezTo>
                    <a:pt x="10478" y="45780"/>
                    <a:pt x="0" y="35303"/>
                    <a:pt x="0" y="22920"/>
                  </a:cubicBezTo>
                  <a:cubicBezTo>
                    <a:pt x="0" y="10538"/>
                    <a:pt x="10478" y="60"/>
                    <a:pt x="22860" y="60"/>
                  </a:cubicBezTo>
                  <a:cubicBezTo>
                    <a:pt x="35243"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6" name="Google Shape;216;p3"/>
            <p:cNvSpPr/>
            <p:nvPr/>
          </p:nvSpPr>
          <p:spPr>
            <a:xfrm>
              <a:off x="5540692" y="3150809"/>
              <a:ext cx="45720" cy="45780"/>
            </a:xfrm>
            <a:custGeom>
              <a:avLst/>
              <a:gdLst/>
              <a:ahLst/>
              <a:cxnLst/>
              <a:rect l="l" t="t" r="r" b="b"/>
              <a:pathLst>
                <a:path w="45720" h="45780" extrusionOk="0">
                  <a:moveTo>
                    <a:pt x="45720" y="22920"/>
                  </a:moveTo>
                  <a:cubicBezTo>
                    <a:pt x="45720" y="35303"/>
                    <a:pt x="35242" y="45780"/>
                    <a:pt x="22860" y="45780"/>
                  </a:cubicBezTo>
                  <a:cubicBezTo>
                    <a:pt x="10478" y="45780"/>
                    <a:pt x="0" y="35303"/>
                    <a:pt x="0" y="22920"/>
                  </a:cubicBezTo>
                  <a:cubicBezTo>
                    <a:pt x="0" y="10538"/>
                    <a:pt x="10478" y="60"/>
                    <a:pt x="22860" y="60"/>
                  </a:cubicBezTo>
                  <a:cubicBezTo>
                    <a:pt x="35242"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17" name="Google Shape;217;p3"/>
          <p:cNvGrpSpPr/>
          <p:nvPr/>
        </p:nvGrpSpPr>
        <p:grpSpPr>
          <a:xfrm rot="10800000">
            <a:off x="6847106" y="3800011"/>
            <a:ext cx="6348884" cy="3457697"/>
            <a:chOff x="2433637" y="1433512"/>
            <a:chExt cx="7322819" cy="3988117"/>
          </a:xfrm>
        </p:grpSpPr>
        <p:sp>
          <p:nvSpPr>
            <p:cNvPr id="218" name="Google Shape;218;p3"/>
            <p:cNvSpPr/>
            <p:nvPr/>
          </p:nvSpPr>
          <p:spPr>
            <a:xfrm>
              <a:off x="5944552" y="1433512"/>
              <a:ext cx="584834" cy="598169"/>
            </a:xfrm>
            <a:custGeom>
              <a:avLst/>
              <a:gdLst/>
              <a:ahLst/>
              <a:cxnLst/>
              <a:rect l="l" t="t" r="r" b="b"/>
              <a:pathLst>
                <a:path w="584834" h="598169" extrusionOk="0">
                  <a:moveTo>
                    <a:pt x="225742" y="598170"/>
                  </a:moveTo>
                  <a:lnTo>
                    <a:pt x="0" y="390525"/>
                  </a:lnTo>
                  <a:lnTo>
                    <a:pt x="66675" y="91440"/>
                  </a:lnTo>
                  <a:lnTo>
                    <a:pt x="360045" y="0"/>
                  </a:lnTo>
                  <a:lnTo>
                    <a:pt x="584835" y="207645"/>
                  </a:lnTo>
                  <a:lnTo>
                    <a:pt x="518160" y="506730"/>
                  </a:lnTo>
                  <a:lnTo>
                    <a:pt x="225742" y="598170"/>
                  </a:lnTo>
                  <a:close/>
                  <a:moveTo>
                    <a:pt x="6667" y="388620"/>
                  </a:moveTo>
                  <a:lnTo>
                    <a:pt x="226695" y="590550"/>
                  </a:lnTo>
                  <a:lnTo>
                    <a:pt x="512445" y="501015"/>
                  </a:lnTo>
                  <a:lnTo>
                    <a:pt x="578167" y="208598"/>
                  </a:lnTo>
                  <a:lnTo>
                    <a:pt x="358140" y="6668"/>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9" name="Google Shape;219;p3"/>
            <p:cNvSpPr/>
            <p:nvPr/>
          </p:nvSpPr>
          <p:spPr>
            <a:xfrm>
              <a:off x="6456044" y="1547812"/>
              <a:ext cx="584835" cy="598170"/>
            </a:xfrm>
            <a:custGeom>
              <a:avLst/>
              <a:gdLst/>
              <a:ahLst/>
              <a:cxnLst/>
              <a:rect l="l" t="t" r="r" b="b"/>
              <a:pathLst>
                <a:path w="584835" h="598170" extrusionOk="0">
                  <a:moveTo>
                    <a:pt x="225743" y="598170"/>
                  </a:moveTo>
                  <a:lnTo>
                    <a:pt x="0" y="390525"/>
                  </a:lnTo>
                  <a:lnTo>
                    <a:pt x="66675" y="91440"/>
                  </a:lnTo>
                  <a:lnTo>
                    <a:pt x="359093" y="0"/>
                  </a:lnTo>
                  <a:lnTo>
                    <a:pt x="584835" y="207645"/>
                  </a:lnTo>
                  <a:lnTo>
                    <a:pt x="518160" y="506730"/>
                  </a:lnTo>
                  <a:lnTo>
                    <a:pt x="225743" y="598170"/>
                  </a:lnTo>
                  <a:close/>
                  <a:moveTo>
                    <a:pt x="7620" y="388620"/>
                  </a:moveTo>
                  <a:lnTo>
                    <a:pt x="227648" y="591503"/>
                  </a:lnTo>
                  <a:lnTo>
                    <a:pt x="513398" y="501967"/>
                  </a:lnTo>
                  <a:lnTo>
                    <a:pt x="579120" y="209550"/>
                  </a:lnTo>
                  <a:lnTo>
                    <a:pt x="359093" y="6667"/>
                  </a:lnTo>
                  <a:lnTo>
                    <a:pt x="73343" y="96203"/>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0" name="Google Shape;220;p3"/>
            <p:cNvSpPr/>
            <p:nvPr/>
          </p:nvSpPr>
          <p:spPr>
            <a:xfrm>
              <a:off x="8502967" y="2007869"/>
              <a:ext cx="584834" cy="598169"/>
            </a:xfrm>
            <a:custGeom>
              <a:avLst/>
              <a:gdLst/>
              <a:ahLst/>
              <a:cxnLst/>
              <a:rect l="l" t="t" r="r" b="b"/>
              <a:pathLst>
                <a:path w="584834" h="598169" extrusionOk="0">
                  <a:moveTo>
                    <a:pt x="225743" y="598170"/>
                  </a:moveTo>
                  <a:lnTo>
                    <a:pt x="0" y="390525"/>
                  </a:lnTo>
                  <a:lnTo>
                    <a:pt x="66675" y="91440"/>
                  </a:lnTo>
                  <a:lnTo>
                    <a:pt x="359093" y="0"/>
                  </a:lnTo>
                  <a:lnTo>
                    <a:pt x="584835" y="207645"/>
                  </a:lnTo>
                  <a:lnTo>
                    <a:pt x="518160" y="506730"/>
                  </a:lnTo>
                  <a:lnTo>
                    <a:pt x="225743" y="598170"/>
                  </a:lnTo>
                  <a:close/>
                  <a:moveTo>
                    <a:pt x="7620" y="387668"/>
                  </a:moveTo>
                  <a:lnTo>
                    <a:pt x="227647" y="590550"/>
                  </a:lnTo>
                  <a:lnTo>
                    <a:pt x="513397" y="501015"/>
                  </a:lnTo>
                  <a:lnTo>
                    <a:pt x="579120" y="208597"/>
                  </a:lnTo>
                  <a:lnTo>
                    <a:pt x="359093" y="6668"/>
                  </a:lnTo>
                  <a:lnTo>
                    <a:pt x="73343" y="96203"/>
                  </a:lnTo>
                  <a:lnTo>
                    <a:pt x="7620"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1" name="Google Shape;221;p3"/>
            <p:cNvSpPr/>
            <p:nvPr/>
          </p:nvSpPr>
          <p:spPr>
            <a:xfrm>
              <a:off x="9015412" y="2122169"/>
              <a:ext cx="584835" cy="598170"/>
            </a:xfrm>
            <a:custGeom>
              <a:avLst/>
              <a:gdLst/>
              <a:ahLst/>
              <a:cxnLst/>
              <a:rect l="l" t="t" r="r" b="b"/>
              <a:pathLst>
                <a:path w="584835" h="598170" extrusionOk="0">
                  <a:moveTo>
                    <a:pt x="225743" y="598170"/>
                  </a:moveTo>
                  <a:lnTo>
                    <a:pt x="0" y="390525"/>
                  </a:lnTo>
                  <a:lnTo>
                    <a:pt x="66675" y="91440"/>
                  </a:lnTo>
                  <a:lnTo>
                    <a:pt x="359093" y="0"/>
                  </a:lnTo>
                  <a:lnTo>
                    <a:pt x="584835" y="207645"/>
                  </a:lnTo>
                  <a:lnTo>
                    <a:pt x="518160" y="506730"/>
                  </a:lnTo>
                  <a:lnTo>
                    <a:pt x="225743" y="598170"/>
                  </a:lnTo>
                  <a:close/>
                  <a:moveTo>
                    <a:pt x="6668" y="388620"/>
                  </a:moveTo>
                  <a:lnTo>
                    <a:pt x="226695" y="591502"/>
                  </a:lnTo>
                  <a:lnTo>
                    <a:pt x="512445" y="501967"/>
                  </a:lnTo>
                  <a:lnTo>
                    <a:pt x="578168" y="209550"/>
                  </a:lnTo>
                  <a:lnTo>
                    <a:pt x="358140" y="6667"/>
                  </a:lnTo>
                  <a:lnTo>
                    <a:pt x="72390" y="96202"/>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2" name="Google Shape;222;p3"/>
            <p:cNvSpPr/>
            <p:nvPr/>
          </p:nvSpPr>
          <p:spPr>
            <a:xfrm>
              <a:off x="6100762" y="1934526"/>
              <a:ext cx="584834" cy="598170"/>
            </a:xfrm>
            <a:custGeom>
              <a:avLst/>
              <a:gdLst/>
              <a:ahLst/>
              <a:cxnLst/>
              <a:rect l="l" t="t" r="r" b="b"/>
              <a:pathLst>
                <a:path w="584834" h="598170" extrusionOk="0">
                  <a:moveTo>
                    <a:pt x="225743" y="598170"/>
                  </a:moveTo>
                  <a:lnTo>
                    <a:pt x="0" y="390525"/>
                  </a:lnTo>
                  <a:lnTo>
                    <a:pt x="66675" y="91440"/>
                  </a:lnTo>
                  <a:lnTo>
                    <a:pt x="359093" y="0"/>
                  </a:lnTo>
                  <a:lnTo>
                    <a:pt x="584835" y="207645"/>
                  </a:lnTo>
                  <a:lnTo>
                    <a:pt x="518160" y="506730"/>
                  </a:lnTo>
                  <a:lnTo>
                    <a:pt x="225743" y="598170"/>
                  </a:lnTo>
                  <a:close/>
                  <a:moveTo>
                    <a:pt x="7620" y="387668"/>
                  </a:moveTo>
                  <a:lnTo>
                    <a:pt x="227647" y="590550"/>
                  </a:lnTo>
                  <a:lnTo>
                    <a:pt x="513397" y="501015"/>
                  </a:lnTo>
                  <a:lnTo>
                    <a:pt x="579120" y="208598"/>
                  </a:lnTo>
                  <a:lnTo>
                    <a:pt x="359093" y="5715"/>
                  </a:lnTo>
                  <a:lnTo>
                    <a:pt x="73343" y="95250"/>
                  </a:lnTo>
                  <a:lnTo>
                    <a:pt x="7620"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3" name="Google Shape;223;p3"/>
            <p:cNvSpPr/>
            <p:nvPr/>
          </p:nvSpPr>
          <p:spPr>
            <a:xfrm>
              <a:off x="6612254" y="2048826"/>
              <a:ext cx="584834" cy="598170"/>
            </a:xfrm>
            <a:custGeom>
              <a:avLst/>
              <a:gdLst/>
              <a:ahLst/>
              <a:cxnLst/>
              <a:rect l="l" t="t" r="r" b="b"/>
              <a:pathLst>
                <a:path w="584834" h="598170" extrusionOk="0">
                  <a:moveTo>
                    <a:pt x="225742" y="598170"/>
                  </a:moveTo>
                  <a:lnTo>
                    <a:pt x="0" y="390525"/>
                  </a:lnTo>
                  <a:lnTo>
                    <a:pt x="66675" y="91440"/>
                  </a:lnTo>
                  <a:lnTo>
                    <a:pt x="359092" y="0"/>
                  </a:lnTo>
                  <a:lnTo>
                    <a:pt x="584835" y="207645"/>
                  </a:lnTo>
                  <a:lnTo>
                    <a:pt x="518160" y="506730"/>
                  </a:lnTo>
                  <a:lnTo>
                    <a:pt x="225742" y="598170"/>
                  </a:lnTo>
                  <a:close/>
                  <a:moveTo>
                    <a:pt x="7620" y="388620"/>
                  </a:moveTo>
                  <a:lnTo>
                    <a:pt x="227647" y="591503"/>
                  </a:lnTo>
                  <a:lnTo>
                    <a:pt x="513397" y="501968"/>
                  </a:lnTo>
                  <a:lnTo>
                    <a:pt x="579120" y="209550"/>
                  </a:lnTo>
                  <a:lnTo>
                    <a:pt x="359092" y="6668"/>
                  </a:lnTo>
                  <a:lnTo>
                    <a:pt x="73342" y="96202"/>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4" name="Google Shape;224;p3"/>
            <p:cNvSpPr/>
            <p:nvPr/>
          </p:nvSpPr>
          <p:spPr>
            <a:xfrm>
              <a:off x="8148637" y="2393632"/>
              <a:ext cx="584835" cy="598170"/>
            </a:xfrm>
            <a:custGeom>
              <a:avLst/>
              <a:gdLst/>
              <a:ahLst/>
              <a:cxnLst/>
              <a:rect l="l" t="t" r="r" b="b"/>
              <a:pathLst>
                <a:path w="584835" h="598170" extrusionOk="0">
                  <a:moveTo>
                    <a:pt x="224790" y="598170"/>
                  </a:moveTo>
                  <a:lnTo>
                    <a:pt x="0" y="390525"/>
                  </a:lnTo>
                  <a:lnTo>
                    <a:pt x="66675" y="91440"/>
                  </a:lnTo>
                  <a:lnTo>
                    <a:pt x="359093" y="0"/>
                  </a:lnTo>
                  <a:lnTo>
                    <a:pt x="584835" y="207645"/>
                  </a:lnTo>
                  <a:lnTo>
                    <a:pt x="518160" y="506730"/>
                  </a:lnTo>
                  <a:lnTo>
                    <a:pt x="224790" y="598170"/>
                  </a:lnTo>
                  <a:close/>
                  <a:moveTo>
                    <a:pt x="6668" y="387667"/>
                  </a:moveTo>
                  <a:lnTo>
                    <a:pt x="226695" y="590550"/>
                  </a:lnTo>
                  <a:lnTo>
                    <a:pt x="512445" y="501015"/>
                  </a:lnTo>
                  <a:lnTo>
                    <a:pt x="578168" y="208597"/>
                  </a:lnTo>
                  <a:lnTo>
                    <a:pt x="358140" y="5715"/>
                  </a:lnTo>
                  <a:lnTo>
                    <a:pt x="72390" y="95250"/>
                  </a:lnTo>
                  <a:lnTo>
                    <a:pt x="6668"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5" name="Google Shape;225;p3"/>
            <p:cNvSpPr/>
            <p:nvPr/>
          </p:nvSpPr>
          <p:spPr>
            <a:xfrm>
              <a:off x="8660129" y="2507932"/>
              <a:ext cx="584834" cy="598170"/>
            </a:xfrm>
            <a:custGeom>
              <a:avLst/>
              <a:gdLst/>
              <a:ahLst/>
              <a:cxnLst/>
              <a:rect l="l" t="t" r="r" b="b"/>
              <a:pathLst>
                <a:path w="584834" h="598170" extrusionOk="0">
                  <a:moveTo>
                    <a:pt x="225743" y="598170"/>
                  </a:moveTo>
                  <a:lnTo>
                    <a:pt x="0" y="390525"/>
                  </a:lnTo>
                  <a:lnTo>
                    <a:pt x="66675" y="91440"/>
                  </a:lnTo>
                  <a:lnTo>
                    <a:pt x="359093" y="0"/>
                  </a:lnTo>
                  <a:lnTo>
                    <a:pt x="584835" y="207645"/>
                  </a:lnTo>
                  <a:lnTo>
                    <a:pt x="518160" y="506730"/>
                  </a:lnTo>
                  <a:lnTo>
                    <a:pt x="225743" y="598170"/>
                  </a:lnTo>
                  <a:close/>
                  <a:moveTo>
                    <a:pt x="6668" y="388620"/>
                  </a:moveTo>
                  <a:lnTo>
                    <a:pt x="226695" y="591502"/>
                  </a:lnTo>
                  <a:lnTo>
                    <a:pt x="512445" y="501967"/>
                  </a:lnTo>
                  <a:lnTo>
                    <a:pt x="578168" y="209550"/>
                  </a:lnTo>
                  <a:lnTo>
                    <a:pt x="358140" y="6667"/>
                  </a:lnTo>
                  <a:lnTo>
                    <a:pt x="72390" y="96202"/>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6" name="Google Shape;226;p3"/>
            <p:cNvSpPr/>
            <p:nvPr/>
          </p:nvSpPr>
          <p:spPr>
            <a:xfrm>
              <a:off x="9171622" y="2623184"/>
              <a:ext cx="584834" cy="598169"/>
            </a:xfrm>
            <a:custGeom>
              <a:avLst/>
              <a:gdLst/>
              <a:ahLst/>
              <a:cxnLst/>
              <a:rect l="l" t="t" r="r" b="b"/>
              <a:pathLst>
                <a:path w="584834" h="598169" extrusionOk="0">
                  <a:moveTo>
                    <a:pt x="225742" y="598170"/>
                  </a:moveTo>
                  <a:lnTo>
                    <a:pt x="0" y="390525"/>
                  </a:lnTo>
                  <a:lnTo>
                    <a:pt x="66675" y="91440"/>
                  </a:lnTo>
                  <a:lnTo>
                    <a:pt x="359092" y="0"/>
                  </a:lnTo>
                  <a:lnTo>
                    <a:pt x="584835" y="207645"/>
                  </a:lnTo>
                  <a:lnTo>
                    <a:pt x="518160" y="506730"/>
                  </a:lnTo>
                  <a:lnTo>
                    <a:pt x="225742" y="598170"/>
                  </a:lnTo>
                  <a:close/>
                  <a:moveTo>
                    <a:pt x="7620" y="387668"/>
                  </a:moveTo>
                  <a:lnTo>
                    <a:pt x="227647" y="590550"/>
                  </a:lnTo>
                  <a:lnTo>
                    <a:pt x="513397" y="501015"/>
                  </a:lnTo>
                  <a:lnTo>
                    <a:pt x="579120" y="208598"/>
                  </a:lnTo>
                  <a:lnTo>
                    <a:pt x="358140" y="6667"/>
                  </a:lnTo>
                  <a:lnTo>
                    <a:pt x="72390" y="96202"/>
                  </a:lnTo>
                  <a:lnTo>
                    <a:pt x="7620"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7" name="Google Shape;227;p3"/>
            <p:cNvSpPr/>
            <p:nvPr/>
          </p:nvSpPr>
          <p:spPr>
            <a:xfrm>
              <a:off x="4722494" y="2090737"/>
              <a:ext cx="584835" cy="598170"/>
            </a:xfrm>
            <a:custGeom>
              <a:avLst/>
              <a:gdLst/>
              <a:ahLst/>
              <a:cxnLst/>
              <a:rect l="l" t="t" r="r" b="b"/>
              <a:pathLst>
                <a:path w="584835" h="598170" extrusionOk="0">
                  <a:moveTo>
                    <a:pt x="224790" y="598170"/>
                  </a:moveTo>
                  <a:lnTo>
                    <a:pt x="0" y="390525"/>
                  </a:lnTo>
                  <a:lnTo>
                    <a:pt x="66675" y="91440"/>
                  </a:lnTo>
                  <a:lnTo>
                    <a:pt x="359092" y="0"/>
                  </a:lnTo>
                  <a:lnTo>
                    <a:pt x="584835" y="207645"/>
                  </a:lnTo>
                  <a:lnTo>
                    <a:pt x="518160" y="506730"/>
                  </a:lnTo>
                  <a:lnTo>
                    <a:pt x="224790" y="598170"/>
                  </a:lnTo>
                  <a:close/>
                  <a:moveTo>
                    <a:pt x="6667" y="387667"/>
                  </a:moveTo>
                  <a:lnTo>
                    <a:pt x="226695" y="590550"/>
                  </a:lnTo>
                  <a:lnTo>
                    <a:pt x="512445" y="501015"/>
                  </a:lnTo>
                  <a:lnTo>
                    <a:pt x="578168" y="209550"/>
                  </a:lnTo>
                  <a:lnTo>
                    <a:pt x="358140" y="6667"/>
                  </a:lnTo>
                  <a:lnTo>
                    <a:pt x="72390" y="96202"/>
                  </a:lnTo>
                  <a:lnTo>
                    <a:pt x="6667"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8" name="Google Shape;228;p3"/>
            <p:cNvSpPr/>
            <p:nvPr/>
          </p:nvSpPr>
          <p:spPr>
            <a:xfrm>
              <a:off x="5233987" y="2205037"/>
              <a:ext cx="584834" cy="598170"/>
            </a:xfrm>
            <a:custGeom>
              <a:avLst/>
              <a:gdLst/>
              <a:ahLst/>
              <a:cxnLst/>
              <a:rect l="l" t="t" r="r" b="b"/>
              <a:pathLst>
                <a:path w="584834" h="598170" extrusionOk="0">
                  <a:moveTo>
                    <a:pt x="225743" y="598170"/>
                  </a:moveTo>
                  <a:lnTo>
                    <a:pt x="0" y="390525"/>
                  </a:lnTo>
                  <a:lnTo>
                    <a:pt x="66675" y="91440"/>
                  </a:lnTo>
                  <a:lnTo>
                    <a:pt x="359093" y="0"/>
                  </a:lnTo>
                  <a:lnTo>
                    <a:pt x="584835" y="207645"/>
                  </a:lnTo>
                  <a:lnTo>
                    <a:pt x="518160" y="506730"/>
                  </a:lnTo>
                  <a:lnTo>
                    <a:pt x="225743" y="598170"/>
                  </a:lnTo>
                  <a:close/>
                  <a:moveTo>
                    <a:pt x="6668" y="388620"/>
                  </a:moveTo>
                  <a:lnTo>
                    <a:pt x="226695" y="591503"/>
                  </a:lnTo>
                  <a:lnTo>
                    <a:pt x="512445" y="501967"/>
                  </a:lnTo>
                  <a:lnTo>
                    <a:pt x="578168" y="209550"/>
                  </a:lnTo>
                  <a:lnTo>
                    <a:pt x="358140" y="6667"/>
                  </a:lnTo>
                  <a:lnTo>
                    <a:pt x="72390" y="96202"/>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9" name="Google Shape;229;p3"/>
            <p:cNvSpPr/>
            <p:nvPr/>
          </p:nvSpPr>
          <p:spPr>
            <a:xfrm>
              <a:off x="5745479" y="2320289"/>
              <a:ext cx="584834" cy="598169"/>
            </a:xfrm>
            <a:custGeom>
              <a:avLst/>
              <a:gdLst/>
              <a:ahLst/>
              <a:cxnLst/>
              <a:rect l="l" t="t" r="r" b="b"/>
              <a:pathLst>
                <a:path w="584834" h="598169" extrusionOk="0">
                  <a:moveTo>
                    <a:pt x="225742" y="598170"/>
                  </a:moveTo>
                  <a:lnTo>
                    <a:pt x="0" y="390525"/>
                  </a:lnTo>
                  <a:lnTo>
                    <a:pt x="66675" y="91440"/>
                  </a:lnTo>
                  <a:lnTo>
                    <a:pt x="359092" y="0"/>
                  </a:lnTo>
                  <a:lnTo>
                    <a:pt x="584835" y="207645"/>
                  </a:lnTo>
                  <a:lnTo>
                    <a:pt x="518160" y="506730"/>
                  </a:lnTo>
                  <a:lnTo>
                    <a:pt x="225742" y="598170"/>
                  </a:lnTo>
                  <a:close/>
                  <a:moveTo>
                    <a:pt x="7620" y="387668"/>
                  </a:moveTo>
                  <a:lnTo>
                    <a:pt x="227647" y="590550"/>
                  </a:lnTo>
                  <a:lnTo>
                    <a:pt x="513397" y="501015"/>
                  </a:lnTo>
                  <a:lnTo>
                    <a:pt x="579120" y="208598"/>
                  </a:lnTo>
                  <a:lnTo>
                    <a:pt x="359092" y="5715"/>
                  </a:lnTo>
                  <a:lnTo>
                    <a:pt x="73342" y="95250"/>
                  </a:lnTo>
                  <a:lnTo>
                    <a:pt x="7620"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0" name="Google Shape;230;p3"/>
            <p:cNvSpPr/>
            <p:nvPr/>
          </p:nvSpPr>
          <p:spPr>
            <a:xfrm>
              <a:off x="6256971" y="2434589"/>
              <a:ext cx="584834" cy="598169"/>
            </a:xfrm>
            <a:custGeom>
              <a:avLst/>
              <a:gdLst/>
              <a:ahLst/>
              <a:cxnLst/>
              <a:rect l="l" t="t" r="r" b="b"/>
              <a:pathLst>
                <a:path w="584834" h="598169" extrusionOk="0">
                  <a:moveTo>
                    <a:pt x="225743" y="598170"/>
                  </a:moveTo>
                  <a:lnTo>
                    <a:pt x="0" y="390525"/>
                  </a:lnTo>
                  <a:lnTo>
                    <a:pt x="66675" y="91440"/>
                  </a:lnTo>
                  <a:lnTo>
                    <a:pt x="359093" y="0"/>
                  </a:lnTo>
                  <a:lnTo>
                    <a:pt x="584835" y="207645"/>
                  </a:lnTo>
                  <a:lnTo>
                    <a:pt x="518160" y="506730"/>
                  </a:lnTo>
                  <a:lnTo>
                    <a:pt x="225743" y="598170"/>
                  </a:lnTo>
                  <a:close/>
                  <a:moveTo>
                    <a:pt x="7620" y="388620"/>
                  </a:moveTo>
                  <a:lnTo>
                    <a:pt x="227647" y="591503"/>
                  </a:lnTo>
                  <a:lnTo>
                    <a:pt x="513397" y="501968"/>
                  </a:lnTo>
                  <a:lnTo>
                    <a:pt x="579120" y="209550"/>
                  </a:lnTo>
                  <a:lnTo>
                    <a:pt x="359093" y="6668"/>
                  </a:lnTo>
                  <a:lnTo>
                    <a:pt x="73343" y="96202"/>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1" name="Google Shape;231;p3"/>
            <p:cNvSpPr/>
            <p:nvPr/>
          </p:nvSpPr>
          <p:spPr>
            <a:xfrm>
              <a:off x="6769417" y="2549841"/>
              <a:ext cx="584834" cy="598170"/>
            </a:xfrm>
            <a:custGeom>
              <a:avLst/>
              <a:gdLst/>
              <a:ahLst/>
              <a:cxnLst/>
              <a:rect l="l" t="t" r="r" b="b"/>
              <a:pathLst>
                <a:path w="584834" h="598170" extrusionOk="0">
                  <a:moveTo>
                    <a:pt x="225742" y="598170"/>
                  </a:moveTo>
                  <a:lnTo>
                    <a:pt x="0" y="390525"/>
                  </a:lnTo>
                  <a:lnTo>
                    <a:pt x="66675" y="91440"/>
                  </a:lnTo>
                  <a:lnTo>
                    <a:pt x="359092" y="0"/>
                  </a:lnTo>
                  <a:lnTo>
                    <a:pt x="584835" y="207645"/>
                  </a:lnTo>
                  <a:lnTo>
                    <a:pt x="518160" y="506730"/>
                  </a:lnTo>
                  <a:lnTo>
                    <a:pt x="225742" y="598170"/>
                  </a:lnTo>
                  <a:close/>
                  <a:moveTo>
                    <a:pt x="6667" y="387667"/>
                  </a:moveTo>
                  <a:lnTo>
                    <a:pt x="226695" y="590550"/>
                  </a:lnTo>
                  <a:lnTo>
                    <a:pt x="512445" y="501015"/>
                  </a:lnTo>
                  <a:lnTo>
                    <a:pt x="578168" y="208598"/>
                  </a:lnTo>
                  <a:lnTo>
                    <a:pt x="358140" y="5715"/>
                  </a:lnTo>
                  <a:lnTo>
                    <a:pt x="72390" y="95250"/>
                  </a:lnTo>
                  <a:lnTo>
                    <a:pt x="6667"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2" name="Google Shape;232;p3"/>
            <p:cNvSpPr/>
            <p:nvPr/>
          </p:nvSpPr>
          <p:spPr>
            <a:xfrm>
              <a:off x="7280909" y="2664141"/>
              <a:ext cx="584834" cy="598170"/>
            </a:xfrm>
            <a:custGeom>
              <a:avLst/>
              <a:gdLst/>
              <a:ahLst/>
              <a:cxnLst/>
              <a:rect l="l" t="t" r="r" b="b"/>
              <a:pathLst>
                <a:path w="584834" h="598170" extrusionOk="0">
                  <a:moveTo>
                    <a:pt x="225742" y="598170"/>
                  </a:moveTo>
                  <a:lnTo>
                    <a:pt x="0" y="390525"/>
                  </a:lnTo>
                  <a:lnTo>
                    <a:pt x="66675" y="91440"/>
                  </a:lnTo>
                  <a:lnTo>
                    <a:pt x="359092" y="0"/>
                  </a:lnTo>
                  <a:lnTo>
                    <a:pt x="584835" y="207645"/>
                  </a:lnTo>
                  <a:lnTo>
                    <a:pt x="518160" y="506730"/>
                  </a:lnTo>
                  <a:lnTo>
                    <a:pt x="225742" y="598170"/>
                  </a:lnTo>
                  <a:close/>
                  <a:moveTo>
                    <a:pt x="7620" y="388620"/>
                  </a:moveTo>
                  <a:lnTo>
                    <a:pt x="227647" y="591503"/>
                  </a:lnTo>
                  <a:lnTo>
                    <a:pt x="513397" y="501967"/>
                  </a:lnTo>
                  <a:lnTo>
                    <a:pt x="579120" y="209550"/>
                  </a:lnTo>
                  <a:lnTo>
                    <a:pt x="358140" y="7620"/>
                  </a:lnTo>
                  <a:lnTo>
                    <a:pt x="72390" y="97155"/>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3" name="Google Shape;233;p3"/>
            <p:cNvSpPr/>
            <p:nvPr/>
          </p:nvSpPr>
          <p:spPr>
            <a:xfrm>
              <a:off x="7792401" y="2779394"/>
              <a:ext cx="584835" cy="598170"/>
            </a:xfrm>
            <a:custGeom>
              <a:avLst/>
              <a:gdLst/>
              <a:ahLst/>
              <a:cxnLst/>
              <a:rect l="l" t="t" r="r" b="b"/>
              <a:pathLst>
                <a:path w="584835" h="598170" extrusionOk="0">
                  <a:moveTo>
                    <a:pt x="225743" y="598170"/>
                  </a:moveTo>
                  <a:lnTo>
                    <a:pt x="0" y="390525"/>
                  </a:lnTo>
                  <a:lnTo>
                    <a:pt x="66675" y="91440"/>
                  </a:lnTo>
                  <a:lnTo>
                    <a:pt x="359093" y="0"/>
                  </a:lnTo>
                  <a:lnTo>
                    <a:pt x="584835" y="207645"/>
                  </a:lnTo>
                  <a:lnTo>
                    <a:pt x="518160" y="506730"/>
                  </a:lnTo>
                  <a:lnTo>
                    <a:pt x="225743" y="598170"/>
                  </a:lnTo>
                  <a:close/>
                  <a:moveTo>
                    <a:pt x="7620" y="387667"/>
                  </a:moveTo>
                  <a:lnTo>
                    <a:pt x="227648" y="590550"/>
                  </a:lnTo>
                  <a:lnTo>
                    <a:pt x="513398" y="501015"/>
                  </a:lnTo>
                  <a:lnTo>
                    <a:pt x="579120" y="208597"/>
                  </a:lnTo>
                  <a:lnTo>
                    <a:pt x="359093" y="6667"/>
                  </a:lnTo>
                  <a:lnTo>
                    <a:pt x="73343" y="96202"/>
                  </a:lnTo>
                  <a:lnTo>
                    <a:pt x="7620"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4" name="Google Shape;234;p3"/>
            <p:cNvSpPr/>
            <p:nvPr/>
          </p:nvSpPr>
          <p:spPr>
            <a:xfrm>
              <a:off x="8305799" y="2893694"/>
              <a:ext cx="584835" cy="598170"/>
            </a:xfrm>
            <a:custGeom>
              <a:avLst/>
              <a:gdLst/>
              <a:ahLst/>
              <a:cxnLst/>
              <a:rect l="l" t="t" r="r" b="b"/>
              <a:pathLst>
                <a:path w="584835" h="598170" extrusionOk="0">
                  <a:moveTo>
                    <a:pt x="224790" y="598170"/>
                  </a:moveTo>
                  <a:lnTo>
                    <a:pt x="223838" y="597218"/>
                  </a:lnTo>
                  <a:lnTo>
                    <a:pt x="0" y="390525"/>
                  </a:lnTo>
                  <a:lnTo>
                    <a:pt x="66675" y="91440"/>
                  </a:lnTo>
                  <a:lnTo>
                    <a:pt x="359093" y="0"/>
                  </a:lnTo>
                  <a:lnTo>
                    <a:pt x="584835" y="207645"/>
                  </a:lnTo>
                  <a:lnTo>
                    <a:pt x="518160" y="506730"/>
                  </a:lnTo>
                  <a:lnTo>
                    <a:pt x="224790" y="598170"/>
                  </a:lnTo>
                  <a:close/>
                  <a:moveTo>
                    <a:pt x="5715" y="388620"/>
                  </a:moveTo>
                  <a:lnTo>
                    <a:pt x="225743" y="591502"/>
                  </a:lnTo>
                  <a:lnTo>
                    <a:pt x="511493" y="501967"/>
                  </a:lnTo>
                  <a:lnTo>
                    <a:pt x="577215" y="209550"/>
                  </a:lnTo>
                  <a:lnTo>
                    <a:pt x="357188" y="7620"/>
                  </a:lnTo>
                  <a:lnTo>
                    <a:pt x="71438" y="97155"/>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5" name="Google Shape;235;p3"/>
            <p:cNvSpPr/>
            <p:nvPr/>
          </p:nvSpPr>
          <p:spPr>
            <a:xfrm>
              <a:off x="8817292" y="3008946"/>
              <a:ext cx="584834" cy="598170"/>
            </a:xfrm>
            <a:custGeom>
              <a:avLst/>
              <a:gdLst/>
              <a:ahLst/>
              <a:cxnLst/>
              <a:rect l="l" t="t" r="r" b="b"/>
              <a:pathLst>
                <a:path w="584834" h="598170" extrusionOk="0">
                  <a:moveTo>
                    <a:pt x="224790" y="598170"/>
                  </a:moveTo>
                  <a:lnTo>
                    <a:pt x="223838" y="597218"/>
                  </a:lnTo>
                  <a:lnTo>
                    <a:pt x="0" y="390525"/>
                  </a:lnTo>
                  <a:lnTo>
                    <a:pt x="66675" y="91440"/>
                  </a:lnTo>
                  <a:lnTo>
                    <a:pt x="359093" y="0"/>
                  </a:lnTo>
                  <a:lnTo>
                    <a:pt x="584835" y="207645"/>
                  </a:lnTo>
                  <a:lnTo>
                    <a:pt x="518160" y="506730"/>
                  </a:lnTo>
                  <a:lnTo>
                    <a:pt x="516255" y="507683"/>
                  </a:lnTo>
                  <a:lnTo>
                    <a:pt x="224790" y="598170"/>
                  </a:lnTo>
                  <a:close/>
                  <a:moveTo>
                    <a:pt x="6668" y="388620"/>
                  </a:moveTo>
                  <a:lnTo>
                    <a:pt x="226695" y="591503"/>
                  </a:lnTo>
                  <a:lnTo>
                    <a:pt x="512445" y="501968"/>
                  </a:lnTo>
                  <a:lnTo>
                    <a:pt x="578168" y="209550"/>
                  </a:lnTo>
                  <a:lnTo>
                    <a:pt x="358140" y="6668"/>
                  </a:lnTo>
                  <a:lnTo>
                    <a:pt x="72390" y="96203"/>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6" name="Google Shape;236;p3"/>
            <p:cNvSpPr/>
            <p:nvPr/>
          </p:nvSpPr>
          <p:spPr>
            <a:xfrm>
              <a:off x="3343274" y="2246947"/>
              <a:ext cx="584834" cy="598169"/>
            </a:xfrm>
            <a:custGeom>
              <a:avLst/>
              <a:gdLst/>
              <a:ahLst/>
              <a:cxnLst/>
              <a:rect l="l" t="t" r="r" b="b"/>
              <a:pathLst>
                <a:path w="584834" h="598169" extrusionOk="0">
                  <a:moveTo>
                    <a:pt x="225742" y="598170"/>
                  </a:moveTo>
                  <a:lnTo>
                    <a:pt x="0" y="390525"/>
                  </a:lnTo>
                  <a:lnTo>
                    <a:pt x="66675" y="91440"/>
                  </a:lnTo>
                  <a:lnTo>
                    <a:pt x="359092" y="0"/>
                  </a:lnTo>
                  <a:lnTo>
                    <a:pt x="584835" y="207645"/>
                  </a:lnTo>
                  <a:lnTo>
                    <a:pt x="518160" y="506730"/>
                  </a:lnTo>
                  <a:lnTo>
                    <a:pt x="225742" y="598170"/>
                  </a:lnTo>
                  <a:close/>
                  <a:moveTo>
                    <a:pt x="6667" y="387667"/>
                  </a:moveTo>
                  <a:lnTo>
                    <a:pt x="226695" y="590550"/>
                  </a:lnTo>
                  <a:lnTo>
                    <a:pt x="512445" y="501015"/>
                  </a:lnTo>
                  <a:lnTo>
                    <a:pt x="578168" y="208598"/>
                  </a:lnTo>
                  <a:lnTo>
                    <a:pt x="358140" y="5715"/>
                  </a:lnTo>
                  <a:lnTo>
                    <a:pt x="72390" y="95250"/>
                  </a:lnTo>
                  <a:lnTo>
                    <a:pt x="6667"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7" name="Google Shape;237;p3"/>
            <p:cNvSpPr/>
            <p:nvPr/>
          </p:nvSpPr>
          <p:spPr>
            <a:xfrm>
              <a:off x="3854766" y="2361247"/>
              <a:ext cx="584835" cy="598169"/>
            </a:xfrm>
            <a:custGeom>
              <a:avLst/>
              <a:gdLst/>
              <a:ahLst/>
              <a:cxnLst/>
              <a:rect l="l" t="t" r="r" b="b"/>
              <a:pathLst>
                <a:path w="584835" h="598169" extrusionOk="0">
                  <a:moveTo>
                    <a:pt x="225742" y="598170"/>
                  </a:moveTo>
                  <a:lnTo>
                    <a:pt x="0" y="390525"/>
                  </a:lnTo>
                  <a:lnTo>
                    <a:pt x="66675" y="91440"/>
                  </a:lnTo>
                  <a:lnTo>
                    <a:pt x="359092" y="0"/>
                  </a:lnTo>
                  <a:lnTo>
                    <a:pt x="584835" y="207645"/>
                  </a:lnTo>
                  <a:lnTo>
                    <a:pt x="518160" y="506730"/>
                  </a:lnTo>
                  <a:lnTo>
                    <a:pt x="225742" y="598170"/>
                  </a:lnTo>
                  <a:close/>
                  <a:moveTo>
                    <a:pt x="7620" y="388620"/>
                  </a:moveTo>
                  <a:lnTo>
                    <a:pt x="227648" y="591503"/>
                  </a:lnTo>
                  <a:lnTo>
                    <a:pt x="513398" y="501968"/>
                  </a:lnTo>
                  <a:lnTo>
                    <a:pt x="579120" y="209550"/>
                  </a:lnTo>
                  <a:lnTo>
                    <a:pt x="359092" y="6667"/>
                  </a:lnTo>
                  <a:lnTo>
                    <a:pt x="73342" y="96202"/>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8" name="Google Shape;238;p3"/>
            <p:cNvSpPr/>
            <p:nvPr/>
          </p:nvSpPr>
          <p:spPr>
            <a:xfrm>
              <a:off x="4367212" y="2476499"/>
              <a:ext cx="584834" cy="598170"/>
            </a:xfrm>
            <a:custGeom>
              <a:avLst/>
              <a:gdLst/>
              <a:ahLst/>
              <a:cxnLst/>
              <a:rect l="l" t="t" r="r" b="b"/>
              <a:pathLst>
                <a:path w="584834" h="598170" extrusionOk="0">
                  <a:moveTo>
                    <a:pt x="224790" y="598170"/>
                  </a:moveTo>
                  <a:lnTo>
                    <a:pt x="0" y="390525"/>
                  </a:lnTo>
                  <a:lnTo>
                    <a:pt x="66675" y="91440"/>
                  </a:lnTo>
                  <a:lnTo>
                    <a:pt x="359092" y="0"/>
                  </a:lnTo>
                  <a:lnTo>
                    <a:pt x="584835" y="207645"/>
                  </a:lnTo>
                  <a:lnTo>
                    <a:pt x="518160" y="506730"/>
                  </a:lnTo>
                  <a:lnTo>
                    <a:pt x="224790" y="598170"/>
                  </a:lnTo>
                  <a:close/>
                  <a:moveTo>
                    <a:pt x="6667" y="387667"/>
                  </a:moveTo>
                  <a:lnTo>
                    <a:pt x="226695" y="590550"/>
                  </a:lnTo>
                  <a:lnTo>
                    <a:pt x="512445" y="501015"/>
                  </a:lnTo>
                  <a:lnTo>
                    <a:pt x="578168" y="208597"/>
                  </a:lnTo>
                  <a:lnTo>
                    <a:pt x="358140" y="5715"/>
                  </a:lnTo>
                  <a:lnTo>
                    <a:pt x="72390" y="95250"/>
                  </a:lnTo>
                  <a:lnTo>
                    <a:pt x="6667"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9" name="Google Shape;239;p3"/>
            <p:cNvSpPr/>
            <p:nvPr/>
          </p:nvSpPr>
          <p:spPr>
            <a:xfrm>
              <a:off x="4878704" y="2590799"/>
              <a:ext cx="584834" cy="598170"/>
            </a:xfrm>
            <a:custGeom>
              <a:avLst/>
              <a:gdLst/>
              <a:ahLst/>
              <a:cxnLst/>
              <a:rect l="l" t="t" r="r" b="b"/>
              <a:pathLst>
                <a:path w="584834" h="598170" extrusionOk="0">
                  <a:moveTo>
                    <a:pt x="225742" y="598170"/>
                  </a:moveTo>
                  <a:lnTo>
                    <a:pt x="0" y="390525"/>
                  </a:lnTo>
                  <a:lnTo>
                    <a:pt x="66675" y="91440"/>
                  </a:lnTo>
                  <a:lnTo>
                    <a:pt x="359092" y="0"/>
                  </a:lnTo>
                  <a:lnTo>
                    <a:pt x="584835" y="207645"/>
                  </a:lnTo>
                  <a:lnTo>
                    <a:pt x="518160" y="506730"/>
                  </a:lnTo>
                  <a:lnTo>
                    <a:pt x="225742" y="598170"/>
                  </a:lnTo>
                  <a:close/>
                  <a:moveTo>
                    <a:pt x="6667" y="388620"/>
                  </a:moveTo>
                  <a:lnTo>
                    <a:pt x="226695" y="591503"/>
                  </a:lnTo>
                  <a:lnTo>
                    <a:pt x="512445" y="501967"/>
                  </a:lnTo>
                  <a:lnTo>
                    <a:pt x="578167" y="209550"/>
                  </a:lnTo>
                  <a:lnTo>
                    <a:pt x="358140" y="6667"/>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0" name="Google Shape;240;p3"/>
            <p:cNvSpPr/>
            <p:nvPr/>
          </p:nvSpPr>
          <p:spPr>
            <a:xfrm>
              <a:off x="5390196" y="2706052"/>
              <a:ext cx="584834" cy="598169"/>
            </a:xfrm>
            <a:custGeom>
              <a:avLst/>
              <a:gdLst/>
              <a:ahLst/>
              <a:cxnLst/>
              <a:rect l="l" t="t" r="r" b="b"/>
              <a:pathLst>
                <a:path w="584834" h="598169" extrusionOk="0">
                  <a:moveTo>
                    <a:pt x="225743" y="598170"/>
                  </a:moveTo>
                  <a:lnTo>
                    <a:pt x="0" y="390525"/>
                  </a:lnTo>
                  <a:lnTo>
                    <a:pt x="66675" y="91440"/>
                  </a:lnTo>
                  <a:lnTo>
                    <a:pt x="359093" y="0"/>
                  </a:lnTo>
                  <a:lnTo>
                    <a:pt x="584835" y="207645"/>
                  </a:lnTo>
                  <a:lnTo>
                    <a:pt x="518160" y="506730"/>
                  </a:lnTo>
                  <a:lnTo>
                    <a:pt x="225743" y="598170"/>
                  </a:lnTo>
                  <a:close/>
                  <a:moveTo>
                    <a:pt x="7620" y="387667"/>
                  </a:moveTo>
                  <a:lnTo>
                    <a:pt x="227647" y="590550"/>
                  </a:lnTo>
                  <a:lnTo>
                    <a:pt x="513397" y="501015"/>
                  </a:lnTo>
                  <a:lnTo>
                    <a:pt x="579120" y="208597"/>
                  </a:lnTo>
                  <a:lnTo>
                    <a:pt x="358140" y="6667"/>
                  </a:lnTo>
                  <a:lnTo>
                    <a:pt x="72390" y="96202"/>
                  </a:lnTo>
                  <a:lnTo>
                    <a:pt x="7620"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1" name="Google Shape;241;p3"/>
            <p:cNvSpPr/>
            <p:nvPr/>
          </p:nvSpPr>
          <p:spPr>
            <a:xfrm>
              <a:off x="5901689" y="2820352"/>
              <a:ext cx="584834" cy="598169"/>
            </a:xfrm>
            <a:custGeom>
              <a:avLst/>
              <a:gdLst/>
              <a:ahLst/>
              <a:cxnLst/>
              <a:rect l="l" t="t" r="r" b="b"/>
              <a:pathLst>
                <a:path w="584834" h="598169" extrusionOk="0">
                  <a:moveTo>
                    <a:pt x="225742" y="598170"/>
                  </a:moveTo>
                  <a:lnTo>
                    <a:pt x="0" y="390525"/>
                  </a:lnTo>
                  <a:lnTo>
                    <a:pt x="66675" y="91440"/>
                  </a:lnTo>
                  <a:lnTo>
                    <a:pt x="359092" y="0"/>
                  </a:lnTo>
                  <a:lnTo>
                    <a:pt x="584835" y="207645"/>
                  </a:lnTo>
                  <a:lnTo>
                    <a:pt x="518160" y="506730"/>
                  </a:lnTo>
                  <a:lnTo>
                    <a:pt x="225742" y="598170"/>
                  </a:lnTo>
                  <a:close/>
                  <a:moveTo>
                    <a:pt x="7620" y="388620"/>
                  </a:moveTo>
                  <a:lnTo>
                    <a:pt x="227647" y="591502"/>
                  </a:lnTo>
                  <a:lnTo>
                    <a:pt x="513397" y="501967"/>
                  </a:lnTo>
                  <a:lnTo>
                    <a:pt x="579120" y="209550"/>
                  </a:lnTo>
                  <a:lnTo>
                    <a:pt x="359092" y="6667"/>
                  </a:lnTo>
                  <a:lnTo>
                    <a:pt x="73342" y="96202"/>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2" name="Google Shape;242;p3"/>
            <p:cNvSpPr/>
            <p:nvPr/>
          </p:nvSpPr>
          <p:spPr>
            <a:xfrm>
              <a:off x="6415087" y="2935604"/>
              <a:ext cx="584834" cy="598170"/>
            </a:xfrm>
            <a:custGeom>
              <a:avLst/>
              <a:gdLst/>
              <a:ahLst/>
              <a:cxnLst/>
              <a:rect l="l" t="t" r="r" b="b"/>
              <a:pathLst>
                <a:path w="584834" h="598170" extrusionOk="0">
                  <a:moveTo>
                    <a:pt x="224790" y="598170"/>
                  </a:moveTo>
                  <a:lnTo>
                    <a:pt x="223838" y="597218"/>
                  </a:lnTo>
                  <a:lnTo>
                    <a:pt x="0" y="390525"/>
                  </a:lnTo>
                  <a:lnTo>
                    <a:pt x="66675" y="91440"/>
                  </a:lnTo>
                  <a:lnTo>
                    <a:pt x="359093" y="0"/>
                  </a:lnTo>
                  <a:lnTo>
                    <a:pt x="584835" y="207645"/>
                  </a:lnTo>
                  <a:lnTo>
                    <a:pt x="518160" y="506730"/>
                  </a:lnTo>
                  <a:lnTo>
                    <a:pt x="516255" y="507683"/>
                  </a:lnTo>
                  <a:lnTo>
                    <a:pt x="224790" y="598170"/>
                  </a:lnTo>
                  <a:close/>
                  <a:moveTo>
                    <a:pt x="5715" y="388620"/>
                  </a:moveTo>
                  <a:lnTo>
                    <a:pt x="225743" y="591503"/>
                  </a:lnTo>
                  <a:lnTo>
                    <a:pt x="511493" y="501967"/>
                  </a:lnTo>
                  <a:lnTo>
                    <a:pt x="577215" y="209550"/>
                  </a:lnTo>
                  <a:lnTo>
                    <a:pt x="357188" y="6667"/>
                  </a:lnTo>
                  <a:lnTo>
                    <a:pt x="71438" y="96203"/>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3" name="Google Shape;243;p3"/>
            <p:cNvSpPr/>
            <p:nvPr/>
          </p:nvSpPr>
          <p:spPr>
            <a:xfrm>
              <a:off x="6926579" y="3049904"/>
              <a:ext cx="584834" cy="598170"/>
            </a:xfrm>
            <a:custGeom>
              <a:avLst/>
              <a:gdLst/>
              <a:ahLst/>
              <a:cxnLst/>
              <a:rect l="l" t="t" r="r" b="b"/>
              <a:pathLst>
                <a:path w="584834" h="598170" extrusionOk="0">
                  <a:moveTo>
                    <a:pt x="224790" y="598170"/>
                  </a:moveTo>
                  <a:lnTo>
                    <a:pt x="223838" y="597218"/>
                  </a:lnTo>
                  <a:lnTo>
                    <a:pt x="0" y="390525"/>
                  </a:lnTo>
                  <a:lnTo>
                    <a:pt x="66675" y="91440"/>
                  </a:lnTo>
                  <a:lnTo>
                    <a:pt x="359092" y="0"/>
                  </a:lnTo>
                  <a:lnTo>
                    <a:pt x="584835" y="207645"/>
                  </a:lnTo>
                  <a:lnTo>
                    <a:pt x="518160" y="506730"/>
                  </a:lnTo>
                  <a:lnTo>
                    <a:pt x="516255" y="507683"/>
                  </a:lnTo>
                  <a:lnTo>
                    <a:pt x="224790" y="598170"/>
                  </a:lnTo>
                  <a:close/>
                  <a:moveTo>
                    <a:pt x="6667" y="388620"/>
                  </a:moveTo>
                  <a:lnTo>
                    <a:pt x="226695" y="591503"/>
                  </a:lnTo>
                  <a:lnTo>
                    <a:pt x="512445" y="501967"/>
                  </a:lnTo>
                  <a:lnTo>
                    <a:pt x="578168" y="209550"/>
                  </a:lnTo>
                  <a:lnTo>
                    <a:pt x="358140" y="6667"/>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4" name="Google Shape;244;p3"/>
            <p:cNvSpPr/>
            <p:nvPr/>
          </p:nvSpPr>
          <p:spPr>
            <a:xfrm>
              <a:off x="7438072" y="3165157"/>
              <a:ext cx="584834" cy="598170"/>
            </a:xfrm>
            <a:custGeom>
              <a:avLst/>
              <a:gdLst/>
              <a:ahLst/>
              <a:cxnLst/>
              <a:rect l="l" t="t" r="r" b="b"/>
              <a:pathLst>
                <a:path w="584834" h="598170" extrusionOk="0">
                  <a:moveTo>
                    <a:pt x="224790" y="598170"/>
                  </a:moveTo>
                  <a:lnTo>
                    <a:pt x="223838" y="597218"/>
                  </a:lnTo>
                  <a:lnTo>
                    <a:pt x="0" y="390525"/>
                  </a:lnTo>
                  <a:lnTo>
                    <a:pt x="66675" y="91440"/>
                  </a:lnTo>
                  <a:lnTo>
                    <a:pt x="359092" y="0"/>
                  </a:lnTo>
                  <a:lnTo>
                    <a:pt x="584835" y="207645"/>
                  </a:lnTo>
                  <a:lnTo>
                    <a:pt x="518160" y="506730"/>
                  </a:lnTo>
                  <a:lnTo>
                    <a:pt x="516255" y="507683"/>
                  </a:lnTo>
                  <a:lnTo>
                    <a:pt x="224790" y="598170"/>
                  </a:lnTo>
                  <a:close/>
                  <a:moveTo>
                    <a:pt x="6667" y="388620"/>
                  </a:moveTo>
                  <a:lnTo>
                    <a:pt x="226695" y="591502"/>
                  </a:lnTo>
                  <a:lnTo>
                    <a:pt x="512445" y="501967"/>
                  </a:lnTo>
                  <a:lnTo>
                    <a:pt x="578167" y="209550"/>
                  </a:lnTo>
                  <a:lnTo>
                    <a:pt x="358140" y="6667"/>
                  </a:lnTo>
                  <a:lnTo>
                    <a:pt x="72390" y="96202"/>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5" name="Google Shape;245;p3"/>
            <p:cNvSpPr/>
            <p:nvPr/>
          </p:nvSpPr>
          <p:spPr>
            <a:xfrm>
              <a:off x="3499484" y="2747009"/>
              <a:ext cx="584835" cy="598170"/>
            </a:xfrm>
            <a:custGeom>
              <a:avLst/>
              <a:gdLst/>
              <a:ahLst/>
              <a:cxnLst/>
              <a:rect l="l" t="t" r="r" b="b"/>
              <a:pathLst>
                <a:path w="584835" h="598170" extrusionOk="0">
                  <a:moveTo>
                    <a:pt x="225743" y="598170"/>
                  </a:moveTo>
                  <a:lnTo>
                    <a:pt x="0" y="390525"/>
                  </a:lnTo>
                  <a:lnTo>
                    <a:pt x="66675" y="91440"/>
                  </a:lnTo>
                  <a:lnTo>
                    <a:pt x="359093" y="0"/>
                  </a:lnTo>
                  <a:lnTo>
                    <a:pt x="584835" y="207645"/>
                  </a:lnTo>
                  <a:lnTo>
                    <a:pt x="518160" y="506730"/>
                  </a:lnTo>
                  <a:lnTo>
                    <a:pt x="225743" y="598170"/>
                  </a:lnTo>
                  <a:close/>
                  <a:moveTo>
                    <a:pt x="6667" y="388620"/>
                  </a:moveTo>
                  <a:lnTo>
                    <a:pt x="226695" y="591503"/>
                  </a:lnTo>
                  <a:lnTo>
                    <a:pt x="512445" y="501968"/>
                  </a:lnTo>
                  <a:lnTo>
                    <a:pt x="578168" y="209550"/>
                  </a:lnTo>
                  <a:lnTo>
                    <a:pt x="358140" y="6668"/>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6" name="Google Shape;246;p3"/>
            <p:cNvSpPr/>
            <p:nvPr/>
          </p:nvSpPr>
          <p:spPr>
            <a:xfrm>
              <a:off x="4011929" y="2862262"/>
              <a:ext cx="584835" cy="598170"/>
            </a:xfrm>
            <a:custGeom>
              <a:avLst/>
              <a:gdLst/>
              <a:ahLst/>
              <a:cxnLst/>
              <a:rect l="l" t="t" r="r" b="b"/>
              <a:pathLst>
                <a:path w="584835" h="598170" extrusionOk="0">
                  <a:moveTo>
                    <a:pt x="224790" y="598170"/>
                  </a:moveTo>
                  <a:lnTo>
                    <a:pt x="223838" y="597218"/>
                  </a:lnTo>
                  <a:lnTo>
                    <a:pt x="0" y="390525"/>
                  </a:lnTo>
                  <a:lnTo>
                    <a:pt x="66675" y="91440"/>
                  </a:lnTo>
                  <a:lnTo>
                    <a:pt x="359092" y="0"/>
                  </a:lnTo>
                  <a:lnTo>
                    <a:pt x="584835" y="207645"/>
                  </a:lnTo>
                  <a:lnTo>
                    <a:pt x="518160" y="506730"/>
                  </a:lnTo>
                  <a:lnTo>
                    <a:pt x="224790" y="598170"/>
                  </a:lnTo>
                  <a:close/>
                  <a:moveTo>
                    <a:pt x="6667" y="388620"/>
                  </a:moveTo>
                  <a:lnTo>
                    <a:pt x="226695" y="591503"/>
                  </a:lnTo>
                  <a:lnTo>
                    <a:pt x="512445" y="501967"/>
                  </a:lnTo>
                  <a:lnTo>
                    <a:pt x="578168" y="209550"/>
                  </a:lnTo>
                  <a:lnTo>
                    <a:pt x="358140" y="6667"/>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7" name="Google Shape;247;p3"/>
            <p:cNvSpPr/>
            <p:nvPr/>
          </p:nvSpPr>
          <p:spPr>
            <a:xfrm>
              <a:off x="4523421" y="2976562"/>
              <a:ext cx="584834" cy="598170"/>
            </a:xfrm>
            <a:custGeom>
              <a:avLst/>
              <a:gdLst/>
              <a:ahLst/>
              <a:cxnLst/>
              <a:rect l="l" t="t" r="r" b="b"/>
              <a:pathLst>
                <a:path w="584834" h="598170" extrusionOk="0">
                  <a:moveTo>
                    <a:pt x="225743" y="598170"/>
                  </a:moveTo>
                  <a:lnTo>
                    <a:pt x="224790" y="597218"/>
                  </a:lnTo>
                  <a:lnTo>
                    <a:pt x="0" y="390525"/>
                  </a:lnTo>
                  <a:lnTo>
                    <a:pt x="66675" y="91440"/>
                  </a:lnTo>
                  <a:lnTo>
                    <a:pt x="359093" y="0"/>
                  </a:lnTo>
                  <a:lnTo>
                    <a:pt x="584835" y="207645"/>
                  </a:lnTo>
                  <a:lnTo>
                    <a:pt x="518160" y="506730"/>
                  </a:lnTo>
                  <a:lnTo>
                    <a:pt x="516255" y="507683"/>
                  </a:lnTo>
                  <a:lnTo>
                    <a:pt x="225743" y="598170"/>
                  </a:lnTo>
                  <a:close/>
                  <a:moveTo>
                    <a:pt x="6668" y="388620"/>
                  </a:moveTo>
                  <a:lnTo>
                    <a:pt x="226695" y="591503"/>
                  </a:lnTo>
                  <a:lnTo>
                    <a:pt x="512445" y="501967"/>
                  </a:lnTo>
                  <a:lnTo>
                    <a:pt x="578168" y="209550"/>
                  </a:lnTo>
                  <a:lnTo>
                    <a:pt x="358140" y="7620"/>
                  </a:lnTo>
                  <a:lnTo>
                    <a:pt x="72390" y="97155"/>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8" name="Google Shape;248;p3"/>
            <p:cNvSpPr/>
            <p:nvPr/>
          </p:nvSpPr>
          <p:spPr>
            <a:xfrm>
              <a:off x="5035867" y="3091814"/>
              <a:ext cx="584834" cy="598169"/>
            </a:xfrm>
            <a:custGeom>
              <a:avLst/>
              <a:gdLst/>
              <a:ahLst/>
              <a:cxnLst/>
              <a:rect l="l" t="t" r="r" b="b"/>
              <a:pathLst>
                <a:path w="584834" h="598169" extrusionOk="0">
                  <a:moveTo>
                    <a:pt x="224790" y="598170"/>
                  </a:moveTo>
                  <a:lnTo>
                    <a:pt x="223838" y="597218"/>
                  </a:lnTo>
                  <a:lnTo>
                    <a:pt x="0" y="390525"/>
                  </a:lnTo>
                  <a:lnTo>
                    <a:pt x="66675" y="91440"/>
                  </a:lnTo>
                  <a:lnTo>
                    <a:pt x="359092" y="0"/>
                  </a:lnTo>
                  <a:lnTo>
                    <a:pt x="584835" y="207645"/>
                  </a:lnTo>
                  <a:lnTo>
                    <a:pt x="518160" y="506730"/>
                  </a:lnTo>
                  <a:lnTo>
                    <a:pt x="516255" y="507682"/>
                  </a:lnTo>
                  <a:lnTo>
                    <a:pt x="224790" y="598170"/>
                  </a:lnTo>
                  <a:close/>
                  <a:moveTo>
                    <a:pt x="5715" y="388620"/>
                  </a:moveTo>
                  <a:lnTo>
                    <a:pt x="225742" y="591502"/>
                  </a:lnTo>
                  <a:lnTo>
                    <a:pt x="511492" y="501967"/>
                  </a:lnTo>
                  <a:lnTo>
                    <a:pt x="577215" y="209550"/>
                  </a:lnTo>
                  <a:lnTo>
                    <a:pt x="357188" y="6667"/>
                  </a:lnTo>
                  <a:lnTo>
                    <a:pt x="71438" y="96202"/>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9" name="Google Shape;249;p3"/>
            <p:cNvSpPr/>
            <p:nvPr/>
          </p:nvSpPr>
          <p:spPr>
            <a:xfrm>
              <a:off x="5547359" y="3206114"/>
              <a:ext cx="584834" cy="598169"/>
            </a:xfrm>
            <a:custGeom>
              <a:avLst/>
              <a:gdLst/>
              <a:ahLst/>
              <a:cxnLst/>
              <a:rect l="l" t="t" r="r" b="b"/>
              <a:pathLst>
                <a:path w="584834" h="598169" extrusionOk="0">
                  <a:moveTo>
                    <a:pt x="224790" y="598170"/>
                  </a:moveTo>
                  <a:lnTo>
                    <a:pt x="223838" y="597218"/>
                  </a:lnTo>
                  <a:lnTo>
                    <a:pt x="0" y="390525"/>
                  </a:lnTo>
                  <a:lnTo>
                    <a:pt x="66675" y="91440"/>
                  </a:lnTo>
                  <a:lnTo>
                    <a:pt x="359093" y="0"/>
                  </a:lnTo>
                  <a:lnTo>
                    <a:pt x="584835" y="207645"/>
                  </a:lnTo>
                  <a:lnTo>
                    <a:pt x="518160" y="506730"/>
                  </a:lnTo>
                  <a:lnTo>
                    <a:pt x="516255" y="507682"/>
                  </a:lnTo>
                  <a:lnTo>
                    <a:pt x="224790" y="598170"/>
                  </a:lnTo>
                  <a:close/>
                  <a:moveTo>
                    <a:pt x="6668" y="388620"/>
                  </a:moveTo>
                  <a:lnTo>
                    <a:pt x="226695" y="591502"/>
                  </a:lnTo>
                  <a:lnTo>
                    <a:pt x="512445" y="501967"/>
                  </a:lnTo>
                  <a:lnTo>
                    <a:pt x="578168" y="209550"/>
                  </a:lnTo>
                  <a:lnTo>
                    <a:pt x="358140" y="6667"/>
                  </a:lnTo>
                  <a:lnTo>
                    <a:pt x="72390" y="96202"/>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0" name="Google Shape;250;p3"/>
            <p:cNvSpPr/>
            <p:nvPr/>
          </p:nvSpPr>
          <p:spPr>
            <a:xfrm>
              <a:off x="6059804" y="3321366"/>
              <a:ext cx="583882" cy="598170"/>
            </a:xfrm>
            <a:custGeom>
              <a:avLst/>
              <a:gdLst/>
              <a:ahLst/>
              <a:cxnLst/>
              <a:rect l="l" t="t" r="r" b="b"/>
              <a:pathLst>
                <a:path w="583882" h="598170" extrusionOk="0">
                  <a:moveTo>
                    <a:pt x="224790" y="598170"/>
                  </a:moveTo>
                  <a:lnTo>
                    <a:pt x="223838" y="597218"/>
                  </a:lnTo>
                  <a:lnTo>
                    <a:pt x="0" y="390525"/>
                  </a:lnTo>
                  <a:lnTo>
                    <a:pt x="66675" y="91440"/>
                  </a:lnTo>
                  <a:lnTo>
                    <a:pt x="359092" y="0"/>
                  </a:lnTo>
                  <a:lnTo>
                    <a:pt x="583882" y="207645"/>
                  </a:lnTo>
                  <a:lnTo>
                    <a:pt x="517207" y="506730"/>
                  </a:lnTo>
                  <a:lnTo>
                    <a:pt x="515302" y="507683"/>
                  </a:lnTo>
                  <a:lnTo>
                    <a:pt x="224790" y="598170"/>
                  </a:lnTo>
                  <a:close/>
                  <a:moveTo>
                    <a:pt x="5715" y="388620"/>
                  </a:moveTo>
                  <a:lnTo>
                    <a:pt x="225742" y="591502"/>
                  </a:lnTo>
                  <a:lnTo>
                    <a:pt x="511492" y="501967"/>
                  </a:lnTo>
                  <a:lnTo>
                    <a:pt x="577215" y="209550"/>
                  </a:lnTo>
                  <a:lnTo>
                    <a:pt x="357188" y="6667"/>
                  </a:lnTo>
                  <a:lnTo>
                    <a:pt x="71438" y="96203"/>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1" name="Google Shape;251;p3"/>
            <p:cNvSpPr/>
            <p:nvPr/>
          </p:nvSpPr>
          <p:spPr>
            <a:xfrm>
              <a:off x="6571296" y="3435666"/>
              <a:ext cx="584834" cy="598170"/>
            </a:xfrm>
            <a:custGeom>
              <a:avLst/>
              <a:gdLst/>
              <a:ahLst/>
              <a:cxnLst/>
              <a:rect l="l" t="t" r="r" b="b"/>
              <a:pathLst>
                <a:path w="584834" h="598170" extrusionOk="0">
                  <a:moveTo>
                    <a:pt x="224790" y="598170"/>
                  </a:moveTo>
                  <a:lnTo>
                    <a:pt x="223838" y="597218"/>
                  </a:lnTo>
                  <a:lnTo>
                    <a:pt x="0" y="390525"/>
                  </a:lnTo>
                  <a:lnTo>
                    <a:pt x="66675" y="91440"/>
                  </a:lnTo>
                  <a:lnTo>
                    <a:pt x="68580" y="90488"/>
                  </a:lnTo>
                  <a:lnTo>
                    <a:pt x="359093" y="0"/>
                  </a:lnTo>
                  <a:lnTo>
                    <a:pt x="584835" y="207645"/>
                  </a:lnTo>
                  <a:lnTo>
                    <a:pt x="518160" y="506730"/>
                  </a:lnTo>
                  <a:lnTo>
                    <a:pt x="516255" y="507683"/>
                  </a:lnTo>
                  <a:lnTo>
                    <a:pt x="224790" y="598170"/>
                  </a:lnTo>
                  <a:close/>
                  <a:moveTo>
                    <a:pt x="6668" y="388620"/>
                  </a:moveTo>
                  <a:lnTo>
                    <a:pt x="226695" y="591502"/>
                  </a:lnTo>
                  <a:lnTo>
                    <a:pt x="512445" y="501967"/>
                  </a:lnTo>
                  <a:lnTo>
                    <a:pt x="578168" y="209550"/>
                  </a:lnTo>
                  <a:lnTo>
                    <a:pt x="357188" y="7620"/>
                  </a:lnTo>
                  <a:lnTo>
                    <a:pt x="71438" y="97155"/>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2" name="Google Shape;252;p3"/>
            <p:cNvSpPr/>
            <p:nvPr/>
          </p:nvSpPr>
          <p:spPr>
            <a:xfrm>
              <a:off x="7082789" y="3550919"/>
              <a:ext cx="583882" cy="598170"/>
            </a:xfrm>
            <a:custGeom>
              <a:avLst/>
              <a:gdLst/>
              <a:ahLst/>
              <a:cxnLst/>
              <a:rect l="l" t="t" r="r" b="b"/>
              <a:pathLst>
                <a:path w="583882" h="598170" extrusionOk="0">
                  <a:moveTo>
                    <a:pt x="224790" y="598170"/>
                  </a:moveTo>
                  <a:lnTo>
                    <a:pt x="223838" y="597218"/>
                  </a:lnTo>
                  <a:lnTo>
                    <a:pt x="0" y="390525"/>
                  </a:lnTo>
                  <a:lnTo>
                    <a:pt x="66675" y="91440"/>
                  </a:lnTo>
                  <a:lnTo>
                    <a:pt x="68580" y="90488"/>
                  </a:lnTo>
                  <a:lnTo>
                    <a:pt x="359092" y="0"/>
                  </a:lnTo>
                  <a:lnTo>
                    <a:pt x="360045" y="952"/>
                  </a:lnTo>
                  <a:lnTo>
                    <a:pt x="583883" y="207645"/>
                  </a:lnTo>
                  <a:lnTo>
                    <a:pt x="517208" y="506730"/>
                  </a:lnTo>
                  <a:lnTo>
                    <a:pt x="515303" y="507683"/>
                  </a:lnTo>
                  <a:lnTo>
                    <a:pt x="224790" y="598170"/>
                  </a:lnTo>
                  <a:close/>
                  <a:moveTo>
                    <a:pt x="6667" y="388620"/>
                  </a:moveTo>
                  <a:lnTo>
                    <a:pt x="226695" y="591502"/>
                  </a:lnTo>
                  <a:lnTo>
                    <a:pt x="512445" y="501967"/>
                  </a:lnTo>
                  <a:lnTo>
                    <a:pt x="578167" y="209550"/>
                  </a:lnTo>
                  <a:lnTo>
                    <a:pt x="357187" y="6667"/>
                  </a:lnTo>
                  <a:lnTo>
                    <a:pt x="71438" y="96202"/>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3" name="Google Shape;253;p3"/>
            <p:cNvSpPr/>
            <p:nvPr/>
          </p:nvSpPr>
          <p:spPr>
            <a:xfrm>
              <a:off x="7595234" y="3665219"/>
              <a:ext cx="583882" cy="598170"/>
            </a:xfrm>
            <a:custGeom>
              <a:avLst/>
              <a:gdLst/>
              <a:ahLst/>
              <a:cxnLst/>
              <a:rect l="l" t="t" r="r" b="b"/>
              <a:pathLst>
                <a:path w="583882" h="598170" extrusionOk="0">
                  <a:moveTo>
                    <a:pt x="224790" y="598170"/>
                  </a:moveTo>
                  <a:lnTo>
                    <a:pt x="223838" y="597218"/>
                  </a:lnTo>
                  <a:lnTo>
                    <a:pt x="0" y="390525"/>
                  </a:lnTo>
                  <a:lnTo>
                    <a:pt x="66675" y="91440"/>
                  </a:lnTo>
                  <a:lnTo>
                    <a:pt x="68580" y="90488"/>
                  </a:lnTo>
                  <a:lnTo>
                    <a:pt x="359092" y="0"/>
                  </a:lnTo>
                  <a:lnTo>
                    <a:pt x="360045" y="952"/>
                  </a:lnTo>
                  <a:lnTo>
                    <a:pt x="583882" y="207645"/>
                  </a:lnTo>
                  <a:lnTo>
                    <a:pt x="517207" y="506730"/>
                  </a:lnTo>
                  <a:lnTo>
                    <a:pt x="515302" y="507683"/>
                  </a:lnTo>
                  <a:lnTo>
                    <a:pt x="224790" y="598170"/>
                  </a:lnTo>
                  <a:close/>
                  <a:moveTo>
                    <a:pt x="5715" y="388620"/>
                  </a:moveTo>
                  <a:lnTo>
                    <a:pt x="225742" y="591502"/>
                  </a:lnTo>
                  <a:lnTo>
                    <a:pt x="511492" y="501967"/>
                  </a:lnTo>
                  <a:lnTo>
                    <a:pt x="577215" y="209550"/>
                  </a:lnTo>
                  <a:lnTo>
                    <a:pt x="357188" y="6667"/>
                  </a:lnTo>
                  <a:lnTo>
                    <a:pt x="71438" y="96202"/>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4" name="Google Shape;254;p3"/>
            <p:cNvSpPr/>
            <p:nvPr/>
          </p:nvSpPr>
          <p:spPr>
            <a:xfrm>
              <a:off x="2632709" y="3018471"/>
              <a:ext cx="584835" cy="598170"/>
            </a:xfrm>
            <a:custGeom>
              <a:avLst/>
              <a:gdLst/>
              <a:ahLst/>
              <a:cxnLst/>
              <a:rect l="l" t="t" r="r" b="b"/>
              <a:pathLst>
                <a:path w="584835" h="598170" extrusionOk="0">
                  <a:moveTo>
                    <a:pt x="224790" y="598170"/>
                  </a:moveTo>
                  <a:lnTo>
                    <a:pt x="223838" y="597218"/>
                  </a:lnTo>
                  <a:lnTo>
                    <a:pt x="0" y="390525"/>
                  </a:lnTo>
                  <a:lnTo>
                    <a:pt x="66675" y="91440"/>
                  </a:lnTo>
                  <a:lnTo>
                    <a:pt x="359093" y="0"/>
                  </a:lnTo>
                  <a:lnTo>
                    <a:pt x="584835" y="207645"/>
                  </a:lnTo>
                  <a:lnTo>
                    <a:pt x="518160" y="506730"/>
                  </a:lnTo>
                  <a:lnTo>
                    <a:pt x="516255" y="507683"/>
                  </a:lnTo>
                  <a:lnTo>
                    <a:pt x="224790" y="598170"/>
                  </a:lnTo>
                  <a:close/>
                  <a:moveTo>
                    <a:pt x="6668" y="388620"/>
                  </a:moveTo>
                  <a:lnTo>
                    <a:pt x="226695" y="591503"/>
                  </a:lnTo>
                  <a:lnTo>
                    <a:pt x="512445" y="501968"/>
                  </a:lnTo>
                  <a:lnTo>
                    <a:pt x="578168" y="209550"/>
                  </a:lnTo>
                  <a:lnTo>
                    <a:pt x="358140" y="6668"/>
                  </a:lnTo>
                  <a:lnTo>
                    <a:pt x="72390" y="96203"/>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5" name="Google Shape;255;p3"/>
            <p:cNvSpPr/>
            <p:nvPr/>
          </p:nvSpPr>
          <p:spPr>
            <a:xfrm>
              <a:off x="3145154" y="3132771"/>
              <a:ext cx="584835" cy="598170"/>
            </a:xfrm>
            <a:custGeom>
              <a:avLst/>
              <a:gdLst/>
              <a:ahLst/>
              <a:cxnLst/>
              <a:rect l="l" t="t" r="r" b="b"/>
              <a:pathLst>
                <a:path w="584835" h="598170" extrusionOk="0">
                  <a:moveTo>
                    <a:pt x="224790" y="598170"/>
                  </a:moveTo>
                  <a:lnTo>
                    <a:pt x="223838" y="597218"/>
                  </a:lnTo>
                  <a:lnTo>
                    <a:pt x="0" y="390525"/>
                  </a:lnTo>
                  <a:lnTo>
                    <a:pt x="66675" y="91440"/>
                  </a:lnTo>
                  <a:lnTo>
                    <a:pt x="359093" y="0"/>
                  </a:lnTo>
                  <a:lnTo>
                    <a:pt x="584835" y="207645"/>
                  </a:lnTo>
                  <a:lnTo>
                    <a:pt x="518160" y="506730"/>
                  </a:lnTo>
                  <a:lnTo>
                    <a:pt x="516255" y="507683"/>
                  </a:lnTo>
                  <a:lnTo>
                    <a:pt x="224790" y="598170"/>
                  </a:lnTo>
                  <a:close/>
                  <a:moveTo>
                    <a:pt x="5715" y="388620"/>
                  </a:moveTo>
                  <a:lnTo>
                    <a:pt x="225743" y="591503"/>
                  </a:lnTo>
                  <a:lnTo>
                    <a:pt x="511492" y="501968"/>
                  </a:lnTo>
                  <a:lnTo>
                    <a:pt x="577215" y="209550"/>
                  </a:lnTo>
                  <a:lnTo>
                    <a:pt x="357188" y="6668"/>
                  </a:lnTo>
                  <a:lnTo>
                    <a:pt x="71438" y="96203"/>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6" name="Google Shape;256;p3"/>
            <p:cNvSpPr/>
            <p:nvPr/>
          </p:nvSpPr>
          <p:spPr>
            <a:xfrm>
              <a:off x="3656646" y="3248024"/>
              <a:ext cx="584835" cy="598170"/>
            </a:xfrm>
            <a:custGeom>
              <a:avLst/>
              <a:gdLst/>
              <a:ahLst/>
              <a:cxnLst/>
              <a:rect l="l" t="t" r="r" b="b"/>
              <a:pathLst>
                <a:path w="584835" h="598170" extrusionOk="0">
                  <a:moveTo>
                    <a:pt x="224790" y="598170"/>
                  </a:moveTo>
                  <a:lnTo>
                    <a:pt x="223838" y="597218"/>
                  </a:lnTo>
                  <a:lnTo>
                    <a:pt x="0" y="390525"/>
                  </a:lnTo>
                  <a:lnTo>
                    <a:pt x="66675" y="91440"/>
                  </a:lnTo>
                  <a:lnTo>
                    <a:pt x="359093" y="0"/>
                  </a:lnTo>
                  <a:lnTo>
                    <a:pt x="584835" y="207645"/>
                  </a:lnTo>
                  <a:lnTo>
                    <a:pt x="518160" y="506730"/>
                  </a:lnTo>
                  <a:lnTo>
                    <a:pt x="516255" y="507683"/>
                  </a:lnTo>
                  <a:lnTo>
                    <a:pt x="224790" y="598170"/>
                  </a:lnTo>
                  <a:close/>
                  <a:moveTo>
                    <a:pt x="6668" y="388620"/>
                  </a:moveTo>
                  <a:lnTo>
                    <a:pt x="226695" y="591503"/>
                  </a:lnTo>
                  <a:lnTo>
                    <a:pt x="512445" y="501967"/>
                  </a:lnTo>
                  <a:lnTo>
                    <a:pt x="578168" y="209550"/>
                  </a:lnTo>
                  <a:lnTo>
                    <a:pt x="358140" y="6667"/>
                  </a:lnTo>
                  <a:lnTo>
                    <a:pt x="72390" y="96203"/>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7" name="Google Shape;257;p3"/>
            <p:cNvSpPr/>
            <p:nvPr/>
          </p:nvSpPr>
          <p:spPr>
            <a:xfrm>
              <a:off x="4168139" y="3362324"/>
              <a:ext cx="584834" cy="598169"/>
            </a:xfrm>
            <a:custGeom>
              <a:avLst/>
              <a:gdLst/>
              <a:ahLst/>
              <a:cxnLst/>
              <a:rect l="l" t="t" r="r" b="b"/>
              <a:pathLst>
                <a:path w="584834" h="598169" extrusionOk="0">
                  <a:moveTo>
                    <a:pt x="224790" y="598170"/>
                  </a:moveTo>
                  <a:lnTo>
                    <a:pt x="223838" y="597218"/>
                  </a:lnTo>
                  <a:lnTo>
                    <a:pt x="0" y="390525"/>
                  </a:lnTo>
                  <a:lnTo>
                    <a:pt x="66675" y="91440"/>
                  </a:lnTo>
                  <a:lnTo>
                    <a:pt x="68580" y="90488"/>
                  </a:lnTo>
                  <a:lnTo>
                    <a:pt x="359092" y="0"/>
                  </a:lnTo>
                  <a:lnTo>
                    <a:pt x="584835" y="207645"/>
                  </a:lnTo>
                  <a:lnTo>
                    <a:pt x="518160" y="506730"/>
                  </a:lnTo>
                  <a:lnTo>
                    <a:pt x="516255" y="507683"/>
                  </a:lnTo>
                  <a:lnTo>
                    <a:pt x="224790" y="598170"/>
                  </a:lnTo>
                  <a:close/>
                  <a:moveTo>
                    <a:pt x="6667" y="388620"/>
                  </a:moveTo>
                  <a:lnTo>
                    <a:pt x="226695" y="591503"/>
                  </a:lnTo>
                  <a:lnTo>
                    <a:pt x="512445" y="501967"/>
                  </a:lnTo>
                  <a:lnTo>
                    <a:pt x="578168" y="209550"/>
                  </a:lnTo>
                  <a:lnTo>
                    <a:pt x="358140" y="6667"/>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8" name="Google Shape;258;p3"/>
            <p:cNvSpPr/>
            <p:nvPr/>
          </p:nvSpPr>
          <p:spPr>
            <a:xfrm>
              <a:off x="4680584" y="3477577"/>
              <a:ext cx="583882" cy="598169"/>
            </a:xfrm>
            <a:custGeom>
              <a:avLst/>
              <a:gdLst/>
              <a:ahLst/>
              <a:cxnLst/>
              <a:rect l="l" t="t" r="r" b="b"/>
              <a:pathLst>
                <a:path w="583882" h="598169" extrusionOk="0">
                  <a:moveTo>
                    <a:pt x="224790" y="598170"/>
                  </a:moveTo>
                  <a:lnTo>
                    <a:pt x="223838" y="597217"/>
                  </a:lnTo>
                  <a:lnTo>
                    <a:pt x="0" y="390525"/>
                  </a:lnTo>
                  <a:lnTo>
                    <a:pt x="66675" y="91440"/>
                  </a:lnTo>
                  <a:lnTo>
                    <a:pt x="68580" y="90488"/>
                  </a:lnTo>
                  <a:lnTo>
                    <a:pt x="359093" y="0"/>
                  </a:lnTo>
                  <a:lnTo>
                    <a:pt x="360045" y="952"/>
                  </a:lnTo>
                  <a:lnTo>
                    <a:pt x="583883" y="207645"/>
                  </a:lnTo>
                  <a:lnTo>
                    <a:pt x="517208" y="506730"/>
                  </a:lnTo>
                  <a:lnTo>
                    <a:pt x="515303" y="507682"/>
                  </a:lnTo>
                  <a:lnTo>
                    <a:pt x="224790" y="598170"/>
                  </a:lnTo>
                  <a:close/>
                  <a:moveTo>
                    <a:pt x="5715" y="388620"/>
                  </a:moveTo>
                  <a:lnTo>
                    <a:pt x="225743" y="591503"/>
                  </a:lnTo>
                  <a:lnTo>
                    <a:pt x="511493" y="501967"/>
                  </a:lnTo>
                  <a:lnTo>
                    <a:pt x="577215" y="209550"/>
                  </a:lnTo>
                  <a:lnTo>
                    <a:pt x="357188" y="6667"/>
                  </a:lnTo>
                  <a:lnTo>
                    <a:pt x="71438" y="96202"/>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9" name="Google Shape;259;p3"/>
            <p:cNvSpPr/>
            <p:nvPr/>
          </p:nvSpPr>
          <p:spPr>
            <a:xfrm>
              <a:off x="6727506" y="3936681"/>
              <a:ext cx="583882" cy="598170"/>
            </a:xfrm>
            <a:custGeom>
              <a:avLst/>
              <a:gdLst/>
              <a:ahLst/>
              <a:cxnLst/>
              <a:rect l="l" t="t" r="r" b="b"/>
              <a:pathLst>
                <a:path w="583882" h="598170" extrusionOk="0">
                  <a:moveTo>
                    <a:pt x="224790" y="598170"/>
                  </a:moveTo>
                  <a:lnTo>
                    <a:pt x="223838" y="597218"/>
                  </a:lnTo>
                  <a:lnTo>
                    <a:pt x="0" y="390525"/>
                  </a:lnTo>
                  <a:lnTo>
                    <a:pt x="66675" y="91440"/>
                  </a:lnTo>
                  <a:lnTo>
                    <a:pt x="68580" y="90488"/>
                  </a:lnTo>
                  <a:lnTo>
                    <a:pt x="359093" y="0"/>
                  </a:lnTo>
                  <a:lnTo>
                    <a:pt x="360045" y="953"/>
                  </a:lnTo>
                  <a:lnTo>
                    <a:pt x="583882" y="207645"/>
                  </a:lnTo>
                  <a:lnTo>
                    <a:pt x="517208" y="506730"/>
                  </a:lnTo>
                  <a:lnTo>
                    <a:pt x="515303" y="507683"/>
                  </a:lnTo>
                  <a:lnTo>
                    <a:pt x="224790" y="598170"/>
                  </a:lnTo>
                  <a:close/>
                  <a:moveTo>
                    <a:pt x="6668" y="388620"/>
                  </a:moveTo>
                  <a:lnTo>
                    <a:pt x="226695" y="591503"/>
                  </a:lnTo>
                  <a:lnTo>
                    <a:pt x="512445" y="501968"/>
                  </a:lnTo>
                  <a:lnTo>
                    <a:pt x="578168" y="209550"/>
                  </a:lnTo>
                  <a:lnTo>
                    <a:pt x="358140" y="6668"/>
                  </a:lnTo>
                  <a:lnTo>
                    <a:pt x="72390" y="96203"/>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0" name="Google Shape;260;p3"/>
            <p:cNvSpPr/>
            <p:nvPr/>
          </p:nvSpPr>
          <p:spPr>
            <a:xfrm>
              <a:off x="7239952" y="4051934"/>
              <a:ext cx="583882" cy="598170"/>
            </a:xfrm>
            <a:custGeom>
              <a:avLst/>
              <a:gdLst/>
              <a:ahLst/>
              <a:cxnLst/>
              <a:rect l="l" t="t" r="r" b="b"/>
              <a:pathLst>
                <a:path w="583882" h="598170" extrusionOk="0">
                  <a:moveTo>
                    <a:pt x="224790" y="598170"/>
                  </a:moveTo>
                  <a:lnTo>
                    <a:pt x="223837" y="597218"/>
                  </a:lnTo>
                  <a:lnTo>
                    <a:pt x="0" y="390525"/>
                  </a:lnTo>
                  <a:lnTo>
                    <a:pt x="66675" y="91440"/>
                  </a:lnTo>
                  <a:lnTo>
                    <a:pt x="68580" y="90488"/>
                  </a:lnTo>
                  <a:lnTo>
                    <a:pt x="359092" y="0"/>
                  </a:lnTo>
                  <a:lnTo>
                    <a:pt x="360045" y="953"/>
                  </a:lnTo>
                  <a:lnTo>
                    <a:pt x="583883" y="207645"/>
                  </a:lnTo>
                  <a:lnTo>
                    <a:pt x="517208" y="506730"/>
                  </a:lnTo>
                  <a:lnTo>
                    <a:pt x="515303" y="507683"/>
                  </a:lnTo>
                  <a:lnTo>
                    <a:pt x="224790" y="598170"/>
                  </a:lnTo>
                  <a:close/>
                  <a:moveTo>
                    <a:pt x="5715" y="387668"/>
                  </a:moveTo>
                  <a:lnTo>
                    <a:pt x="225742" y="590550"/>
                  </a:lnTo>
                  <a:lnTo>
                    <a:pt x="511492" y="501015"/>
                  </a:lnTo>
                  <a:lnTo>
                    <a:pt x="577215" y="208597"/>
                  </a:lnTo>
                  <a:lnTo>
                    <a:pt x="357187" y="5715"/>
                  </a:lnTo>
                  <a:lnTo>
                    <a:pt x="71437" y="95250"/>
                  </a:lnTo>
                  <a:lnTo>
                    <a:pt x="5715"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1" name="Google Shape;261;p3"/>
            <p:cNvSpPr/>
            <p:nvPr/>
          </p:nvSpPr>
          <p:spPr>
            <a:xfrm>
              <a:off x="2789872" y="3518534"/>
              <a:ext cx="583882" cy="598170"/>
            </a:xfrm>
            <a:custGeom>
              <a:avLst/>
              <a:gdLst/>
              <a:ahLst/>
              <a:cxnLst/>
              <a:rect l="l" t="t" r="r" b="b"/>
              <a:pathLst>
                <a:path w="583882" h="598170" extrusionOk="0">
                  <a:moveTo>
                    <a:pt x="224790" y="598170"/>
                  </a:moveTo>
                  <a:lnTo>
                    <a:pt x="223838" y="597218"/>
                  </a:lnTo>
                  <a:lnTo>
                    <a:pt x="0" y="390525"/>
                  </a:lnTo>
                  <a:lnTo>
                    <a:pt x="66675" y="91440"/>
                  </a:lnTo>
                  <a:lnTo>
                    <a:pt x="68580" y="90488"/>
                  </a:lnTo>
                  <a:lnTo>
                    <a:pt x="359092" y="0"/>
                  </a:lnTo>
                  <a:lnTo>
                    <a:pt x="360045" y="953"/>
                  </a:lnTo>
                  <a:lnTo>
                    <a:pt x="583882" y="207645"/>
                  </a:lnTo>
                  <a:lnTo>
                    <a:pt x="517207" y="506730"/>
                  </a:lnTo>
                  <a:lnTo>
                    <a:pt x="515303" y="507683"/>
                  </a:lnTo>
                  <a:lnTo>
                    <a:pt x="224790" y="598170"/>
                  </a:lnTo>
                  <a:close/>
                  <a:moveTo>
                    <a:pt x="5715" y="388620"/>
                  </a:moveTo>
                  <a:lnTo>
                    <a:pt x="225742" y="591503"/>
                  </a:lnTo>
                  <a:lnTo>
                    <a:pt x="511492" y="501968"/>
                  </a:lnTo>
                  <a:lnTo>
                    <a:pt x="577215" y="210503"/>
                  </a:lnTo>
                  <a:lnTo>
                    <a:pt x="357188" y="7620"/>
                  </a:lnTo>
                  <a:lnTo>
                    <a:pt x="71438" y="97155"/>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2" name="Google Shape;262;p3"/>
            <p:cNvSpPr/>
            <p:nvPr/>
          </p:nvSpPr>
          <p:spPr>
            <a:xfrm>
              <a:off x="3300412" y="3633787"/>
              <a:ext cx="583882" cy="598169"/>
            </a:xfrm>
            <a:custGeom>
              <a:avLst/>
              <a:gdLst/>
              <a:ahLst/>
              <a:cxnLst/>
              <a:rect l="l" t="t" r="r" b="b"/>
              <a:pathLst>
                <a:path w="583882" h="598169" extrusionOk="0">
                  <a:moveTo>
                    <a:pt x="225742" y="598170"/>
                  </a:moveTo>
                  <a:lnTo>
                    <a:pt x="224790" y="597218"/>
                  </a:lnTo>
                  <a:lnTo>
                    <a:pt x="0" y="390525"/>
                  </a:lnTo>
                  <a:lnTo>
                    <a:pt x="66675" y="91440"/>
                  </a:lnTo>
                  <a:lnTo>
                    <a:pt x="68580" y="90488"/>
                  </a:lnTo>
                  <a:lnTo>
                    <a:pt x="359092" y="0"/>
                  </a:lnTo>
                  <a:lnTo>
                    <a:pt x="360045" y="953"/>
                  </a:lnTo>
                  <a:lnTo>
                    <a:pt x="583883" y="207645"/>
                  </a:lnTo>
                  <a:lnTo>
                    <a:pt x="517208" y="506730"/>
                  </a:lnTo>
                  <a:lnTo>
                    <a:pt x="515303" y="507682"/>
                  </a:lnTo>
                  <a:lnTo>
                    <a:pt x="225742" y="598170"/>
                  </a:lnTo>
                  <a:close/>
                  <a:moveTo>
                    <a:pt x="7620" y="388620"/>
                  </a:moveTo>
                  <a:lnTo>
                    <a:pt x="227648" y="591503"/>
                  </a:lnTo>
                  <a:lnTo>
                    <a:pt x="513397" y="501968"/>
                  </a:lnTo>
                  <a:lnTo>
                    <a:pt x="579120" y="209550"/>
                  </a:lnTo>
                  <a:lnTo>
                    <a:pt x="359092" y="6667"/>
                  </a:lnTo>
                  <a:lnTo>
                    <a:pt x="73342" y="96203"/>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3" name="Google Shape;263;p3"/>
            <p:cNvSpPr/>
            <p:nvPr/>
          </p:nvSpPr>
          <p:spPr>
            <a:xfrm>
              <a:off x="3812857" y="3748087"/>
              <a:ext cx="583882" cy="598169"/>
            </a:xfrm>
            <a:custGeom>
              <a:avLst/>
              <a:gdLst/>
              <a:ahLst/>
              <a:cxnLst/>
              <a:rect l="l" t="t" r="r" b="b"/>
              <a:pathLst>
                <a:path w="583882" h="598169" extrusionOk="0">
                  <a:moveTo>
                    <a:pt x="224790" y="598170"/>
                  </a:moveTo>
                  <a:lnTo>
                    <a:pt x="223838" y="597218"/>
                  </a:lnTo>
                  <a:lnTo>
                    <a:pt x="0" y="390525"/>
                  </a:lnTo>
                  <a:lnTo>
                    <a:pt x="66675" y="91440"/>
                  </a:lnTo>
                  <a:lnTo>
                    <a:pt x="68580" y="90488"/>
                  </a:lnTo>
                  <a:lnTo>
                    <a:pt x="359092" y="0"/>
                  </a:lnTo>
                  <a:lnTo>
                    <a:pt x="360045" y="953"/>
                  </a:lnTo>
                  <a:lnTo>
                    <a:pt x="583883" y="207645"/>
                  </a:lnTo>
                  <a:lnTo>
                    <a:pt x="517208" y="506730"/>
                  </a:lnTo>
                  <a:lnTo>
                    <a:pt x="515302" y="507682"/>
                  </a:lnTo>
                  <a:lnTo>
                    <a:pt x="224790" y="598170"/>
                  </a:lnTo>
                  <a:close/>
                  <a:moveTo>
                    <a:pt x="6667" y="388620"/>
                  </a:moveTo>
                  <a:lnTo>
                    <a:pt x="226695" y="591503"/>
                  </a:lnTo>
                  <a:lnTo>
                    <a:pt x="512445" y="501968"/>
                  </a:lnTo>
                  <a:lnTo>
                    <a:pt x="578168" y="209550"/>
                  </a:lnTo>
                  <a:lnTo>
                    <a:pt x="358140" y="6667"/>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4" name="Google Shape;264;p3"/>
            <p:cNvSpPr/>
            <p:nvPr/>
          </p:nvSpPr>
          <p:spPr>
            <a:xfrm>
              <a:off x="4325302" y="3863339"/>
              <a:ext cx="583882" cy="598169"/>
            </a:xfrm>
            <a:custGeom>
              <a:avLst/>
              <a:gdLst/>
              <a:ahLst/>
              <a:cxnLst/>
              <a:rect l="l" t="t" r="r" b="b"/>
              <a:pathLst>
                <a:path w="583882" h="598169" extrusionOk="0">
                  <a:moveTo>
                    <a:pt x="224790" y="598170"/>
                  </a:moveTo>
                  <a:lnTo>
                    <a:pt x="223838" y="597217"/>
                  </a:lnTo>
                  <a:lnTo>
                    <a:pt x="0" y="390525"/>
                  </a:lnTo>
                  <a:lnTo>
                    <a:pt x="66675" y="91440"/>
                  </a:lnTo>
                  <a:lnTo>
                    <a:pt x="68580" y="90488"/>
                  </a:lnTo>
                  <a:lnTo>
                    <a:pt x="359092" y="0"/>
                  </a:lnTo>
                  <a:lnTo>
                    <a:pt x="360045" y="952"/>
                  </a:lnTo>
                  <a:lnTo>
                    <a:pt x="583882" y="207645"/>
                  </a:lnTo>
                  <a:lnTo>
                    <a:pt x="517207" y="506730"/>
                  </a:lnTo>
                  <a:lnTo>
                    <a:pt x="515302" y="507682"/>
                  </a:lnTo>
                  <a:lnTo>
                    <a:pt x="224790" y="598170"/>
                  </a:lnTo>
                  <a:close/>
                  <a:moveTo>
                    <a:pt x="5715" y="388620"/>
                  </a:moveTo>
                  <a:lnTo>
                    <a:pt x="225742" y="591503"/>
                  </a:lnTo>
                  <a:lnTo>
                    <a:pt x="511492" y="501967"/>
                  </a:lnTo>
                  <a:lnTo>
                    <a:pt x="577215" y="209550"/>
                  </a:lnTo>
                  <a:lnTo>
                    <a:pt x="357188" y="6667"/>
                  </a:lnTo>
                  <a:lnTo>
                    <a:pt x="71438" y="96203"/>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5" name="Google Shape;265;p3"/>
            <p:cNvSpPr/>
            <p:nvPr/>
          </p:nvSpPr>
          <p:spPr>
            <a:xfrm>
              <a:off x="6372224" y="4322444"/>
              <a:ext cx="583882" cy="598170"/>
            </a:xfrm>
            <a:custGeom>
              <a:avLst/>
              <a:gdLst/>
              <a:ahLst/>
              <a:cxnLst/>
              <a:rect l="l" t="t" r="r" b="b"/>
              <a:pathLst>
                <a:path w="583882" h="598170" extrusionOk="0">
                  <a:moveTo>
                    <a:pt x="224790" y="598170"/>
                  </a:moveTo>
                  <a:lnTo>
                    <a:pt x="223838" y="597218"/>
                  </a:lnTo>
                  <a:lnTo>
                    <a:pt x="0" y="390525"/>
                  </a:lnTo>
                  <a:lnTo>
                    <a:pt x="66675" y="91440"/>
                  </a:lnTo>
                  <a:lnTo>
                    <a:pt x="68580" y="90488"/>
                  </a:lnTo>
                  <a:lnTo>
                    <a:pt x="359093" y="0"/>
                  </a:lnTo>
                  <a:lnTo>
                    <a:pt x="360045" y="953"/>
                  </a:lnTo>
                  <a:lnTo>
                    <a:pt x="583882" y="207645"/>
                  </a:lnTo>
                  <a:lnTo>
                    <a:pt x="517207" y="506730"/>
                  </a:lnTo>
                  <a:lnTo>
                    <a:pt x="515303" y="507683"/>
                  </a:lnTo>
                  <a:lnTo>
                    <a:pt x="224790" y="598170"/>
                  </a:lnTo>
                  <a:close/>
                  <a:moveTo>
                    <a:pt x="6668" y="388620"/>
                  </a:moveTo>
                  <a:lnTo>
                    <a:pt x="226695" y="591503"/>
                  </a:lnTo>
                  <a:lnTo>
                    <a:pt x="512445" y="501968"/>
                  </a:lnTo>
                  <a:lnTo>
                    <a:pt x="578168" y="209550"/>
                  </a:lnTo>
                  <a:lnTo>
                    <a:pt x="357188" y="7620"/>
                  </a:lnTo>
                  <a:lnTo>
                    <a:pt x="71438" y="97155"/>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6" name="Google Shape;266;p3"/>
            <p:cNvSpPr/>
            <p:nvPr/>
          </p:nvSpPr>
          <p:spPr>
            <a:xfrm>
              <a:off x="2433637" y="3905249"/>
              <a:ext cx="583882" cy="598169"/>
            </a:xfrm>
            <a:custGeom>
              <a:avLst/>
              <a:gdLst/>
              <a:ahLst/>
              <a:cxnLst/>
              <a:rect l="l" t="t" r="r" b="b"/>
              <a:pathLst>
                <a:path w="583882" h="598169" extrusionOk="0">
                  <a:moveTo>
                    <a:pt x="225743" y="598170"/>
                  </a:moveTo>
                  <a:lnTo>
                    <a:pt x="224790" y="597218"/>
                  </a:lnTo>
                  <a:lnTo>
                    <a:pt x="0" y="390525"/>
                  </a:lnTo>
                  <a:lnTo>
                    <a:pt x="66675" y="91440"/>
                  </a:lnTo>
                  <a:lnTo>
                    <a:pt x="68580" y="90488"/>
                  </a:lnTo>
                  <a:lnTo>
                    <a:pt x="359093" y="0"/>
                  </a:lnTo>
                  <a:lnTo>
                    <a:pt x="360045" y="953"/>
                  </a:lnTo>
                  <a:lnTo>
                    <a:pt x="583883" y="207645"/>
                  </a:lnTo>
                  <a:lnTo>
                    <a:pt x="517208" y="506730"/>
                  </a:lnTo>
                  <a:lnTo>
                    <a:pt x="515303" y="507682"/>
                  </a:lnTo>
                  <a:lnTo>
                    <a:pt x="225743" y="598170"/>
                  </a:lnTo>
                  <a:close/>
                  <a:moveTo>
                    <a:pt x="6668" y="387668"/>
                  </a:moveTo>
                  <a:lnTo>
                    <a:pt x="226695" y="590550"/>
                  </a:lnTo>
                  <a:lnTo>
                    <a:pt x="512445" y="501015"/>
                  </a:lnTo>
                  <a:lnTo>
                    <a:pt x="578168" y="208597"/>
                  </a:lnTo>
                  <a:lnTo>
                    <a:pt x="358140" y="5715"/>
                  </a:lnTo>
                  <a:lnTo>
                    <a:pt x="72390" y="95250"/>
                  </a:lnTo>
                  <a:lnTo>
                    <a:pt x="6668"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7" name="Google Shape;267;p3"/>
            <p:cNvSpPr/>
            <p:nvPr/>
          </p:nvSpPr>
          <p:spPr>
            <a:xfrm>
              <a:off x="2946081" y="4019549"/>
              <a:ext cx="583882" cy="598169"/>
            </a:xfrm>
            <a:custGeom>
              <a:avLst/>
              <a:gdLst/>
              <a:ahLst/>
              <a:cxnLst/>
              <a:rect l="l" t="t" r="r" b="b"/>
              <a:pathLst>
                <a:path w="583882" h="598169" extrusionOk="0">
                  <a:moveTo>
                    <a:pt x="224790" y="598170"/>
                  </a:moveTo>
                  <a:lnTo>
                    <a:pt x="223838" y="597218"/>
                  </a:lnTo>
                  <a:lnTo>
                    <a:pt x="0" y="390525"/>
                  </a:lnTo>
                  <a:lnTo>
                    <a:pt x="66675" y="91440"/>
                  </a:lnTo>
                  <a:lnTo>
                    <a:pt x="68580" y="90488"/>
                  </a:lnTo>
                  <a:lnTo>
                    <a:pt x="359093" y="0"/>
                  </a:lnTo>
                  <a:lnTo>
                    <a:pt x="360045" y="953"/>
                  </a:lnTo>
                  <a:lnTo>
                    <a:pt x="583883" y="207645"/>
                  </a:lnTo>
                  <a:lnTo>
                    <a:pt x="517208" y="506730"/>
                  </a:lnTo>
                  <a:lnTo>
                    <a:pt x="515303" y="507682"/>
                  </a:lnTo>
                  <a:lnTo>
                    <a:pt x="224790" y="598170"/>
                  </a:lnTo>
                  <a:close/>
                  <a:moveTo>
                    <a:pt x="6668" y="388620"/>
                  </a:moveTo>
                  <a:lnTo>
                    <a:pt x="226695" y="591503"/>
                  </a:lnTo>
                  <a:lnTo>
                    <a:pt x="512445" y="501968"/>
                  </a:lnTo>
                  <a:lnTo>
                    <a:pt x="578168" y="209550"/>
                  </a:lnTo>
                  <a:lnTo>
                    <a:pt x="358140" y="6668"/>
                  </a:lnTo>
                  <a:lnTo>
                    <a:pt x="72390" y="96203"/>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8" name="Google Shape;268;p3"/>
            <p:cNvSpPr/>
            <p:nvPr/>
          </p:nvSpPr>
          <p:spPr>
            <a:xfrm>
              <a:off x="3457574" y="4134802"/>
              <a:ext cx="583882" cy="598169"/>
            </a:xfrm>
            <a:custGeom>
              <a:avLst/>
              <a:gdLst/>
              <a:ahLst/>
              <a:cxnLst/>
              <a:rect l="l" t="t" r="r" b="b"/>
              <a:pathLst>
                <a:path w="583882" h="598169" extrusionOk="0">
                  <a:moveTo>
                    <a:pt x="224790" y="598170"/>
                  </a:moveTo>
                  <a:lnTo>
                    <a:pt x="223838" y="597217"/>
                  </a:lnTo>
                  <a:lnTo>
                    <a:pt x="0" y="390525"/>
                  </a:lnTo>
                  <a:lnTo>
                    <a:pt x="66675" y="91440"/>
                  </a:lnTo>
                  <a:lnTo>
                    <a:pt x="68580" y="90488"/>
                  </a:lnTo>
                  <a:lnTo>
                    <a:pt x="359092" y="0"/>
                  </a:lnTo>
                  <a:lnTo>
                    <a:pt x="360045" y="953"/>
                  </a:lnTo>
                  <a:lnTo>
                    <a:pt x="583883" y="207645"/>
                  </a:lnTo>
                  <a:lnTo>
                    <a:pt x="517208" y="506730"/>
                  </a:lnTo>
                  <a:lnTo>
                    <a:pt x="515303" y="507682"/>
                  </a:lnTo>
                  <a:lnTo>
                    <a:pt x="224790" y="598170"/>
                  </a:lnTo>
                  <a:close/>
                  <a:moveTo>
                    <a:pt x="6667" y="387667"/>
                  </a:moveTo>
                  <a:lnTo>
                    <a:pt x="226695" y="590550"/>
                  </a:lnTo>
                  <a:lnTo>
                    <a:pt x="512445" y="501015"/>
                  </a:lnTo>
                  <a:lnTo>
                    <a:pt x="578168" y="208597"/>
                  </a:lnTo>
                  <a:lnTo>
                    <a:pt x="358140" y="5715"/>
                  </a:lnTo>
                  <a:lnTo>
                    <a:pt x="72390" y="95250"/>
                  </a:lnTo>
                  <a:lnTo>
                    <a:pt x="6667"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9" name="Google Shape;269;p3"/>
            <p:cNvSpPr/>
            <p:nvPr/>
          </p:nvSpPr>
          <p:spPr>
            <a:xfrm>
              <a:off x="3970019" y="4249102"/>
              <a:ext cx="583882" cy="598169"/>
            </a:xfrm>
            <a:custGeom>
              <a:avLst/>
              <a:gdLst/>
              <a:ahLst/>
              <a:cxnLst/>
              <a:rect l="l" t="t" r="r" b="b"/>
              <a:pathLst>
                <a:path w="583882" h="598169" extrusionOk="0">
                  <a:moveTo>
                    <a:pt x="224790" y="598170"/>
                  </a:moveTo>
                  <a:lnTo>
                    <a:pt x="223838" y="597217"/>
                  </a:lnTo>
                  <a:lnTo>
                    <a:pt x="0" y="390525"/>
                  </a:lnTo>
                  <a:lnTo>
                    <a:pt x="66675" y="91440"/>
                  </a:lnTo>
                  <a:lnTo>
                    <a:pt x="68580" y="90488"/>
                  </a:lnTo>
                  <a:lnTo>
                    <a:pt x="359092" y="0"/>
                  </a:lnTo>
                  <a:lnTo>
                    <a:pt x="360045" y="953"/>
                  </a:lnTo>
                  <a:lnTo>
                    <a:pt x="583883" y="207645"/>
                  </a:lnTo>
                  <a:lnTo>
                    <a:pt x="517208" y="506730"/>
                  </a:lnTo>
                  <a:lnTo>
                    <a:pt x="515302" y="507682"/>
                  </a:lnTo>
                  <a:lnTo>
                    <a:pt x="224790" y="598170"/>
                  </a:lnTo>
                  <a:close/>
                  <a:moveTo>
                    <a:pt x="5715" y="388620"/>
                  </a:moveTo>
                  <a:lnTo>
                    <a:pt x="225742" y="591503"/>
                  </a:lnTo>
                  <a:lnTo>
                    <a:pt x="511492" y="501967"/>
                  </a:lnTo>
                  <a:lnTo>
                    <a:pt x="577215" y="209550"/>
                  </a:lnTo>
                  <a:lnTo>
                    <a:pt x="357188" y="6667"/>
                  </a:lnTo>
                  <a:lnTo>
                    <a:pt x="71438" y="96203"/>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0" name="Google Shape;270;p3"/>
            <p:cNvSpPr/>
            <p:nvPr/>
          </p:nvSpPr>
          <p:spPr>
            <a:xfrm>
              <a:off x="4481512" y="4364354"/>
              <a:ext cx="583882" cy="598169"/>
            </a:xfrm>
            <a:custGeom>
              <a:avLst/>
              <a:gdLst/>
              <a:ahLst/>
              <a:cxnLst/>
              <a:rect l="l" t="t" r="r" b="b"/>
              <a:pathLst>
                <a:path w="583882" h="598169" extrusionOk="0">
                  <a:moveTo>
                    <a:pt x="224790" y="598170"/>
                  </a:moveTo>
                  <a:lnTo>
                    <a:pt x="223838" y="597217"/>
                  </a:lnTo>
                  <a:lnTo>
                    <a:pt x="0" y="390525"/>
                  </a:lnTo>
                  <a:lnTo>
                    <a:pt x="66675" y="91440"/>
                  </a:lnTo>
                  <a:lnTo>
                    <a:pt x="68580" y="90488"/>
                  </a:lnTo>
                  <a:lnTo>
                    <a:pt x="359092" y="0"/>
                  </a:lnTo>
                  <a:lnTo>
                    <a:pt x="360045" y="952"/>
                  </a:lnTo>
                  <a:lnTo>
                    <a:pt x="583882" y="207645"/>
                  </a:lnTo>
                  <a:lnTo>
                    <a:pt x="517207" y="506730"/>
                  </a:lnTo>
                  <a:lnTo>
                    <a:pt x="515303" y="507682"/>
                  </a:lnTo>
                  <a:lnTo>
                    <a:pt x="224790" y="598170"/>
                  </a:lnTo>
                  <a:close/>
                  <a:moveTo>
                    <a:pt x="6667" y="387667"/>
                  </a:moveTo>
                  <a:lnTo>
                    <a:pt x="226695" y="590550"/>
                  </a:lnTo>
                  <a:lnTo>
                    <a:pt x="512445" y="501015"/>
                  </a:lnTo>
                  <a:lnTo>
                    <a:pt x="578168" y="208597"/>
                  </a:lnTo>
                  <a:lnTo>
                    <a:pt x="358140" y="5715"/>
                  </a:lnTo>
                  <a:lnTo>
                    <a:pt x="72390" y="95250"/>
                  </a:lnTo>
                  <a:lnTo>
                    <a:pt x="6667"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1" name="Google Shape;271;p3"/>
            <p:cNvSpPr/>
            <p:nvPr/>
          </p:nvSpPr>
          <p:spPr>
            <a:xfrm>
              <a:off x="6528434" y="4823459"/>
              <a:ext cx="583882" cy="598170"/>
            </a:xfrm>
            <a:custGeom>
              <a:avLst/>
              <a:gdLst/>
              <a:ahLst/>
              <a:cxnLst/>
              <a:rect l="l" t="t" r="r" b="b"/>
              <a:pathLst>
                <a:path w="583882" h="598170" extrusionOk="0">
                  <a:moveTo>
                    <a:pt x="224790" y="598170"/>
                  </a:moveTo>
                  <a:lnTo>
                    <a:pt x="223838" y="597218"/>
                  </a:lnTo>
                  <a:lnTo>
                    <a:pt x="0" y="390525"/>
                  </a:lnTo>
                  <a:lnTo>
                    <a:pt x="66675" y="91440"/>
                  </a:lnTo>
                  <a:lnTo>
                    <a:pt x="68580" y="90488"/>
                  </a:lnTo>
                  <a:lnTo>
                    <a:pt x="359093" y="0"/>
                  </a:lnTo>
                  <a:lnTo>
                    <a:pt x="360045" y="953"/>
                  </a:lnTo>
                  <a:lnTo>
                    <a:pt x="583883" y="207645"/>
                  </a:lnTo>
                  <a:lnTo>
                    <a:pt x="517208" y="506730"/>
                  </a:lnTo>
                  <a:lnTo>
                    <a:pt x="515303" y="507683"/>
                  </a:lnTo>
                  <a:lnTo>
                    <a:pt x="224790" y="598170"/>
                  </a:lnTo>
                  <a:close/>
                  <a:moveTo>
                    <a:pt x="6668" y="387668"/>
                  </a:moveTo>
                  <a:lnTo>
                    <a:pt x="226695" y="590550"/>
                  </a:lnTo>
                  <a:lnTo>
                    <a:pt x="512445" y="501015"/>
                  </a:lnTo>
                  <a:lnTo>
                    <a:pt x="578168" y="208597"/>
                  </a:lnTo>
                  <a:lnTo>
                    <a:pt x="358140" y="5715"/>
                  </a:lnTo>
                  <a:lnTo>
                    <a:pt x="72390" y="95250"/>
                  </a:lnTo>
                  <a:lnTo>
                    <a:pt x="6668"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2" name="Google Shape;272;p3"/>
            <p:cNvSpPr/>
            <p:nvPr/>
          </p:nvSpPr>
          <p:spPr>
            <a:xfrm>
              <a:off x="5725477" y="2687002"/>
              <a:ext cx="45719" cy="45719"/>
            </a:xfrm>
            <a:custGeom>
              <a:avLst/>
              <a:gdLst/>
              <a:ahLst/>
              <a:cxnLst/>
              <a:rect l="l" t="t" r="r" b="b"/>
              <a:pathLst>
                <a:path w="45719" h="45719" extrusionOk="0">
                  <a:moveTo>
                    <a:pt x="45720" y="22860"/>
                  </a:moveTo>
                  <a:cubicBezTo>
                    <a:pt x="45720" y="35242"/>
                    <a:pt x="35242" y="45720"/>
                    <a:pt x="22860" y="45720"/>
                  </a:cubicBezTo>
                  <a:cubicBezTo>
                    <a:pt x="10478" y="45720"/>
                    <a:pt x="0" y="35242"/>
                    <a:pt x="0" y="22860"/>
                  </a:cubicBezTo>
                  <a:cubicBezTo>
                    <a:pt x="0" y="10477"/>
                    <a:pt x="10478"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3" name="Google Shape;273;p3"/>
            <p:cNvSpPr/>
            <p:nvPr/>
          </p:nvSpPr>
          <p:spPr>
            <a:xfrm>
              <a:off x="3680459" y="2228789"/>
              <a:ext cx="45720" cy="45780"/>
            </a:xfrm>
            <a:custGeom>
              <a:avLst/>
              <a:gdLst/>
              <a:ahLst/>
              <a:cxnLst/>
              <a:rect l="l" t="t" r="r" b="b"/>
              <a:pathLst>
                <a:path w="45720" h="45780" extrusionOk="0">
                  <a:moveTo>
                    <a:pt x="45720" y="22920"/>
                  </a:moveTo>
                  <a:cubicBezTo>
                    <a:pt x="45720" y="35303"/>
                    <a:pt x="35243" y="45780"/>
                    <a:pt x="22860" y="45780"/>
                  </a:cubicBezTo>
                  <a:cubicBezTo>
                    <a:pt x="10478" y="45780"/>
                    <a:pt x="0" y="35303"/>
                    <a:pt x="0" y="22920"/>
                  </a:cubicBezTo>
                  <a:cubicBezTo>
                    <a:pt x="0" y="10538"/>
                    <a:pt x="10478" y="60"/>
                    <a:pt x="22860" y="60"/>
                  </a:cubicBezTo>
                  <a:cubicBezTo>
                    <a:pt x="35243"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4" name="Google Shape;274;p3"/>
            <p:cNvSpPr/>
            <p:nvPr/>
          </p:nvSpPr>
          <p:spPr>
            <a:xfrm>
              <a:off x="6594156" y="2415539"/>
              <a:ext cx="45720" cy="45720"/>
            </a:xfrm>
            <a:custGeom>
              <a:avLst/>
              <a:gdLst/>
              <a:ahLst/>
              <a:cxnLst/>
              <a:rect l="l" t="t" r="r" b="b"/>
              <a:pathLst>
                <a:path w="45720" h="45720" extrusionOk="0">
                  <a:moveTo>
                    <a:pt x="45720" y="22860"/>
                  </a:moveTo>
                  <a:cubicBezTo>
                    <a:pt x="45720" y="35243"/>
                    <a:pt x="35243" y="45720"/>
                    <a:pt x="22860" y="45720"/>
                  </a:cubicBezTo>
                  <a:cubicBezTo>
                    <a:pt x="10478" y="45720"/>
                    <a:pt x="0" y="35243"/>
                    <a:pt x="0" y="22860"/>
                  </a:cubicBezTo>
                  <a:cubicBezTo>
                    <a:pt x="0" y="10477"/>
                    <a:pt x="10478" y="0"/>
                    <a:pt x="22860" y="0"/>
                  </a:cubicBezTo>
                  <a:cubicBezTo>
                    <a:pt x="35243"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5" name="Google Shape;275;p3"/>
            <p:cNvSpPr/>
            <p:nvPr/>
          </p:nvSpPr>
          <p:spPr>
            <a:xfrm>
              <a:off x="7172324" y="2234564"/>
              <a:ext cx="45719" cy="45720"/>
            </a:xfrm>
            <a:custGeom>
              <a:avLst/>
              <a:gdLst/>
              <a:ahLst/>
              <a:cxnLst/>
              <a:rect l="l" t="t" r="r" b="b"/>
              <a:pathLst>
                <a:path w="45719" h="45720" extrusionOk="0">
                  <a:moveTo>
                    <a:pt x="45720" y="22860"/>
                  </a:moveTo>
                  <a:cubicBezTo>
                    <a:pt x="45720" y="35243"/>
                    <a:pt x="35243" y="45720"/>
                    <a:pt x="22860" y="45720"/>
                  </a:cubicBezTo>
                  <a:cubicBezTo>
                    <a:pt x="10478" y="45720"/>
                    <a:pt x="0" y="35243"/>
                    <a:pt x="0" y="22860"/>
                  </a:cubicBezTo>
                  <a:cubicBezTo>
                    <a:pt x="0" y="10477"/>
                    <a:pt x="10478" y="0"/>
                    <a:pt x="22860" y="0"/>
                  </a:cubicBezTo>
                  <a:cubicBezTo>
                    <a:pt x="35243"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6" name="Google Shape;276;p3"/>
            <p:cNvSpPr/>
            <p:nvPr/>
          </p:nvSpPr>
          <p:spPr>
            <a:xfrm>
              <a:off x="6112192" y="3388994"/>
              <a:ext cx="45719" cy="45720"/>
            </a:xfrm>
            <a:custGeom>
              <a:avLst/>
              <a:gdLst/>
              <a:ahLst/>
              <a:cxnLst/>
              <a:rect l="l" t="t" r="r" b="b"/>
              <a:pathLst>
                <a:path w="45719" h="45720"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7" name="Google Shape;277;p3"/>
            <p:cNvSpPr/>
            <p:nvPr/>
          </p:nvSpPr>
          <p:spPr>
            <a:xfrm>
              <a:off x="6900862" y="3415664"/>
              <a:ext cx="45719" cy="45719"/>
            </a:xfrm>
            <a:custGeom>
              <a:avLst/>
              <a:gdLst/>
              <a:ahLst/>
              <a:cxnLst/>
              <a:rect l="l" t="t" r="r" b="b"/>
              <a:pathLst>
                <a:path w="45719" h="45719" extrusionOk="0">
                  <a:moveTo>
                    <a:pt x="45720" y="22860"/>
                  </a:moveTo>
                  <a:cubicBezTo>
                    <a:pt x="45720" y="35242"/>
                    <a:pt x="35243" y="45720"/>
                    <a:pt x="22860" y="45720"/>
                  </a:cubicBezTo>
                  <a:cubicBezTo>
                    <a:pt x="10478" y="45720"/>
                    <a:pt x="0" y="35242"/>
                    <a:pt x="0" y="22860"/>
                  </a:cubicBezTo>
                  <a:cubicBezTo>
                    <a:pt x="0" y="10477"/>
                    <a:pt x="10478" y="0"/>
                    <a:pt x="22860" y="0"/>
                  </a:cubicBezTo>
                  <a:cubicBezTo>
                    <a:pt x="36195"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8" name="Google Shape;278;p3"/>
            <p:cNvSpPr/>
            <p:nvPr/>
          </p:nvSpPr>
          <p:spPr>
            <a:xfrm>
              <a:off x="8129587" y="2760344"/>
              <a:ext cx="45719" cy="45720"/>
            </a:xfrm>
            <a:custGeom>
              <a:avLst/>
              <a:gdLst/>
              <a:ahLst/>
              <a:cxnLst/>
              <a:rect l="l" t="t" r="r" b="b"/>
              <a:pathLst>
                <a:path w="45719" h="45720" extrusionOk="0">
                  <a:moveTo>
                    <a:pt x="45720" y="22860"/>
                  </a:moveTo>
                  <a:cubicBezTo>
                    <a:pt x="45720" y="35242"/>
                    <a:pt x="35243" y="45720"/>
                    <a:pt x="22860" y="45720"/>
                  </a:cubicBezTo>
                  <a:cubicBezTo>
                    <a:pt x="10477" y="45720"/>
                    <a:pt x="0" y="35242"/>
                    <a:pt x="0" y="22860"/>
                  </a:cubicBezTo>
                  <a:cubicBezTo>
                    <a:pt x="0" y="10477"/>
                    <a:pt x="10477" y="0"/>
                    <a:pt x="22860" y="0"/>
                  </a:cubicBezTo>
                  <a:cubicBezTo>
                    <a:pt x="35243"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9" name="Google Shape;279;p3"/>
            <p:cNvSpPr/>
            <p:nvPr/>
          </p:nvSpPr>
          <p:spPr>
            <a:xfrm>
              <a:off x="6793229" y="1528762"/>
              <a:ext cx="45719" cy="45720"/>
            </a:xfrm>
            <a:custGeom>
              <a:avLst/>
              <a:gdLst/>
              <a:ahLst/>
              <a:cxnLst/>
              <a:rect l="l" t="t" r="r" b="b"/>
              <a:pathLst>
                <a:path w="45719" h="45720" extrusionOk="0">
                  <a:moveTo>
                    <a:pt x="45720" y="22860"/>
                  </a:moveTo>
                  <a:cubicBezTo>
                    <a:pt x="45720" y="35243"/>
                    <a:pt x="35242" y="45720"/>
                    <a:pt x="22860" y="45720"/>
                  </a:cubicBezTo>
                  <a:cubicBezTo>
                    <a:pt x="10477" y="45720"/>
                    <a:pt x="0" y="35243"/>
                    <a:pt x="0" y="22860"/>
                  </a:cubicBezTo>
                  <a:cubicBezTo>
                    <a:pt x="0" y="10478"/>
                    <a:pt x="10477"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0" name="Google Shape;280;p3"/>
            <p:cNvSpPr/>
            <p:nvPr/>
          </p:nvSpPr>
          <p:spPr>
            <a:xfrm>
              <a:off x="7491412" y="3236594"/>
              <a:ext cx="45719" cy="45720"/>
            </a:xfrm>
            <a:custGeom>
              <a:avLst/>
              <a:gdLst/>
              <a:ahLst/>
              <a:cxnLst/>
              <a:rect l="l" t="t" r="r" b="b"/>
              <a:pathLst>
                <a:path w="45719" h="45720" extrusionOk="0">
                  <a:moveTo>
                    <a:pt x="45720" y="22860"/>
                  </a:moveTo>
                  <a:cubicBezTo>
                    <a:pt x="45720" y="35242"/>
                    <a:pt x="35243" y="45720"/>
                    <a:pt x="22860" y="45720"/>
                  </a:cubicBezTo>
                  <a:cubicBezTo>
                    <a:pt x="10477" y="45720"/>
                    <a:pt x="0" y="35242"/>
                    <a:pt x="0" y="22860"/>
                  </a:cubicBezTo>
                  <a:cubicBezTo>
                    <a:pt x="0" y="10477"/>
                    <a:pt x="10477" y="0"/>
                    <a:pt x="22860" y="0"/>
                  </a:cubicBezTo>
                  <a:cubicBezTo>
                    <a:pt x="35243"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1" name="Google Shape;281;p3"/>
            <p:cNvSpPr/>
            <p:nvPr/>
          </p:nvSpPr>
          <p:spPr>
            <a:xfrm>
              <a:off x="5013006" y="3459419"/>
              <a:ext cx="45720" cy="45780"/>
            </a:xfrm>
            <a:custGeom>
              <a:avLst/>
              <a:gdLst/>
              <a:ahLst/>
              <a:cxnLst/>
              <a:rect l="l" t="t" r="r" b="b"/>
              <a:pathLst>
                <a:path w="45720" h="45780" extrusionOk="0">
                  <a:moveTo>
                    <a:pt x="45720" y="22920"/>
                  </a:moveTo>
                  <a:cubicBezTo>
                    <a:pt x="45720" y="35303"/>
                    <a:pt x="35243" y="45780"/>
                    <a:pt x="22860" y="45780"/>
                  </a:cubicBezTo>
                  <a:cubicBezTo>
                    <a:pt x="10478" y="45780"/>
                    <a:pt x="0" y="35303"/>
                    <a:pt x="0" y="22920"/>
                  </a:cubicBezTo>
                  <a:cubicBezTo>
                    <a:pt x="0" y="10538"/>
                    <a:pt x="10478" y="60"/>
                    <a:pt x="22860" y="60"/>
                  </a:cubicBezTo>
                  <a:cubicBezTo>
                    <a:pt x="35243"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2" name="Google Shape;282;p3"/>
            <p:cNvSpPr/>
            <p:nvPr/>
          </p:nvSpPr>
          <p:spPr>
            <a:xfrm>
              <a:off x="5213984" y="2569844"/>
              <a:ext cx="45720" cy="45719"/>
            </a:xfrm>
            <a:custGeom>
              <a:avLst/>
              <a:gdLst/>
              <a:ahLst/>
              <a:cxnLst/>
              <a:rect l="l" t="t" r="r" b="b"/>
              <a:pathLst>
                <a:path w="45720" h="45719" extrusionOk="0">
                  <a:moveTo>
                    <a:pt x="45720" y="22860"/>
                  </a:moveTo>
                  <a:cubicBezTo>
                    <a:pt x="45720" y="35242"/>
                    <a:pt x="35243" y="45720"/>
                    <a:pt x="22860" y="45720"/>
                  </a:cubicBezTo>
                  <a:cubicBezTo>
                    <a:pt x="10478" y="45720"/>
                    <a:pt x="0" y="35242"/>
                    <a:pt x="0" y="22860"/>
                  </a:cubicBezTo>
                  <a:cubicBezTo>
                    <a:pt x="0" y="10477"/>
                    <a:pt x="10478" y="0"/>
                    <a:pt x="22860" y="0"/>
                  </a:cubicBezTo>
                  <a:cubicBezTo>
                    <a:pt x="35243"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3" name="Google Shape;283;p3"/>
            <p:cNvSpPr/>
            <p:nvPr/>
          </p:nvSpPr>
          <p:spPr>
            <a:xfrm>
              <a:off x="6149339" y="2001201"/>
              <a:ext cx="45719" cy="45720"/>
            </a:xfrm>
            <a:custGeom>
              <a:avLst/>
              <a:gdLst/>
              <a:ahLst/>
              <a:cxnLst/>
              <a:rect l="l" t="t" r="r" b="b"/>
              <a:pathLst>
                <a:path w="45719" h="45720" extrusionOk="0">
                  <a:moveTo>
                    <a:pt x="45720" y="22860"/>
                  </a:moveTo>
                  <a:cubicBezTo>
                    <a:pt x="45720" y="35243"/>
                    <a:pt x="35242" y="45720"/>
                    <a:pt x="22860" y="45720"/>
                  </a:cubicBezTo>
                  <a:cubicBezTo>
                    <a:pt x="10478" y="45720"/>
                    <a:pt x="0" y="35243"/>
                    <a:pt x="0" y="22860"/>
                  </a:cubicBezTo>
                  <a:cubicBezTo>
                    <a:pt x="0" y="10478"/>
                    <a:pt x="10478"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4" name="Google Shape;284;p3"/>
            <p:cNvSpPr/>
            <p:nvPr/>
          </p:nvSpPr>
          <p:spPr>
            <a:xfrm>
              <a:off x="5570219" y="2185987"/>
              <a:ext cx="45720" cy="45720"/>
            </a:xfrm>
            <a:custGeom>
              <a:avLst/>
              <a:gdLst/>
              <a:ahLst/>
              <a:cxnLst/>
              <a:rect l="l" t="t" r="r" b="b"/>
              <a:pathLst>
                <a:path w="45720" h="45720" extrusionOk="0">
                  <a:moveTo>
                    <a:pt x="45720" y="22860"/>
                  </a:moveTo>
                  <a:cubicBezTo>
                    <a:pt x="45720" y="35242"/>
                    <a:pt x="35243" y="45720"/>
                    <a:pt x="22860" y="45720"/>
                  </a:cubicBezTo>
                  <a:cubicBezTo>
                    <a:pt x="10478" y="45720"/>
                    <a:pt x="0" y="35242"/>
                    <a:pt x="0" y="22860"/>
                  </a:cubicBezTo>
                  <a:cubicBezTo>
                    <a:pt x="0" y="10477"/>
                    <a:pt x="10478" y="0"/>
                    <a:pt x="22860" y="0"/>
                  </a:cubicBezTo>
                  <a:cubicBezTo>
                    <a:pt x="35243"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5" name="Google Shape;285;p3"/>
            <p:cNvSpPr/>
            <p:nvPr/>
          </p:nvSpPr>
          <p:spPr>
            <a:xfrm>
              <a:off x="4769166" y="2161222"/>
              <a:ext cx="45720" cy="45719"/>
            </a:xfrm>
            <a:custGeom>
              <a:avLst/>
              <a:gdLst/>
              <a:ahLst/>
              <a:cxnLst/>
              <a:rect l="l" t="t" r="r" b="b"/>
              <a:pathLst>
                <a:path w="45720" h="45719" extrusionOk="0">
                  <a:moveTo>
                    <a:pt x="45720" y="22860"/>
                  </a:moveTo>
                  <a:cubicBezTo>
                    <a:pt x="45720" y="35242"/>
                    <a:pt x="35242" y="45720"/>
                    <a:pt x="22860" y="45720"/>
                  </a:cubicBezTo>
                  <a:cubicBezTo>
                    <a:pt x="10478" y="45720"/>
                    <a:pt x="0" y="35242"/>
                    <a:pt x="0" y="22860"/>
                  </a:cubicBezTo>
                  <a:cubicBezTo>
                    <a:pt x="0" y="10477"/>
                    <a:pt x="10478"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6" name="Google Shape;286;p3"/>
            <p:cNvSpPr/>
            <p:nvPr/>
          </p:nvSpPr>
          <p:spPr>
            <a:xfrm>
              <a:off x="4349114" y="2841307"/>
              <a:ext cx="45719" cy="45720"/>
            </a:xfrm>
            <a:custGeom>
              <a:avLst/>
              <a:gdLst/>
              <a:ahLst/>
              <a:cxnLst/>
              <a:rect l="l" t="t" r="r" b="b"/>
              <a:pathLst>
                <a:path w="45719" h="45720"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7" name="Google Shape;287;p3"/>
            <p:cNvSpPr/>
            <p:nvPr/>
          </p:nvSpPr>
          <p:spPr>
            <a:xfrm>
              <a:off x="3193732" y="3208971"/>
              <a:ext cx="45719" cy="45720"/>
            </a:xfrm>
            <a:custGeom>
              <a:avLst/>
              <a:gdLst/>
              <a:ahLst/>
              <a:cxnLst/>
              <a:rect l="l" t="t" r="r" b="b"/>
              <a:pathLst>
                <a:path w="45719" h="45720" extrusionOk="0">
                  <a:moveTo>
                    <a:pt x="45720" y="22860"/>
                  </a:moveTo>
                  <a:cubicBezTo>
                    <a:pt x="45720" y="35243"/>
                    <a:pt x="35242" y="45720"/>
                    <a:pt x="22860" y="45720"/>
                  </a:cubicBezTo>
                  <a:cubicBezTo>
                    <a:pt x="10477" y="45720"/>
                    <a:pt x="0" y="35243"/>
                    <a:pt x="0" y="22860"/>
                  </a:cubicBezTo>
                  <a:cubicBezTo>
                    <a:pt x="0" y="10478"/>
                    <a:pt x="10477"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8" name="Google Shape;288;p3"/>
            <p:cNvSpPr/>
            <p:nvPr/>
          </p:nvSpPr>
          <p:spPr>
            <a:xfrm>
              <a:off x="4215764" y="3434714"/>
              <a:ext cx="45719" cy="45719"/>
            </a:xfrm>
            <a:custGeom>
              <a:avLst/>
              <a:gdLst/>
              <a:ahLst/>
              <a:cxnLst/>
              <a:rect l="l" t="t" r="r" b="b"/>
              <a:pathLst>
                <a:path w="45719" h="45719"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9" name="Google Shape;289;p3"/>
            <p:cNvSpPr/>
            <p:nvPr/>
          </p:nvSpPr>
          <p:spPr>
            <a:xfrm>
              <a:off x="3835716" y="2727959"/>
              <a:ext cx="45720" cy="45720"/>
            </a:xfrm>
            <a:custGeom>
              <a:avLst/>
              <a:gdLst/>
              <a:ahLst/>
              <a:cxnLst/>
              <a:rect l="l" t="t" r="r" b="b"/>
              <a:pathLst>
                <a:path w="45720" h="45720" extrusionOk="0">
                  <a:moveTo>
                    <a:pt x="45720" y="22860"/>
                  </a:moveTo>
                  <a:cubicBezTo>
                    <a:pt x="45720" y="35243"/>
                    <a:pt x="35242" y="45720"/>
                    <a:pt x="22860" y="45720"/>
                  </a:cubicBezTo>
                  <a:cubicBezTo>
                    <a:pt x="10478" y="45720"/>
                    <a:pt x="0" y="35243"/>
                    <a:pt x="0" y="22860"/>
                  </a:cubicBezTo>
                  <a:cubicBezTo>
                    <a:pt x="0" y="10478"/>
                    <a:pt x="10478"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90" name="Google Shape;290;p3"/>
          <p:cNvGrpSpPr/>
          <p:nvPr/>
        </p:nvGrpSpPr>
        <p:grpSpPr>
          <a:xfrm>
            <a:off x="8269990" y="-2684040"/>
            <a:ext cx="3503117" cy="3033228"/>
            <a:chOff x="4076700" y="1680209"/>
            <a:chExt cx="4040504" cy="3498533"/>
          </a:xfrm>
        </p:grpSpPr>
        <p:sp>
          <p:nvSpPr>
            <p:cNvPr id="291" name="Google Shape;291;p3"/>
            <p:cNvSpPr/>
            <p:nvPr/>
          </p:nvSpPr>
          <p:spPr>
            <a:xfrm>
              <a:off x="6497954" y="1753551"/>
              <a:ext cx="537210" cy="596264"/>
            </a:xfrm>
            <a:custGeom>
              <a:avLst/>
              <a:gdLst/>
              <a:ahLst/>
              <a:cxnLst/>
              <a:rect l="l" t="t" r="r" b="b"/>
              <a:pathLst>
                <a:path w="537210" h="596264" extrusionOk="0">
                  <a:moveTo>
                    <a:pt x="289560" y="596265"/>
                  </a:moveTo>
                  <a:lnTo>
                    <a:pt x="20955" y="465773"/>
                  </a:lnTo>
                  <a:lnTo>
                    <a:pt x="0" y="167640"/>
                  </a:lnTo>
                  <a:lnTo>
                    <a:pt x="247650" y="0"/>
                  </a:lnTo>
                  <a:lnTo>
                    <a:pt x="516255" y="130492"/>
                  </a:lnTo>
                  <a:lnTo>
                    <a:pt x="537210" y="428625"/>
                  </a:lnTo>
                  <a:lnTo>
                    <a:pt x="289560" y="596265"/>
                  </a:lnTo>
                  <a:close/>
                  <a:moveTo>
                    <a:pt x="27623" y="461010"/>
                  </a:moveTo>
                  <a:lnTo>
                    <a:pt x="289560" y="588645"/>
                  </a:lnTo>
                  <a:lnTo>
                    <a:pt x="530543" y="425768"/>
                  </a:lnTo>
                  <a:lnTo>
                    <a:pt x="509588" y="135255"/>
                  </a:lnTo>
                  <a:lnTo>
                    <a:pt x="247650" y="7620"/>
                  </a:lnTo>
                  <a:lnTo>
                    <a:pt x="6667" y="170498"/>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2" name="Google Shape;292;p3"/>
            <p:cNvSpPr/>
            <p:nvPr/>
          </p:nvSpPr>
          <p:spPr>
            <a:xfrm>
              <a:off x="7007542" y="1716404"/>
              <a:ext cx="537209" cy="596265"/>
            </a:xfrm>
            <a:custGeom>
              <a:avLst/>
              <a:gdLst/>
              <a:ahLst/>
              <a:cxnLst/>
              <a:rect l="l" t="t" r="r" b="b"/>
              <a:pathLst>
                <a:path w="537209" h="596265" extrusionOk="0">
                  <a:moveTo>
                    <a:pt x="289560" y="596265"/>
                  </a:moveTo>
                  <a:lnTo>
                    <a:pt x="20955" y="465773"/>
                  </a:lnTo>
                  <a:lnTo>
                    <a:pt x="0" y="167640"/>
                  </a:lnTo>
                  <a:lnTo>
                    <a:pt x="247650" y="0"/>
                  </a:lnTo>
                  <a:lnTo>
                    <a:pt x="516255" y="130492"/>
                  </a:lnTo>
                  <a:lnTo>
                    <a:pt x="537210" y="428625"/>
                  </a:lnTo>
                  <a:lnTo>
                    <a:pt x="289560" y="596265"/>
                  </a:lnTo>
                  <a:close/>
                  <a:moveTo>
                    <a:pt x="27622" y="461963"/>
                  </a:moveTo>
                  <a:lnTo>
                    <a:pt x="289560" y="589598"/>
                  </a:lnTo>
                  <a:lnTo>
                    <a:pt x="530542" y="426720"/>
                  </a:lnTo>
                  <a:lnTo>
                    <a:pt x="509588" y="136208"/>
                  </a:lnTo>
                  <a:lnTo>
                    <a:pt x="247650" y="8572"/>
                  </a:lnTo>
                  <a:lnTo>
                    <a:pt x="6667" y="171450"/>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3" name="Google Shape;293;p3"/>
            <p:cNvSpPr/>
            <p:nvPr/>
          </p:nvSpPr>
          <p:spPr>
            <a:xfrm>
              <a:off x="7517130" y="1680209"/>
              <a:ext cx="537209" cy="596265"/>
            </a:xfrm>
            <a:custGeom>
              <a:avLst/>
              <a:gdLst/>
              <a:ahLst/>
              <a:cxnLst/>
              <a:rect l="l" t="t" r="r" b="b"/>
              <a:pathLst>
                <a:path w="537209" h="596265" extrusionOk="0">
                  <a:moveTo>
                    <a:pt x="289560" y="596265"/>
                  </a:moveTo>
                  <a:lnTo>
                    <a:pt x="20955" y="465773"/>
                  </a:lnTo>
                  <a:lnTo>
                    <a:pt x="0" y="167640"/>
                  </a:lnTo>
                  <a:lnTo>
                    <a:pt x="247650" y="0"/>
                  </a:lnTo>
                  <a:lnTo>
                    <a:pt x="516255" y="130493"/>
                  </a:lnTo>
                  <a:lnTo>
                    <a:pt x="537210" y="428625"/>
                  </a:lnTo>
                  <a:lnTo>
                    <a:pt x="289560" y="596265"/>
                  </a:lnTo>
                  <a:close/>
                  <a:moveTo>
                    <a:pt x="27622" y="461963"/>
                  </a:moveTo>
                  <a:lnTo>
                    <a:pt x="289560" y="589598"/>
                  </a:lnTo>
                  <a:lnTo>
                    <a:pt x="530542" y="426720"/>
                  </a:lnTo>
                  <a:lnTo>
                    <a:pt x="509588" y="136208"/>
                  </a:lnTo>
                  <a:lnTo>
                    <a:pt x="247650" y="8573"/>
                  </a:lnTo>
                  <a:lnTo>
                    <a:pt x="6667" y="171450"/>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4" name="Google Shape;294;p3"/>
            <p:cNvSpPr/>
            <p:nvPr/>
          </p:nvSpPr>
          <p:spPr>
            <a:xfrm>
              <a:off x="6784657" y="2176462"/>
              <a:ext cx="537210" cy="596264"/>
            </a:xfrm>
            <a:custGeom>
              <a:avLst/>
              <a:gdLst/>
              <a:ahLst/>
              <a:cxnLst/>
              <a:rect l="l" t="t" r="r" b="b"/>
              <a:pathLst>
                <a:path w="537210" h="596264" extrusionOk="0">
                  <a:moveTo>
                    <a:pt x="289560" y="596265"/>
                  </a:moveTo>
                  <a:lnTo>
                    <a:pt x="20955" y="465773"/>
                  </a:lnTo>
                  <a:lnTo>
                    <a:pt x="0" y="167640"/>
                  </a:lnTo>
                  <a:lnTo>
                    <a:pt x="247650" y="0"/>
                  </a:lnTo>
                  <a:lnTo>
                    <a:pt x="516255" y="130492"/>
                  </a:lnTo>
                  <a:lnTo>
                    <a:pt x="537210" y="428625"/>
                  </a:lnTo>
                  <a:lnTo>
                    <a:pt x="289560" y="596265"/>
                  </a:lnTo>
                  <a:close/>
                  <a:moveTo>
                    <a:pt x="26670" y="461010"/>
                  </a:moveTo>
                  <a:lnTo>
                    <a:pt x="288608" y="588645"/>
                  </a:lnTo>
                  <a:lnTo>
                    <a:pt x="530543" y="425767"/>
                  </a:lnTo>
                  <a:lnTo>
                    <a:pt x="509588" y="135255"/>
                  </a:lnTo>
                  <a:lnTo>
                    <a:pt x="247650" y="7620"/>
                  </a:lnTo>
                  <a:lnTo>
                    <a:pt x="6668" y="170498"/>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5" name="Google Shape;295;p3"/>
            <p:cNvSpPr/>
            <p:nvPr/>
          </p:nvSpPr>
          <p:spPr>
            <a:xfrm>
              <a:off x="7294244" y="2140267"/>
              <a:ext cx="537210" cy="596265"/>
            </a:xfrm>
            <a:custGeom>
              <a:avLst/>
              <a:gdLst/>
              <a:ahLst/>
              <a:cxnLst/>
              <a:rect l="l" t="t" r="r" b="b"/>
              <a:pathLst>
                <a:path w="537210" h="596265" extrusionOk="0">
                  <a:moveTo>
                    <a:pt x="289560" y="596265"/>
                  </a:moveTo>
                  <a:lnTo>
                    <a:pt x="20955" y="465772"/>
                  </a:lnTo>
                  <a:lnTo>
                    <a:pt x="0" y="167640"/>
                  </a:lnTo>
                  <a:lnTo>
                    <a:pt x="247650" y="0"/>
                  </a:lnTo>
                  <a:lnTo>
                    <a:pt x="516255" y="130493"/>
                  </a:lnTo>
                  <a:lnTo>
                    <a:pt x="537210" y="428625"/>
                  </a:lnTo>
                  <a:lnTo>
                    <a:pt x="289560" y="596265"/>
                  </a:lnTo>
                  <a:close/>
                  <a:moveTo>
                    <a:pt x="26670" y="461010"/>
                  </a:moveTo>
                  <a:lnTo>
                    <a:pt x="288608" y="588645"/>
                  </a:lnTo>
                  <a:lnTo>
                    <a:pt x="529590" y="425768"/>
                  </a:lnTo>
                  <a:lnTo>
                    <a:pt x="508635" y="135255"/>
                  </a:lnTo>
                  <a:lnTo>
                    <a:pt x="247650" y="7620"/>
                  </a:lnTo>
                  <a:lnTo>
                    <a:pt x="6668" y="170497"/>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6" name="Google Shape;296;p3"/>
            <p:cNvSpPr/>
            <p:nvPr/>
          </p:nvSpPr>
          <p:spPr>
            <a:xfrm>
              <a:off x="6561772" y="2635566"/>
              <a:ext cx="536257" cy="596265"/>
            </a:xfrm>
            <a:custGeom>
              <a:avLst/>
              <a:gdLst/>
              <a:ahLst/>
              <a:cxnLst/>
              <a:rect l="l" t="t" r="r" b="b"/>
              <a:pathLst>
                <a:path w="536257" h="596265" extrusionOk="0">
                  <a:moveTo>
                    <a:pt x="289560" y="596265"/>
                  </a:moveTo>
                  <a:lnTo>
                    <a:pt x="20955" y="465773"/>
                  </a:lnTo>
                  <a:lnTo>
                    <a:pt x="0" y="167640"/>
                  </a:lnTo>
                  <a:lnTo>
                    <a:pt x="247650" y="0"/>
                  </a:lnTo>
                  <a:lnTo>
                    <a:pt x="515303" y="131445"/>
                  </a:lnTo>
                  <a:lnTo>
                    <a:pt x="536258" y="429578"/>
                  </a:lnTo>
                  <a:lnTo>
                    <a:pt x="289560" y="596265"/>
                  </a:lnTo>
                  <a:close/>
                  <a:moveTo>
                    <a:pt x="26670" y="461963"/>
                  </a:moveTo>
                  <a:lnTo>
                    <a:pt x="288608" y="589598"/>
                  </a:lnTo>
                  <a:lnTo>
                    <a:pt x="529590" y="426720"/>
                  </a:lnTo>
                  <a:lnTo>
                    <a:pt x="508635" y="136208"/>
                  </a:lnTo>
                  <a:lnTo>
                    <a:pt x="246697" y="7620"/>
                  </a:lnTo>
                  <a:lnTo>
                    <a:pt x="5715" y="170498"/>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7" name="Google Shape;297;p3"/>
            <p:cNvSpPr/>
            <p:nvPr/>
          </p:nvSpPr>
          <p:spPr>
            <a:xfrm>
              <a:off x="7070407" y="2599372"/>
              <a:ext cx="537210" cy="596264"/>
            </a:xfrm>
            <a:custGeom>
              <a:avLst/>
              <a:gdLst/>
              <a:ahLst/>
              <a:cxnLst/>
              <a:rect l="l" t="t" r="r" b="b"/>
              <a:pathLst>
                <a:path w="537210" h="596264" extrusionOk="0">
                  <a:moveTo>
                    <a:pt x="289560" y="596265"/>
                  </a:moveTo>
                  <a:lnTo>
                    <a:pt x="20955" y="465773"/>
                  </a:lnTo>
                  <a:lnTo>
                    <a:pt x="0" y="167640"/>
                  </a:lnTo>
                  <a:lnTo>
                    <a:pt x="247650" y="0"/>
                  </a:lnTo>
                  <a:lnTo>
                    <a:pt x="516255" y="130492"/>
                  </a:lnTo>
                  <a:lnTo>
                    <a:pt x="537210" y="428625"/>
                  </a:lnTo>
                  <a:lnTo>
                    <a:pt x="289560" y="596265"/>
                  </a:lnTo>
                  <a:close/>
                  <a:moveTo>
                    <a:pt x="27623" y="461962"/>
                  </a:moveTo>
                  <a:lnTo>
                    <a:pt x="289560" y="589598"/>
                  </a:lnTo>
                  <a:lnTo>
                    <a:pt x="530543" y="426720"/>
                  </a:lnTo>
                  <a:lnTo>
                    <a:pt x="509588" y="136207"/>
                  </a:lnTo>
                  <a:lnTo>
                    <a:pt x="247650" y="8573"/>
                  </a:lnTo>
                  <a:lnTo>
                    <a:pt x="6668" y="171450"/>
                  </a:lnTo>
                  <a:lnTo>
                    <a:pt x="27623" y="461962"/>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8" name="Google Shape;298;p3"/>
            <p:cNvSpPr/>
            <p:nvPr/>
          </p:nvSpPr>
          <p:spPr>
            <a:xfrm>
              <a:off x="7579994" y="2563176"/>
              <a:ext cx="537210" cy="596264"/>
            </a:xfrm>
            <a:custGeom>
              <a:avLst/>
              <a:gdLst/>
              <a:ahLst/>
              <a:cxnLst/>
              <a:rect l="l" t="t" r="r" b="b"/>
              <a:pathLst>
                <a:path w="537210" h="596264" extrusionOk="0">
                  <a:moveTo>
                    <a:pt x="289560" y="596265"/>
                  </a:moveTo>
                  <a:lnTo>
                    <a:pt x="20955" y="465773"/>
                  </a:lnTo>
                  <a:lnTo>
                    <a:pt x="0" y="167640"/>
                  </a:lnTo>
                  <a:lnTo>
                    <a:pt x="247650" y="0"/>
                  </a:lnTo>
                  <a:lnTo>
                    <a:pt x="516255" y="130493"/>
                  </a:lnTo>
                  <a:lnTo>
                    <a:pt x="537210" y="428625"/>
                  </a:lnTo>
                  <a:lnTo>
                    <a:pt x="289560" y="596265"/>
                  </a:lnTo>
                  <a:close/>
                  <a:moveTo>
                    <a:pt x="27623" y="461010"/>
                  </a:moveTo>
                  <a:lnTo>
                    <a:pt x="289560" y="588645"/>
                  </a:lnTo>
                  <a:lnTo>
                    <a:pt x="530543" y="425768"/>
                  </a:lnTo>
                  <a:lnTo>
                    <a:pt x="509588" y="135255"/>
                  </a:lnTo>
                  <a:lnTo>
                    <a:pt x="247650" y="7620"/>
                  </a:lnTo>
                  <a:lnTo>
                    <a:pt x="6668" y="170498"/>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9" name="Google Shape;299;p3"/>
            <p:cNvSpPr/>
            <p:nvPr/>
          </p:nvSpPr>
          <p:spPr>
            <a:xfrm>
              <a:off x="4300537" y="3240404"/>
              <a:ext cx="537210" cy="596265"/>
            </a:xfrm>
            <a:custGeom>
              <a:avLst/>
              <a:gdLst/>
              <a:ahLst/>
              <a:cxnLst/>
              <a:rect l="l" t="t" r="r" b="b"/>
              <a:pathLst>
                <a:path w="537210" h="596265" extrusionOk="0">
                  <a:moveTo>
                    <a:pt x="289560" y="596265"/>
                  </a:moveTo>
                  <a:lnTo>
                    <a:pt x="20955" y="465773"/>
                  </a:lnTo>
                  <a:lnTo>
                    <a:pt x="0" y="167640"/>
                  </a:lnTo>
                  <a:lnTo>
                    <a:pt x="247650" y="0"/>
                  </a:lnTo>
                  <a:lnTo>
                    <a:pt x="516255" y="130492"/>
                  </a:lnTo>
                  <a:lnTo>
                    <a:pt x="537210" y="428625"/>
                  </a:lnTo>
                  <a:lnTo>
                    <a:pt x="289560" y="596265"/>
                  </a:lnTo>
                  <a:close/>
                  <a:moveTo>
                    <a:pt x="26670" y="461963"/>
                  </a:moveTo>
                  <a:lnTo>
                    <a:pt x="288608" y="589598"/>
                  </a:lnTo>
                  <a:lnTo>
                    <a:pt x="529590" y="426720"/>
                  </a:lnTo>
                  <a:lnTo>
                    <a:pt x="509588" y="135255"/>
                  </a:lnTo>
                  <a:lnTo>
                    <a:pt x="247650" y="7620"/>
                  </a:lnTo>
                  <a:lnTo>
                    <a:pt x="6668" y="170498"/>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0" name="Google Shape;300;p3"/>
            <p:cNvSpPr/>
            <p:nvPr/>
          </p:nvSpPr>
          <p:spPr>
            <a:xfrm>
              <a:off x="4809172" y="3204209"/>
              <a:ext cx="537210" cy="596265"/>
            </a:xfrm>
            <a:custGeom>
              <a:avLst/>
              <a:gdLst/>
              <a:ahLst/>
              <a:cxnLst/>
              <a:rect l="l" t="t" r="r" b="b"/>
              <a:pathLst>
                <a:path w="537210" h="596265" extrusionOk="0">
                  <a:moveTo>
                    <a:pt x="289560" y="596265"/>
                  </a:moveTo>
                  <a:lnTo>
                    <a:pt x="20955" y="465773"/>
                  </a:lnTo>
                  <a:lnTo>
                    <a:pt x="0" y="167640"/>
                  </a:lnTo>
                  <a:lnTo>
                    <a:pt x="247650" y="0"/>
                  </a:lnTo>
                  <a:lnTo>
                    <a:pt x="516255" y="130493"/>
                  </a:lnTo>
                  <a:lnTo>
                    <a:pt x="537210" y="428625"/>
                  </a:lnTo>
                  <a:lnTo>
                    <a:pt x="289560" y="596265"/>
                  </a:lnTo>
                  <a:close/>
                  <a:moveTo>
                    <a:pt x="27623" y="461010"/>
                  </a:moveTo>
                  <a:lnTo>
                    <a:pt x="289560" y="588645"/>
                  </a:lnTo>
                  <a:lnTo>
                    <a:pt x="530543" y="425768"/>
                  </a:lnTo>
                  <a:lnTo>
                    <a:pt x="509587" y="135255"/>
                  </a:lnTo>
                  <a:lnTo>
                    <a:pt x="247650" y="7620"/>
                  </a:lnTo>
                  <a:lnTo>
                    <a:pt x="6667" y="170498"/>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1" name="Google Shape;301;p3"/>
            <p:cNvSpPr/>
            <p:nvPr/>
          </p:nvSpPr>
          <p:spPr>
            <a:xfrm>
              <a:off x="5318759" y="3168014"/>
              <a:ext cx="537210" cy="596264"/>
            </a:xfrm>
            <a:custGeom>
              <a:avLst/>
              <a:gdLst/>
              <a:ahLst/>
              <a:cxnLst/>
              <a:rect l="l" t="t" r="r" b="b"/>
              <a:pathLst>
                <a:path w="537210" h="596264" extrusionOk="0">
                  <a:moveTo>
                    <a:pt x="289560" y="596265"/>
                  </a:moveTo>
                  <a:lnTo>
                    <a:pt x="20955" y="465772"/>
                  </a:lnTo>
                  <a:lnTo>
                    <a:pt x="0" y="167640"/>
                  </a:lnTo>
                  <a:lnTo>
                    <a:pt x="247650" y="0"/>
                  </a:lnTo>
                  <a:lnTo>
                    <a:pt x="516255" y="130492"/>
                  </a:lnTo>
                  <a:lnTo>
                    <a:pt x="537210" y="428625"/>
                  </a:lnTo>
                  <a:lnTo>
                    <a:pt x="289560" y="596265"/>
                  </a:lnTo>
                  <a:close/>
                  <a:moveTo>
                    <a:pt x="27623" y="461010"/>
                  </a:moveTo>
                  <a:lnTo>
                    <a:pt x="289560" y="588645"/>
                  </a:lnTo>
                  <a:lnTo>
                    <a:pt x="530543" y="425767"/>
                  </a:lnTo>
                  <a:lnTo>
                    <a:pt x="509588" y="135255"/>
                  </a:lnTo>
                  <a:lnTo>
                    <a:pt x="247650" y="7620"/>
                  </a:lnTo>
                  <a:lnTo>
                    <a:pt x="6668" y="170497"/>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2" name="Google Shape;302;p3"/>
            <p:cNvSpPr/>
            <p:nvPr/>
          </p:nvSpPr>
          <p:spPr>
            <a:xfrm>
              <a:off x="5828347" y="3130866"/>
              <a:ext cx="537210" cy="596265"/>
            </a:xfrm>
            <a:custGeom>
              <a:avLst/>
              <a:gdLst/>
              <a:ahLst/>
              <a:cxnLst/>
              <a:rect l="l" t="t" r="r" b="b"/>
              <a:pathLst>
                <a:path w="537210" h="596265" extrusionOk="0">
                  <a:moveTo>
                    <a:pt x="289560" y="596265"/>
                  </a:moveTo>
                  <a:lnTo>
                    <a:pt x="20955" y="465773"/>
                  </a:lnTo>
                  <a:lnTo>
                    <a:pt x="0" y="167640"/>
                  </a:lnTo>
                  <a:lnTo>
                    <a:pt x="247650" y="0"/>
                  </a:lnTo>
                  <a:lnTo>
                    <a:pt x="516255" y="130492"/>
                  </a:lnTo>
                  <a:lnTo>
                    <a:pt x="537210" y="428625"/>
                  </a:lnTo>
                  <a:lnTo>
                    <a:pt x="289560" y="596265"/>
                  </a:lnTo>
                  <a:close/>
                  <a:moveTo>
                    <a:pt x="27623" y="461963"/>
                  </a:moveTo>
                  <a:lnTo>
                    <a:pt x="289560" y="589598"/>
                  </a:lnTo>
                  <a:lnTo>
                    <a:pt x="530543" y="426720"/>
                  </a:lnTo>
                  <a:lnTo>
                    <a:pt x="509588" y="136208"/>
                  </a:lnTo>
                  <a:lnTo>
                    <a:pt x="247650" y="8573"/>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3" name="Google Shape;303;p3"/>
            <p:cNvSpPr/>
            <p:nvPr/>
          </p:nvSpPr>
          <p:spPr>
            <a:xfrm>
              <a:off x="6337934" y="3094671"/>
              <a:ext cx="537209" cy="596265"/>
            </a:xfrm>
            <a:custGeom>
              <a:avLst/>
              <a:gdLst/>
              <a:ahLst/>
              <a:cxnLst/>
              <a:rect l="l" t="t" r="r" b="b"/>
              <a:pathLst>
                <a:path w="537209" h="596265" extrusionOk="0">
                  <a:moveTo>
                    <a:pt x="289560" y="596265"/>
                  </a:moveTo>
                  <a:lnTo>
                    <a:pt x="20955" y="465773"/>
                  </a:lnTo>
                  <a:lnTo>
                    <a:pt x="0" y="167640"/>
                  </a:lnTo>
                  <a:lnTo>
                    <a:pt x="247650" y="0"/>
                  </a:lnTo>
                  <a:lnTo>
                    <a:pt x="516255" y="130493"/>
                  </a:lnTo>
                  <a:lnTo>
                    <a:pt x="537210" y="428625"/>
                  </a:lnTo>
                  <a:lnTo>
                    <a:pt x="289560" y="596265"/>
                  </a:lnTo>
                  <a:close/>
                  <a:moveTo>
                    <a:pt x="27623" y="461963"/>
                  </a:moveTo>
                  <a:lnTo>
                    <a:pt x="289560" y="589598"/>
                  </a:lnTo>
                  <a:lnTo>
                    <a:pt x="530543" y="426720"/>
                  </a:lnTo>
                  <a:lnTo>
                    <a:pt x="509588" y="136208"/>
                  </a:lnTo>
                  <a:lnTo>
                    <a:pt x="247650" y="8573"/>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4" name="Google Shape;304;p3"/>
            <p:cNvSpPr/>
            <p:nvPr/>
          </p:nvSpPr>
          <p:spPr>
            <a:xfrm>
              <a:off x="6847522" y="3058477"/>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8" y="589597"/>
                  </a:lnTo>
                  <a:lnTo>
                    <a:pt x="529590" y="426720"/>
                  </a:lnTo>
                  <a:lnTo>
                    <a:pt x="508635" y="136207"/>
                  </a:lnTo>
                  <a:lnTo>
                    <a:pt x="246697"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5" name="Google Shape;305;p3"/>
            <p:cNvSpPr/>
            <p:nvPr/>
          </p:nvSpPr>
          <p:spPr>
            <a:xfrm>
              <a:off x="7357109" y="3022282"/>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8" y="589597"/>
                  </a:lnTo>
                  <a:lnTo>
                    <a:pt x="529590" y="426720"/>
                  </a:lnTo>
                  <a:lnTo>
                    <a:pt x="508635" y="136208"/>
                  </a:lnTo>
                  <a:lnTo>
                    <a:pt x="246697"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6" name="Google Shape;306;p3"/>
            <p:cNvSpPr/>
            <p:nvPr/>
          </p:nvSpPr>
          <p:spPr>
            <a:xfrm>
              <a:off x="4076700" y="3700462"/>
              <a:ext cx="537210" cy="595312"/>
            </a:xfrm>
            <a:custGeom>
              <a:avLst/>
              <a:gdLst/>
              <a:ahLst/>
              <a:cxnLst/>
              <a:rect l="l" t="t" r="r" b="b"/>
              <a:pathLst>
                <a:path w="537210" h="595312" extrusionOk="0">
                  <a:moveTo>
                    <a:pt x="289560" y="595313"/>
                  </a:moveTo>
                  <a:lnTo>
                    <a:pt x="20955" y="464820"/>
                  </a:lnTo>
                  <a:lnTo>
                    <a:pt x="0" y="166688"/>
                  </a:lnTo>
                  <a:lnTo>
                    <a:pt x="247650" y="0"/>
                  </a:lnTo>
                  <a:lnTo>
                    <a:pt x="516255" y="130492"/>
                  </a:lnTo>
                  <a:lnTo>
                    <a:pt x="537210" y="428625"/>
                  </a:lnTo>
                  <a:lnTo>
                    <a:pt x="289560" y="595313"/>
                  </a:lnTo>
                  <a:close/>
                  <a:moveTo>
                    <a:pt x="27623" y="461010"/>
                  </a:moveTo>
                  <a:lnTo>
                    <a:pt x="289560" y="588645"/>
                  </a:lnTo>
                  <a:lnTo>
                    <a:pt x="530543" y="425768"/>
                  </a:lnTo>
                  <a:lnTo>
                    <a:pt x="509588" y="135255"/>
                  </a:lnTo>
                  <a:lnTo>
                    <a:pt x="247650" y="6667"/>
                  </a:lnTo>
                  <a:lnTo>
                    <a:pt x="6668" y="170497"/>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7" name="Google Shape;307;p3"/>
            <p:cNvSpPr/>
            <p:nvPr/>
          </p:nvSpPr>
          <p:spPr>
            <a:xfrm>
              <a:off x="4586287" y="3663314"/>
              <a:ext cx="537210" cy="596265"/>
            </a:xfrm>
            <a:custGeom>
              <a:avLst/>
              <a:gdLst/>
              <a:ahLst/>
              <a:cxnLst/>
              <a:rect l="l" t="t" r="r" b="b"/>
              <a:pathLst>
                <a:path w="537210" h="596265" extrusionOk="0">
                  <a:moveTo>
                    <a:pt x="289560" y="596265"/>
                  </a:moveTo>
                  <a:lnTo>
                    <a:pt x="20955" y="465772"/>
                  </a:lnTo>
                  <a:lnTo>
                    <a:pt x="0" y="167640"/>
                  </a:lnTo>
                  <a:lnTo>
                    <a:pt x="247650" y="0"/>
                  </a:lnTo>
                  <a:lnTo>
                    <a:pt x="516255" y="130492"/>
                  </a:lnTo>
                  <a:lnTo>
                    <a:pt x="537210" y="428625"/>
                  </a:lnTo>
                  <a:lnTo>
                    <a:pt x="289560" y="596265"/>
                  </a:lnTo>
                  <a:close/>
                  <a:moveTo>
                    <a:pt x="27623" y="461963"/>
                  </a:moveTo>
                  <a:lnTo>
                    <a:pt x="289560" y="589597"/>
                  </a:lnTo>
                  <a:lnTo>
                    <a:pt x="530543" y="426720"/>
                  </a:lnTo>
                  <a:lnTo>
                    <a:pt x="509588" y="136207"/>
                  </a:lnTo>
                  <a:lnTo>
                    <a:pt x="247650" y="8572"/>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8" name="Google Shape;308;p3"/>
            <p:cNvSpPr/>
            <p:nvPr/>
          </p:nvSpPr>
          <p:spPr>
            <a:xfrm>
              <a:off x="5095875" y="3627119"/>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8" y="589598"/>
                  </a:lnTo>
                  <a:lnTo>
                    <a:pt x="529590" y="426720"/>
                  </a:lnTo>
                  <a:lnTo>
                    <a:pt x="508635" y="136208"/>
                  </a:lnTo>
                  <a:lnTo>
                    <a:pt x="247650" y="7620"/>
                  </a:lnTo>
                  <a:lnTo>
                    <a:pt x="6667" y="170497"/>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9" name="Google Shape;309;p3"/>
            <p:cNvSpPr/>
            <p:nvPr/>
          </p:nvSpPr>
          <p:spPr>
            <a:xfrm>
              <a:off x="5605462" y="3590924"/>
              <a:ext cx="537209" cy="596265"/>
            </a:xfrm>
            <a:custGeom>
              <a:avLst/>
              <a:gdLst/>
              <a:ahLst/>
              <a:cxnLst/>
              <a:rect l="l" t="t" r="r" b="b"/>
              <a:pathLst>
                <a:path w="537209" h="596265" extrusionOk="0">
                  <a:moveTo>
                    <a:pt x="289560" y="596265"/>
                  </a:moveTo>
                  <a:lnTo>
                    <a:pt x="20955" y="465772"/>
                  </a:lnTo>
                  <a:lnTo>
                    <a:pt x="0" y="167640"/>
                  </a:lnTo>
                  <a:lnTo>
                    <a:pt x="247650" y="0"/>
                  </a:lnTo>
                  <a:lnTo>
                    <a:pt x="516255" y="130492"/>
                  </a:lnTo>
                  <a:lnTo>
                    <a:pt x="537210" y="428625"/>
                  </a:lnTo>
                  <a:lnTo>
                    <a:pt x="289560" y="596265"/>
                  </a:lnTo>
                  <a:close/>
                  <a:moveTo>
                    <a:pt x="26670" y="461010"/>
                  </a:moveTo>
                  <a:lnTo>
                    <a:pt x="288608" y="588645"/>
                  </a:lnTo>
                  <a:lnTo>
                    <a:pt x="529590" y="425767"/>
                  </a:lnTo>
                  <a:lnTo>
                    <a:pt x="508635" y="135255"/>
                  </a:lnTo>
                  <a:lnTo>
                    <a:pt x="246697" y="7620"/>
                  </a:lnTo>
                  <a:lnTo>
                    <a:pt x="5715" y="170497"/>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0" name="Google Shape;310;p3"/>
            <p:cNvSpPr/>
            <p:nvPr/>
          </p:nvSpPr>
          <p:spPr>
            <a:xfrm>
              <a:off x="6115050" y="3554729"/>
              <a:ext cx="537209" cy="596264"/>
            </a:xfrm>
            <a:custGeom>
              <a:avLst/>
              <a:gdLst/>
              <a:ahLst/>
              <a:cxnLst/>
              <a:rect l="l" t="t" r="r" b="b"/>
              <a:pathLst>
                <a:path w="537209" h="596264" extrusionOk="0">
                  <a:moveTo>
                    <a:pt x="289560" y="596265"/>
                  </a:moveTo>
                  <a:lnTo>
                    <a:pt x="20955" y="465773"/>
                  </a:lnTo>
                  <a:lnTo>
                    <a:pt x="0" y="167640"/>
                  </a:lnTo>
                  <a:lnTo>
                    <a:pt x="247650" y="0"/>
                  </a:lnTo>
                  <a:lnTo>
                    <a:pt x="516255" y="130492"/>
                  </a:lnTo>
                  <a:lnTo>
                    <a:pt x="537210" y="428625"/>
                  </a:lnTo>
                  <a:lnTo>
                    <a:pt x="289560" y="596265"/>
                  </a:lnTo>
                  <a:close/>
                  <a:moveTo>
                    <a:pt x="26670" y="461010"/>
                  </a:moveTo>
                  <a:lnTo>
                    <a:pt x="288608" y="588645"/>
                  </a:lnTo>
                  <a:lnTo>
                    <a:pt x="529590" y="425767"/>
                  </a:lnTo>
                  <a:lnTo>
                    <a:pt x="508635" y="135255"/>
                  </a:lnTo>
                  <a:lnTo>
                    <a:pt x="247650" y="7620"/>
                  </a:lnTo>
                  <a:lnTo>
                    <a:pt x="6667" y="170498"/>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1" name="Google Shape;311;p3"/>
            <p:cNvSpPr/>
            <p:nvPr/>
          </p:nvSpPr>
          <p:spPr>
            <a:xfrm>
              <a:off x="6624637" y="3517582"/>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7" y="589597"/>
                  </a:lnTo>
                  <a:lnTo>
                    <a:pt x="529590" y="426720"/>
                  </a:lnTo>
                  <a:lnTo>
                    <a:pt x="509588" y="135255"/>
                  </a:lnTo>
                  <a:lnTo>
                    <a:pt x="247650" y="7620"/>
                  </a:lnTo>
                  <a:lnTo>
                    <a:pt x="6668" y="170497"/>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2" name="Google Shape;312;p3"/>
            <p:cNvSpPr/>
            <p:nvPr/>
          </p:nvSpPr>
          <p:spPr>
            <a:xfrm>
              <a:off x="4362450" y="4123371"/>
              <a:ext cx="537210" cy="595312"/>
            </a:xfrm>
            <a:custGeom>
              <a:avLst/>
              <a:gdLst/>
              <a:ahLst/>
              <a:cxnLst/>
              <a:rect l="l" t="t" r="r" b="b"/>
              <a:pathLst>
                <a:path w="537210" h="595312" extrusionOk="0">
                  <a:moveTo>
                    <a:pt x="290513" y="595313"/>
                  </a:moveTo>
                  <a:lnTo>
                    <a:pt x="21907" y="464820"/>
                  </a:lnTo>
                  <a:lnTo>
                    <a:pt x="0" y="167640"/>
                  </a:lnTo>
                  <a:lnTo>
                    <a:pt x="247650" y="0"/>
                  </a:lnTo>
                  <a:lnTo>
                    <a:pt x="516255" y="130493"/>
                  </a:lnTo>
                  <a:lnTo>
                    <a:pt x="537210" y="428625"/>
                  </a:lnTo>
                  <a:lnTo>
                    <a:pt x="290513" y="595313"/>
                  </a:lnTo>
                  <a:close/>
                  <a:moveTo>
                    <a:pt x="27623" y="461010"/>
                  </a:moveTo>
                  <a:lnTo>
                    <a:pt x="289560" y="588645"/>
                  </a:lnTo>
                  <a:lnTo>
                    <a:pt x="530543" y="424815"/>
                  </a:lnTo>
                  <a:lnTo>
                    <a:pt x="509588" y="134303"/>
                  </a:lnTo>
                  <a:lnTo>
                    <a:pt x="247650" y="6668"/>
                  </a:lnTo>
                  <a:lnTo>
                    <a:pt x="6668" y="169545"/>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3" name="Google Shape;313;p3"/>
            <p:cNvSpPr/>
            <p:nvPr/>
          </p:nvSpPr>
          <p:spPr>
            <a:xfrm>
              <a:off x="4872989" y="4086224"/>
              <a:ext cx="537210" cy="596265"/>
            </a:xfrm>
            <a:custGeom>
              <a:avLst/>
              <a:gdLst/>
              <a:ahLst/>
              <a:cxnLst/>
              <a:rect l="l" t="t" r="r" b="b"/>
              <a:pathLst>
                <a:path w="537210" h="596265" extrusionOk="0">
                  <a:moveTo>
                    <a:pt x="289560" y="596265"/>
                  </a:moveTo>
                  <a:lnTo>
                    <a:pt x="20955" y="465772"/>
                  </a:lnTo>
                  <a:lnTo>
                    <a:pt x="0" y="167640"/>
                  </a:lnTo>
                  <a:lnTo>
                    <a:pt x="247650" y="0"/>
                  </a:lnTo>
                  <a:lnTo>
                    <a:pt x="516255" y="130493"/>
                  </a:lnTo>
                  <a:lnTo>
                    <a:pt x="537210" y="428625"/>
                  </a:lnTo>
                  <a:lnTo>
                    <a:pt x="289560" y="596265"/>
                  </a:lnTo>
                  <a:close/>
                  <a:moveTo>
                    <a:pt x="26670" y="461963"/>
                  </a:moveTo>
                  <a:lnTo>
                    <a:pt x="288608" y="589597"/>
                  </a:lnTo>
                  <a:lnTo>
                    <a:pt x="529590" y="426720"/>
                  </a:lnTo>
                  <a:lnTo>
                    <a:pt x="508635" y="136207"/>
                  </a:lnTo>
                  <a:lnTo>
                    <a:pt x="246698"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4" name="Google Shape;314;p3"/>
            <p:cNvSpPr/>
            <p:nvPr/>
          </p:nvSpPr>
          <p:spPr>
            <a:xfrm>
              <a:off x="5381625" y="4050029"/>
              <a:ext cx="537209" cy="596264"/>
            </a:xfrm>
            <a:custGeom>
              <a:avLst/>
              <a:gdLst/>
              <a:ahLst/>
              <a:cxnLst/>
              <a:rect l="l" t="t" r="r" b="b"/>
              <a:pathLst>
                <a:path w="537209" h="596264" extrusionOk="0">
                  <a:moveTo>
                    <a:pt x="289560" y="596265"/>
                  </a:moveTo>
                  <a:lnTo>
                    <a:pt x="20955" y="465773"/>
                  </a:lnTo>
                  <a:lnTo>
                    <a:pt x="0" y="167640"/>
                  </a:lnTo>
                  <a:lnTo>
                    <a:pt x="247650" y="0"/>
                  </a:lnTo>
                  <a:lnTo>
                    <a:pt x="516255" y="130492"/>
                  </a:lnTo>
                  <a:lnTo>
                    <a:pt x="537210" y="428625"/>
                  </a:lnTo>
                  <a:lnTo>
                    <a:pt x="289560" y="596265"/>
                  </a:lnTo>
                  <a:close/>
                  <a:moveTo>
                    <a:pt x="27622" y="461963"/>
                  </a:moveTo>
                  <a:lnTo>
                    <a:pt x="289560" y="589598"/>
                  </a:lnTo>
                  <a:lnTo>
                    <a:pt x="530543" y="426720"/>
                  </a:lnTo>
                  <a:lnTo>
                    <a:pt x="509588" y="136208"/>
                  </a:lnTo>
                  <a:lnTo>
                    <a:pt x="247650" y="7620"/>
                  </a:lnTo>
                  <a:lnTo>
                    <a:pt x="6667" y="170498"/>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5" name="Google Shape;315;p3"/>
            <p:cNvSpPr/>
            <p:nvPr/>
          </p:nvSpPr>
          <p:spPr>
            <a:xfrm>
              <a:off x="5891212" y="4013834"/>
              <a:ext cx="537209" cy="596265"/>
            </a:xfrm>
            <a:custGeom>
              <a:avLst/>
              <a:gdLst/>
              <a:ahLst/>
              <a:cxnLst/>
              <a:rect l="l" t="t" r="r" b="b"/>
              <a:pathLst>
                <a:path w="537209" h="596265" extrusionOk="0">
                  <a:moveTo>
                    <a:pt x="289560" y="596265"/>
                  </a:moveTo>
                  <a:lnTo>
                    <a:pt x="20955" y="465772"/>
                  </a:lnTo>
                  <a:lnTo>
                    <a:pt x="0" y="167640"/>
                  </a:lnTo>
                  <a:lnTo>
                    <a:pt x="247650" y="0"/>
                  </a:lnTo>
                  <a:lnTo>
                    <a:pt x="516255" y="130493"/>
                  </a:lnTo>
                  <a:lnTo>
                    <a:pt x="537210" y="428625"/>
                  </a:lnTo>
                  <a:lnTo>
                    <a:pt x="289560" y="596265"/>
                  </a:lnTo>
                  <a:close/>
                  <a:moveTo>
                    <a:pt x="27622" y="461963"/>
                  </a:moveTo>
                  <a:lnTo>
                    <a:pt x="289560" y="589597"/>
                  </a:lnTo>
                  <a:lnTo>
                    <a:pt x="530543" y="426720"/>
                  </a:lnTo>
                  <a:lnTo>
                    <a:pt x="509588" y="136208"/>
                  </a:lnTo>
                  <a:lnTo>
                    <a:pt x="247650" y="8573"/>
                  </a:lnTo>
                  <a:lnTo>
                    <a:pt x="6667" y="171450"/>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6" name="Google Shape;316;p3"/>
            <p:cNvSpPr/>
            <p:nvPr/>
          </p:nvSpPr>
          <p:spPr>
            <a:xfrm>
              <a:off x="4139564" y="4582477"/>
              <a:ext cx="537210" cy="596265"/>
            </a:xfrm>
            <a:custGeom>
              <a:avLst/>
              <a:gdLst/>
              <a:ahLst/>
              <a:cxnLst/>
              <a:rect l="l" t="t" r="r" b="b"/>
              <a:pathLst>
                <a:path w="537210" h="596265" extrusionOk="0">
                  <a:moveTo>
                    <a:pt x="289560" y="596265"/>
                  </a:moveTo>
                  <a:lnTo>
                    <a:pt x="20955" y="465772"/>
                  </a:lnTo>
                  <a:lnTo>
                    <a:pt x="0" y="167640"/>
                  </a:lnTo>
                  <a:lnTo>
                    <a:pt x="247650" y="0"/>
                  </a:lnTo>
                  <a:lnTo>
                    <a:pt x="516255" y="130492"/>
                  </a:lnTo>
                  <a:lnTo>
                    <a:pt x="537210" y="428625"/>
                  </a:lnTo>
                  <a:lnTo>
                    <a:pt x="289560" y="596265"/>
                  </a:lnTo>
                  <a:close/>
                  <a:moveTo>
                    <a:pt x="27623" y="461010"/>
                  </a:moveTo>
                  <a:lnTo>
                    <a:pt x="289560" y="588645"/>
                  </a:lnTo>
                  <a:lnTo>
                    <a:pt x="530543" y="425767"/>
                  </a:lnTo>
                  <a:lnTo>
                    <a:pt x="509588" y="135255"/>
                  </a:lnTo>
                  <a:lnTo>
                    <a:pt x="247650" y="7620"/>
                  </a:lnTo>
                  <a:lnTo>
                    <a:pt x="6668" y="170497"/>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7" name="Google Shape;317;p3"/>
            <p:cNvSpPr/>
            <p:nvPr/>
          </p:nvSpPr>
          <p:spPr>
            <a:xfrm>
              <a:off x="4649152" y="4545329"/>
              <a:ext cx="537210" cy="596264"/>
            </a:xfrm>
            <a:custGeom>
              <a:avLst/>
              <a:gdLst/>
              <a:ahLst/>
              <a:cxnLst/>
              <a:rect l="l" t="t" r="r" b="b"/>
              <a:pathLst>
                <a:path w="537210" h="596264" extrusionOk="0">
                  <a:moveTo>
                    <a:pt x="289560" y="596265"/>
                  </a:moveTo>
                  <a:lnTo>
                    <a:pt x="20955" y="465772"/>
                  </a:lnTo>
                  <a:lnTo>
                    <a:pt x="0" y="167640"/>
                  </a:lnTo>
                  <a:lnTo>
                    <a:pt x="247650" y="0"/>
                  </a:lnTo>
                  <a:lnTo>
                    <a:pt x="516255" y="130492"/>
                  </a:lnTo>
                  <a:lnTo>
                    <a:pt x="537210" y="428625"/>
                  </a:lnTo>
                  <a:lnTo>
                    <a:pt x="289560" y="596265"/>
                  </a:lnTo>
                  <a:close/>
                  <a:moveTo>
                    <a:pt x="27623" y="461963"/>
                  </a:moveTo>
                  <a:lnTo>
                    <a:pt x="289560" y="589597"/>
                  </a:lnTo>
                  <a:lnTo>
                    <a:pt x="530543" y="426720"/>
                  </a:lnTo>
                  <a:lnTo>
                    <a:pt x="509588" y="136207"/>
                  </a:lnTo>
                  <a:lnTo>
                    <a:pt x="247650" y="8572"/>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8" name="Google Shape;318;p3"/>
            <p:cNvSpPr/>
            <p:nvPr/>
          </p:nvSpPr>
          <p:spPr>
            <a:xfrm>
              <a:off x="5158739" y="4509134"/>
              <a:ext cx="537210" cy="596265"/>
            </a:xfrm>
            <a:custGeom>
              <a:avLst/>
              <a:gdLst/>
              <a:ahLst/>
              <a:cxnLst/>
              <a:rect l="l" t="t" r="r" b="b"/>
              <a:pathLst>
                <a:path w="537210" h="596265" extrusionOk="0">
                  <a:moveTo>
                    <a:pt x="289560" y="596265"/>
                  </a:moveTo>
                  <a:lnTo>
                    <a:pt x="20955" y="465772"/>
                  </a:lnTo>
                  <a:lnTo>
                    <a:pt x="0" y="167640"/>
                  </a:lnTo>
                  <a:lnTo>
                    <a:pt x="247650" y="0"/>
                  </a:lnTo>
                  <a:lnTo>
                    <a:pt x="516255" y="130493"/>
                  </a:lnTo>
                  <a:lnTo>
                    <a:pt x="537210" y="429578"/>
                  </a:lnTo>
                  <a:lnTo>
                    <a:pt x="289560" y="596265"/>
                  </a:lnTo>
                  <a:close/>
                  <a:moveTo>
                    <a:pt x="26670" y="461963"/>
                  </a:moveTo>
                  <a:lnTo>
                    <a:pt x="288607" y="589597"/>
                  </a:lnTo>
                  <a:lnTo>
                    <a:pt x="529590" y="426720"/>
                  </a:lnTo>
                  <a:lnTo>
                    <a:pt x="508635" y="136208"/>
                  </a:lnTo>
                  <a:lnTo>
                    <a:pt x="246698"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9" name="Google Shape;319;p3"/>
            <p:cNvSpPr/>
            <p:nvPr/>
          </p:nvSpPr>
          <p:spPr>
            <a:xfrm>
              <a:off x="5320665" y="3608069"/>
              <a:ext cx="45719" cy="45720"/>
            </a:xfrm>
            <a:custGeom>
              <a:avLst/>
              <a:gdLst/>
              <a:ahLst/>
              <a:cxnLst/>
              <a:rect l="l" t="t" r="r" b="b"/>
              <a:pathLst>
                <a:path w="45719" h="45720"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0" name="Google Shape;320;p3"/>
            <p:cNvSpPr/>
            <p:nvPr/>
          </p:nvSpPr>
          <p:spPr>
            <a:xfrm>
              <a:off x="7555230" y="2704147"/>
              <a:ext cx="45719" cy="45719"/>
            </a:xfrm>
            <a:custGeom>
              <a:avLst/>
              <a:gdLst/>
              <a:ahLst/>
              <a:cxnLst/>
              <a:rect l="l" t="t" r="r" b="b"/>
              <a:pathLst>
                <a:path w="45719" h="45719"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1" name="Google Shape;321;p3"/>
            <p:cNvSpPr/>
            <p:nvPr/>
          </p:nvSpPr>
          <p:spPr>
            <a:xfrm>
              <a:off x="7849552" y="3131819"/>
              <a:ext cx="45719" cy="45720"/>
            </a:xfrm>
            <a:custGeom>
              <a:avLst/>
              <a:gdLst/>
              <a:ahLst/>
              <a:cxnLst/>
              <a:rect l="l" t="t" r="r" b="b"/>
              <a:pathLst>
                <a:path w="45719" h="45720" extrusionOk="0">
                  <a:moveTo>
                    <a:pt x="45720" y="22860"/>
                  </a:moveTo>
                  <a:cubicBezTo>
                    <a:pt x="45720" y="35242"/>
                    <a:pt x="35242" y="45720"/>
                    <a:pt x="22860" y="45720"/>
                  </a:cubicBezTo>
                  <a:cubicBezTo>
                    <a:pt x="10478" y="45720"/>
                    <a:pt x="0" y="35242"/>
                    <a:pt x="0" y="22860"/>
                  </a:cubicBezTo>
                  <a:cubicBezTo>
                    <a:pt x="0" y="10477"/>
                    <a:pt x="10478" y="0"/>
                    <a:pt x="22860" y="0"/>
                  </a:cubicBezTo>
                  <a:cubicBezTo>
                    <a:pt x="35242"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2" name="Google Shape;322;p3"/>
            <p:cNvSpPr/>
            <p:nvPr/>
          </p:nvSpPr>
          <p:spPr>
            <a:xfrm>
              <a:off x="6541769" y="2782251"/>
              <a:ext cx="45720" cy="45720"/>
            </a:xfrm>
            <a:custGeom>
              <a:avLst/>
              <a:gdLst/>
              <a:ahLst/>
              <a:cxnLst/>
              <a:rect l="l" t="t" r="r" b="b"/>
              <a:pathLst>
                <a:path w="45720" h="45720" extrusionOk="0">
                  <a:moveTo>
                    <a:pt x="45720" y="22860"/>
                  </a:moveTo>
                  <a:cubicBezTo>
                    <a:pt x="45720" y="35243"/>
                    <a:pt x="35243" y="45720"/>
                    <a:pt x="22860" y="45720"/>
                  </a:cubicBezTo>
                  <a:cubicBezTo>
                    <a:pt x="10478" y="45720"/>
                    <a:pt x="0" y="35243"/>
                    <a:pt x="0" y="22860"/>
                  </a:cubicBezTo>
                  <a:cubicBezTo>
                    <a:pt x="0" y="10477"/>
                    <a:pt x="10478" y="0"/>
                    <a:pt x="22860" y="0"/>
                  </a:cubicBezTo>
                  <a:cubicBezTo>
                    <a:pt x="35243"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3" name="Google Shape;323;p3"/>
            <p:cNvSpPr/>
            <p:nvPr/>
          </p:nvSpPr>
          <p:spPr>
            <a:xfrm>
              <a:off x="7070407" y="3039366"/>
              <a:ext cx="45720" cy="45780"/>
            </a:xfrm>
            <a:custGeom>
              <a:avLst/>
              <a:gdLst/>
              <a:ahLst/>
              <a:cxnLst/>
              <a:rect l="l" t="t" r="r" b="b"/>
              <a:pathLst>
                <a:path w="45720" h="45780" extrusionOk="0">
                  <a:moveTo>
                    <a:pt x="45720" y="22920"/>
                  </a:moveTo>
                  <a:cubicBezTo>
                    <a:pt x="45720" y="35303"/>
                    <a:pt x="35243" y="45780"/>
                    <a:pt x="22860" y="45780"/>
                  </a:cubicBezTo>
                  <a:cubicBezTo>
                    <a:pt x="10478" y="45780"/>
                    <a:pt x="0" y="35303"/>
                    <a:pt x="0" y="22920"/>
                  </a:cubicBezTo>
                  <a:cubicBezTo>
                    <a:pt x="0" y="10538"/>
                    <a:pt x="10478" y="60"/>
                    <a:pt x="22860" y="60"/>
                  </a:cubicBezTo>
                  <a:cubicBezTo>
                    <a:pt x="35243"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4" name="Google Shape;324;p3"/>
            <p:cNvSpPr/>
            <p:nvPr/>
          </p:nvSpPr>
          <p:spPr>
            <a:xfrm>
              <a:off x="6890384" y="4082414"/>
              <a:ext cx="45720" cy="45719"/>
            </a:xfrm>
            <a:custGeom>
              <a:avLst/>
              <a:gdLst/>
              <a:ahLst/>
              <a:cxnLst/>
              <a:rect l="l" t="t" r="r" b="b"/>
              <a:pathLst>
                <a:path w="45720" h="45719" extrusionOk="0">
                  <a:moveTo>
                    <a:pt x="45720" y="22860"/>
                  </a:moveTo>
                  <a:cubicBezTo>
                    <a:pt x="45720" y="35242"/>
                    <a:pt x="35243" y="45720"/>
                    <a:pt x="22860" y="45720"/>
                  </a:cubicBezTo>
                  <a:cubicBezTo>
                    <a:pt x="10478" y="45720"/>
                    <a:pt x="0" y="35242"/>
                    <a:pt x="0" y="22860"/>
                  </a:cubicBezTo>
                  <a:cubicBezTo>
                    <a:pt x="0" y="10477"/>
                    <a:pt x="10478" y="0"/>
                    <a:pt x="22860" y="0"/>
                  </a:cubicBezTo>
                  <a:cubicBezTo>
                    <a:pt x="35243"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5" name="Google Shape;325;p3"/>
            <p:cNvSpPr/>
            <p:nvPr/>
          </p:nvSpPr>
          <p:spPr>
            <a:xfrm>
              <a:off x="7621905" y="3594734"/>
              <a:ext cx="45719" cy="45720"/>
            </a:xfrm>
            <a:custGeom>
              <a:avLst/>
              <a:gdLst/>
              <a:ahLst/>
              <a:cxnLst/>
              <a:rect l="l" t="t" r="r" b="b"/>
              <a:pathLst>
                <a:path w="45719" h="45720" extrusionOk="0">
                  <a:moveTo>
                    <a:pt x="45720" y="22860"/>
                  </a:moveTo>
                  <a:cubicBezTo>
                    <a:pt x="45720" y="35243"/>
                    <a:pt x="35242" y="45720"/>
                    <a:pt x="22860" y="45720"/>
                  </a:cubicBezTo>
                  <a:cubicBezTo>
                    <a:pt x="10477" y="45720"/>
                    <a:pt x="0" y="35243"/>
                    <a:pt x="0" y="22860"/>
                  </a:cubicBezTo>
                  <a:cubicBezTo>
                    <a:pt x="0" y="10478"/>
                    <a:pt x="10477"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6" name="Google Shape;326;p3"/>
            <p:cNvSpPr/>
            <p:nvPr/>
          </p:nvSpPr>
          <p:spPr>
            <a:xfrm>
              <a:off x="6339840" y="3535619"/>
              <a:ext cx="45719" cy="45780"/>
            </a:xfrm>
            <a:custGeom>
              <a:avLst/>
              <a:gdLst/>
              <a:ahLst/>
              <a:cxnLst/>
              <a:rect l="l" t="t" r="r" b="b"/>
              <a:pathLst>
                <a:path w="45719" h="45780" extrusionOk="0">
                  <a:moveTo>
                    <a:pt x="45720" y="22920"/>
                  </a:moveTo>
                  <a:cubicBezTo>
                    <a:pt x="45720" y="35303"/>
                    <a:pt x="35242" y="45780"/>
                    <a:pt x="22860" y="45780"/>
                  </a:cubicBezTo>
                  <a:cubicBezTo>
                    <a:pt x="10477" y="45780"/>
                    <a:pt x="0" y="35303"/>
                    <a:pt x="0" y="22920"/>
                  </a:cubicBezTo>
                  <a:cubicBezTo>
                    <a:pt x="0" y="10538"/>
                    <a:pt x="10477" y="60"/>
                    <a:pt x="22860" y="60"/>
                  </a:cubicBezTo>
                  <a:cubicBezTo>
                    <a:pt x="35242"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7" name="Google Shape;327;p3"/>
            <p:cNvSpPr/>
            <p:nvPr/>
          </p:nvSpPr>
          <p:spPr>
            <a:xfrm>
              <a:off x="5649277" y="4619624"/>
              <a:ext cx="45719" cy="45719"/>
            </a:xfrm>
            <a:custGeom>
              <a:avLst/>
              <a:gdLst/>
              <a:ahLst/>
              <a:cxnLst/>
              <a:rect l="l" t="t" r="r" b="b"/>
              <a:pathLst>
                <a:path w="45719" h="45719" extrusionOk="0">
                  <a:moveTo>
                    <a:pt x="45720" y="22860"/>
                  </a:moveTo>
                  <a:cubicBezTo>
                    <a:pt x="45720" y="35243"/>
                    <a:pt x="35242" y="45720"/>
                    <a:pt x="22860" y="45720"/>
                  </a:cubicBezTo>
                  <a:cubicBezTo>
                    <a:pt x="10477" y="45720"/>
                    <a:pt x="0" y="35243"/>
                    <a:pt x="0" y="22860"/>
                  </a:cubicBezTo>
                  <a:cubicBezTo>
                    <a:pt x="0" y="10478"/>
                    <a:pt x="10477"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8" name="Google Shape;328;p3"/>
            <p:cNvSpPr/>
            <p:nvPr/>
          </p:nvSpPr>
          <p:spPr>
            <a:xfrm>
              <a:off x="5832157" y="3569969"/>
              <a:ext cx="45720" cy="45720"/>
            </a:xfrm>
            <a:custGeom>
              <a:avLst/>
              <a:gdLst/>
              <a:ahLst/>
              <a:cxnLst/>
              <a:rect l="l" t="t" r="r" b="b"/>
              <a:pathLst>
                <a:path w="45720" h="45720"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9" name="Google Shape;329;p3"/>
            <p:cNvSpPr/>
            <p:nvPr/>
          </p:nvSpPr>
          <p:spPr>
            <a:xfrm>
              <a:off x="6116954" y="3997581"/>
              <a:ext cx="45720" cy="45780"/>
            </a:xfrm>
            <a:custGeom>
              <a:avLst/>
              <a:gdLst/>
              <a:ahLst/>
              <a:cxnLst/>
              <a:rect l="l" t="t" r="r" b="b"/>
              <a:pathLst>
                <a:path w="45720" h="45780" extrusionOk="0">
                  <a:moveTo>
                    <a:pt x="45720" y="22920"/>
                  </a:moveTo>
                  <a:cubicBezTo>
                    <a:pt x="45720" y="35303"/>
                    <a:pt x="35242" y="45780"/>
                    <a:pt x="22860" y="45780"/>
                  </a:cubicBezTo>
                  <a:cubicBezTo>
                    <a:pt x="10478" y="45780"/>
                    <a:pt x="0" y="35303"/>
                    <a:pt x="0" y="22920"/>
                  </a:cubicBezTo>
                  <a:cubicBezTo>
                    <a:pt x="0" y="10538"/>
                    <a:pt x="10478" y="60"/>
                    <a:pt x="22860" y="60"/>
                  </a:cubicBezTo>
                  <a:cubicBezTo>
                    <a:pt x="35242"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0" name="Google Shape;330;p3"/>
            <p:cNvSpPr/>
            <p:nvPr/>
          </p:nvSpPr>
          <p:spPr>
            <a:xfrm>
              <a:off x="5097779" y="4068066"/>
              <a:ext cx="45720" cy="45780"/>
            </a:xfrm>
            <a:custGeom>
              <a:avLst/>
              <a:gdLst/>
              <a:ahLst/>
              <a:cxnLst/>
              <a:rect l="l" t="t" r="r" b="b"/>
              <a:pathLst>
                <a:path w="45720" h="45780" extrusionOk="0">
                  <a:moveTo>
                    <a:pt x="45720" y="22920"/>
                  </a:moveTo>
                  <a:cubicBezTo>
                    <a:pt x="45720" y="35303"/>
                    <a:pt x="35243" y="45780"/>
                    <a:pt x="22860" y="45780"/>
                  </a:cubicBezTo>
                  <a:cubicBezTo>
                    <a:pt x="10478" y="45780"/>
                    <a:pt x="0" y="35303"/>
                    <a:pt x="0" y="22920"/>
                  </a:cubicBezTo>
                  <a:cubicBezTo>
                    <a:pt x="0" y="10538"/>
                    <a:pt x="10478" y="60"/>
                    <a:pt x="22860" y="60"/>
                  </a:cubicBezTo>
                  <a:cubicBezTo>
                    <a:pt x="35243"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1" name="Google Shape;331;p3"/>
            <p:cNvSpPr/>
            <p:nvPr/>
          </p:nvSpPr>
          <p:spPr>
            <a:xfrm>
              <a:off x="5540692" y="3150809"/>
              <a:ext cx="45720" cy="45780"/>
            </a:xfrm>
            <a:custGeom>
              <a:avLst/>
              <a:gdLst/>
              <a:ahLst/>
              <a:cxnLst/>
              <a:rect l="l" t="t" r="r" b="b"/>
              <a:pathLst>
                <a:path w="45720" h="45780" extrusionOk="0">
                  <a:moveTo>
                    <a:pt x="45720" y="22920"/>
                  </a:moveTo>
                  <a:cubicBezTo>
                    <a:pt x="45720" y="35303"/>
                    <a:pt x="35242" y="45780"/>
                    <a:pt x="22860" y="45780"/>
                  </a:cubicBezTo>
                  <a:cubicBezTo>
                    <a:pt x="10478" y="45780"/>
                    <a:pt x="0" y="35303"/>
                    <a:pt x="0" y="22920"/>
                  </a:cubicBezTo>
                  <a:cubicBezTo>
                    <a:pt x="0" y="10538"/>
                    <a:pt x="10478" y="60"/>
                    <a:pt x="22860" y="60"/>
                  </a:cubicBezTo>
                  <a:cubicBezTo>
                    <a:pt x="35242"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32" name="Google Shape;332;p3"/>
          <p:cNvGrpSpPr/>
          <p:nvPr/>
        </p:nvGrpSpPr>
        <p:grpSpPr>
          <a:xfrm rot="10800000">
            <a:off x="-5427144" y="3895261"/>
            <a:ext cx="6348884" cy="3457697"/>
            <a:chOff x="2433637" y="1433512"/>
            <a:chExt cx="7322819" cy="3988117"/>
          </a:xfrm>
        </p:grpSpPr>
        <p:sp>
          <p:nvSpPr>
            <p:cNvPr id="333" name="Google Shape;333;p3"/>
            <p:cNvSpPr/>
            <p:nvPr/>
          </p:nvSpPr>
          <p:spPr>
            <a:xfrm>
              <a:off x="5944552" y="1433512"/>
              <a:ext cx="584834" cy="598169"/>
            </a:xfrm>
            <a:custGeom>
              <a:avLst/>
              <a:gdLst/>
              <a:ahLst/>
              <a:cxnLst/>
              <a:rect l="l" t="t" r="r" b="b"/>
              <a:pathLst>
                <a:path w="584834" h="598169" extrusionOk="0">
                  <a:moveTo>
                    <a:pt x="225742" y="598170"/>
                  </a:moveTo>
                  <a:lnTo>
                    <a:pt x="0" y="390525"/>
                  </a:lnTo>
                  <a:lnTo>
                    <a:pt x="66675" y="91440"/>
                  </a:lnTo>
                  <a:lnTo>
                    <a:pt x="360045" y="0"/>
                  </a:lnTo>
                  <a:lnTo>
                    <a:pt x="584835" y="207645"/>
                  </a:lnTo>
                  <a:lnTo>
                    <a:pt x="518160" y="506730"/>
                  </a:lnTo>
                  <a:lnTo>
                    <a:pt x="225742" y="598170"/>
                  </a:lnTo>
                  <a:close/>
                  <a:moveTo>
                    <a:pt x="6667" y="388620"/>
                  </a:moveTo>
                  <a:lnTo>
                    <a:pt x="226695" y="590550"/>
                  </a:lnTo>
                  <a:lnTo>
                    <a:pt x="512445" y="501015"/>
                  </a:lnTo>
                  <a:lnTo>
                    <a:pt x="578167" y="208598"/>
                  </a:lnTo>
                  <a:lnTo>
                    <a:pt x="358140" y="6668"/>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4" name="Google Shape;334;p3"/>
            <p:cNvSpPr/>
            <p:nvPr/>
          </p:nvSpPr>
          <p:spPr>
            <a:xfrm>
              <a:off x="6456044" y="1547812"/>
              <a:ext cx="584835" cy="598170"/>
            </a:xfrm>
            <a:custGeom>
              <a:avLst/>
              <a:gdLst/>
              <a:ahLst/>
              <a:cxnLst/>
              <a:rect l="l" t="t" r="r" b="b"/>
              <a:pathLst>
                <a:path w="584835" h="598170" extrusionOk="0">
                  <a:moveTo>
                    <a:pt x="225743" y="598170"/>
                  </a:moveTo>
                  <a:lnTo>
                    <a:pt x="0" y="390525"/>
                  </a:lnTo>
                  <a:lnTo>
                    <a:pt x="66675" y="91440"/>
                  </a:lnTo>
                  <a:lnTo>
                    <a:pt x="359093" y="0"/>
                  </a:lnTo>
                  <a:lnTo>
                    <a:pt x="584835" y="207645"/>
                  </a:lnTo>
                  <a:lnTo>
                    <a:pt x="518160" y="506730"/>
                  </a:lnTo>
                  <a:lnTo>
                    <a:pt x="225743" y="598170"/>
                  </a:lnTo>
                  <a:close/>
                  <a:moveTo>
                    <a:pt x="7620" y="388620"/>
                  </a:moveTo>
                  <a:lnTo>
                    <a:pt x="227648" y="591503"/>
                  </a:lnTo>
                  <a:lnTo>
                    <a:pt x="513398" y="501967"/>
                  </a:lnTo>
                  <a:lnTo>
                    <a:pt x="579120" y="209550"/>
                  </a:lnTo>
                  <a:lnTo>
                    <a:pt x="359093" y="6667"/>
                  </a:lnTo>
                  <a:lnTo>
                    <a:pt x="73343" y="96203"/>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5" name="Google Shape;335;p3"/>
            <p:cNvSpPr/>
            <p:nvPr/>
          </p:nvSpPr>
          <p:spPr>
            <a:xfrm>
              <a:off x="8502967" y="2007869"/>
              <a:ext cx="584834" cy="598169"/>
            </a:xfrm>
            <a:custGeom>
              <a:avLst/>
              <a:gdLst/>
              <a:ahLst/>
              <a:cxnLst/>
              <a:rect l="l" t="t" r="r" b="b"/>
              <a:pathLst>
                <a:path w="584834" h="598169" extrusionOk="0">
                  <a:moveTo>
                    <a:pt x="225743" y="598170"/>
                  </a:moveTo>
                  <a:lnTo>
                    <a:pt x="0" y="390525"/>
                  </a:lnTo>
                  <a:lnTo>
                    <a:pt x="66675" y="91440"/>
                  </a:lnTo>
                  <a:lnTo>
                    <a:pt x="359093" y="0"/>
                  </a:lnTo>
                  <a:lnTo>
                    <a:pt x="584835" y="207645"/>
                  </a:lnTo>
                  <a:lnTo>
                    <a:pt x="518160" y="506730"/>
                  </a:lnTo>
                  <a:lnTo>
                    <a:pt x="225743" y="598170"/>
                  </a:lnTo>
                  <a:close/>
                  <a:moveTo>
                    <a:pt x="7620" y="387668"/>
                  </a:moveTo>
                  <a:lnTo>
                    <a:pt x="227647" y="590550"/>
                  </a:lnTo>
                  <a:lnTo>
                    <a:pt x="513397" y="501015"/>
                  </a:lnTo>
                  <a:lnTo>
                    <a:pt x="579120" y="208597"/>
                  </a:lnTo>
                  <a:lnTo>
                    <a:pt x="359093" y="6668"/>
                  </a:lnTo>
                  <a:lnTo>
                    <a:pt x="73343" y="96203"/>
                  </a:lnTo>
                  <a:lnTo>
                    <a:pt x="7620"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6" name="Google Shape;336;p3"/>
            <p:cNvSpPr/>
            <p:nvPr/>
          </p:nvSpPr>
          <p:spPr>
            <a:xfrm>
              <a:off x="9015412" y="2122169"/>
              <a:ext cx="584835" cy="598170"/>
            </a:xfrm>
            <a:custGeom>
              <a:avLst/>
              <a:gdLst/>
              <a:ahLst/>
              <a:cxnLst/>
              <a:rect l="l" t="t" r="r" b="b"/>
              <a:pathLst>
                <a:path w="584835" h="598170" extrusionOk="0">
                  <a:moveTo>
                    <a:pt x="225743" y="598170"/>
                  </a:moveTo>
                  <a:lnTo>
                    <a:pt x="0" y="390525"/>
                  </a:lnTo>
                  <a:lnTo>
                    <a:pt x="66675" y="91440"/>
                  </a:lnTo>
                  <a:lnTo>
                    <a:pt x="359093" y="0"/>
                  </a:lnTo>
                  <a:lnTo>
                    <a:pt x="584835" y="207645"/>
                  </a:lnTo>
                  <a:lnTo>
                    <a:pt x="518160" y="506730"/>
                  </a:lnTo>
                  <a:lnTo>
                    <a:pt x="225743" y="598170"/>
                  </a:lnTo>
                  <a:close/>
                  <a:moveTo>
                    <a:pt x="6668" y="388620"/>
                  </a:moveTo>
                  <a:lnTo>
                    <a:pt x="226695" y="591502"/>
                  </a:lnTo>
                  <a:lnTo>
                    <a:pt x="512445" y="501967"/>
                  </a:lnTo>
                  <a:lnTo>
                    <a:pt x="578168" y="209550"/>
                  </a:lnTo>
                  <a:lnTo>
                    <a:pt x="358140" y="6667"/>
                  </a:lnTo>
                  <a:lnTo>
                    <a:pt x="72390" y="96202"/>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7" name="Google Shape;337;p3"/>
            <p:cNvSpPr/>
            <p:nvPr/>
          </p:nvSpPr>
          <p:spPr>
            <a:xfrm>
              <a:off x="6100762" y="1934526"/>
              <a:ext cx="584834" cy="598170"/>
            </a:xfrm>
            <a:custGeom>
              <a:avLst/>
              <a:gdLst/>
              <a:ahLst/>
              <a:cxnLst/>
              <a:rect l="l" t="t" r="r" b="b"/>
              <a:pathLst>
                <a:path w="584834" h="598170" extrusionOk="0">
                  <a:moveTo>
                    <a:pt x="225743" y="598170"/>
                  </a:moveTo>
                  <a:lnTo>
                    <a:pt x="0" y="390525"/>
                  </a:lnTo>
                  <a:lnTo>
                    <a:pt x="66675" y="91440"/>
                  </a:lnTo>
                  <a:lnTo>
                    <a:pt x="359093" y="0"/>
                  </a:lnTo>
                  <a:lnTo>
                    <a:pt x="584835" y="207645"/>
                  </a:lnTo>
                  <a:lnTo>
                    <a:pt x="518160" y="506730"/>
                  </a:lnTo>
                  <a:lnTo>
                    <a:pt x="225743" y="598170"/>
                  </a:lnTo>
                  <a:close/>
                  <a:moveTo>
                    <a:pt x="7620" y="387668"/>
                  </a:moveTo>
                  <a:lnTo>
                    <a:pt x="227647" y="590550"/>
                  </a:lnTo>
                  <a:lnTo>
                    <a:pt x="513397" y="501015"/>
                  </a:lnTo>
                  <a:lnTo>
                    <a:pt x="579120" y="208598"/>
                  </a:lnTo>
                  <a:lnTo>
                    <a:pt x="359093" y="5715"/>
                  </a:lnTo>
                  <a:lnTo>
                    <a:pt x="73343" y="95250"/>
                  </a:lnTo>
                  <a:lnTo>
                    <a:pt x="7620"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8" name="Google Shape;338;p3"/>
            <p:cNvSpPr/>
            <p:nvPr/>
          </p:nvSpPr>
          <p:spPr>
            <a:xfrm>
              <a:off x="6612254" y="2048826"/>
              <a:ext cx="584834" cy="598170"/>
            </a:xfrm>
            <a:custGeom>
              <a:avLst/>
              <a:gdLst/>
              <a:ahLst/>
              <a:cxnLst/>
              <a:rect l="l" t="t" r="r" b="b"/>
              <a:pathLst>
                <a:path w="584834" h="598170" extrusionOk="0">
                  <a:moveTo>
                    <a:pt x="225742" y="598170"/>
                  </a:moveTo>
                  <a:lnTo>
                    <a:pt x="0" y="390525"/>
                  </a:lnTo>
                  <a:lnTo>
                    <a:pt x="66675" y="91440"/>
                  </a:lnTo>
                  <a:lnTo>
                    <a:pt x="359092" y="0"/>
                  </a:lnTo>
                  <a:lnTo>
                    <a:pt x="584835" y="207645"/>
                  </a:lnTo>
                  <a:lnTo>
                    <a:pt x="518160" y="506730"/>
                  </a:lnTo>
                  <a:lnTo>
                    <a:pt x="225742" y="598170"/>
                  </a:lnTo>
                  <a:close/>
                  <a:moveTo>
                    <a:pt x="7620" y="388620"/>
                  </a:moveTo>
                  <a:lnTo>
                    <a:pt x="227647" y="591503"/>
                  </a:lnTo>
                  <a:lnTo>
                    <a:pt x="513397" y="501968"/>
                  </a:lnTo>
                  <a:lnTo>
                    <a:pt x="579120" y="209550"/>
                  </a:lnTo>
                  <a:lnTo>
                    <a:pt x="359092" y="6668"/>
                  </a:lnTo>
                  <a:lnTo>
                    <a:pt x="73342" y="96202"/>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9" name="Google Shape;339;p3"/>
            <p:cNvSpPr/>
            <p:nvPr/>
          </p:nvSpPr>
          <p:spPr>
            <a:xfrm>
              <a:off x="8148637" y="2393632"/>
              <a:ext cx="584835" cy="598170"/>
            </a:xfrm>
            <a:custGeom>
              <a:avLst/>
              <a:gdLst/>
              <a:ahLst/>
              <a:cxnLst/>
              <a:rect l="l" t="t" r="r" b="b"/>
              <a:pathLst>
                <a:path w="584835" h="598170" extrusionOk="0">
                  <a:moveTo>
                    <a:pt x="224790" y="598170"/>
                  </a:moveTo>
                  <a:lnTo>
                    <a:pt x="0" y="390525"/>
                  </a:lnTo>
                  <a:lnTo>
                    <a:pt x="66675" y="91440"/>
                  </a:lnTo>
                  <a:lnTo>
                    <a:pt x="359093" y="0"/>
                  </a:lnTo>
                  <a:lnTo>
                    <a:pt x="584835" y="207645"/>
                  </a:lnTo>
                  <a:lnTo>
                    <a:pt x="518160" y="506730"/>
                  </a:lnTo>
                  <a:lnTo>
                    <a:pt x="224790" y="598170"/>
                  </a:lnTo>
                  <a:close/>
                  <a:moveTo>
                    <a:pt x="6668" y="387667"/>
                  </a:moveTo>
                  <a:lnTo>
                    <a:pt x="226695" y="590550"/>
                  </a:lnTo>
                  <a:lnTo>
                    <a:pt x="512445" y="501015"/>
                  </a:lnTo>
                  <a:lnTo>
                    <a:pt x="578168" y="208597"/>
                  </a:lnTo>
                  <a:lnTo>
                    <a:pt x="358140" y="5715"/>
                  </a:lnTo>
                  <a:lnTo>
                    <a:pt x="72390" y="95250"/>
                  </a:lnTo>
                  <a:lnTo>
                    <a:pt x="6668"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0" name="Google Shape;340;p3"/>
            <p:cNvSpPr/>
            <p:nvPr/>
          </p:nvSpPr>
          <p:spPr>
            <a:xfrm>
              <a:off x="8660129" y="2507932"/>
              <a:ext cx="584834" cy="598170"/>
            </a:xfrm>
            <a:custGeom>
              <a:avLst/>
              <a:gdLst/>
              <a:ahLst/>
              <a:cxnLst/>
              <a:rect l="l" t="t" r="r" b="b"/>
              <a:pathLst>
                <a:path w="584834" h="598170" extrusionOk="0">
                  <a:moveTo>
                    <a:pt x="225743" y="598170"/>
                  </a:moveTo>
                  <a:lnTo>
                    <a:pt x="0" y="390525"/>
                  </a:lnTo>
                  <a:lnTo>
                    <a:pt x="66675" y="91440"/>
                  </a:lnTo>
                  <a:lnTo>
                    <a:pt x="359093" y="0"/>
                  </a:lnTo>
                  <a:lnTo>
                    <a:pt x="584835" y="207645"/>
                  </a:lnTo>
                  <a:lnTo>
                    <a:pt x="518160" y="506730"/>
                  </a:lnTo>
                  <a:lnTo>
                    <a:pt x="225743" y="598170"/>
                  </a:lnTo>
                  <a:close/>
                  <a:moveTo>
                    <a:pt x="6668" y="388620"/>
                  </a:moveTo>
                  <a:lnTo>
                    <a:pt x="226695" y="591502"/>
                  </a:lnTo>
                  <a:lnTo>
                    <a:pt x="512445" y="501967"/>
                  </a:lnTo>
                  <a:lnTo>
                    <a:pt x="578168" y="209550"/>
                  </a:lnTo>
                  <a:lnTo>
                    <a:pt x="358140" y="6667"/>
                  </a:lnTo>
                  <a:lnTo>
                    <a:pt x="72390" y="96202"/>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1" name="Google Shape;341;p3"/>
            <p:cNvSpPr/>
            <p:nvPr/>
          </p:nvSpPr>
          <p:spPr>
            <a:xfrm>
              <a:off x="9171622" y="2623184"/>
              <a:ext cx="584834" cy="598169"/>
            </a:xfrm>
            <a:custGeom>
              <a:avLst/>
              <a:gdLst/>
              <a:ahLst/>
              <a:cxnLst/>
              <a:rect l="l" t="t" r="r" b="b"/>
              <a:pathLst>
                <a:path w="584834" h="598169" extrusionOk="0">
                  <a:moveTo>
                    <a:pt x="225742" y="598170"/>
                  </a:moveTo>
                  <a:lnTo>
                    <a:pt x="0" y="390525"/>
                  </a:lnTo>
                  <a:lnTo>
                    <a:pt x="66675" y="91440"/>
                  </a:lnTo>
                  <a:lnTo>
                    <a:pt x="359092" y="0"/>
                  </a:lnTo>
                  <a:lnTo>
                    <a:pt x="584835" y="207645"/>
                  </a:lnTo>
                  <a:lnTo>
                    <a:pt x="518160" y="506730"/>
                  </a:lnTo>
                  <a:lnTo>
                    <a:pt x="225742" y="598170"/>
                  </a:lnTo>
                  <a:close/>
                  <a:moveTo>
                    <a:pt x="7620" y="387668"/>
                  </a:moveTo>
                  <a:lnTo>
                    <a:pt x="227647" y="590550"/>
                  </a:lnTo>
                  <a:lnTo>
                    <a:pt x="513397" y="501015"/>
                  </a:lnTo>
                  <a:lnTo>
                    <a:pt x="579120" y="208598"/>
                  </a:lnTo>
                  <a:lnTo>
                    <a:pt x="358140" y="6667"/>
                  </a:lnTo>
                  <a:lnTo>
                    <a:pt x="72390" y="96202"/>
                  </a:lnTo>
                  <a:lnTo>
                    <a:pt x="7620"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2" name="Google Shape;342;p3"/>
            <p:cNvSpPr/>
            <p:nvPr/>
          </p:nvSpPr>
          <p:spPr>
            <a:xfrm>
              <a:off x="4722494" y="2090737"/>
              <a:ext cx="584835" cy="598170"/>
            </a:xfrm>
            <a:custGeom>
              <a:avLst/>
              <a:gdLst/>
              <a:ahLst/>
              <a:cxnLst/>
              <a:rect l="l" t="t" r="r" b="b"/>
              <a:pathLst>
                <a:path w="584835" h="598170" extrusionOk="0">
                  <a:moveTo>
                    <a:pt x="224790" y="598170"/>
                  </a:moveTo>
                  <a:lnTo>
                    <a:pt x="0" y="390525"/>
                  </a:lnTo>
                  <a:lnTo>
                    <a:pt x="66675" y="91440"/>
                  </a:lnTo>
                  <a:lnTo>
                    <a:pt x="359092" y="0"/>
                  </a:lnTo>
                  <a:lnTo>
                    <a:pt x="584835" y="207645"/>
                  </a:lnTo>
                  <a:lnTo>
                    <a:pt x="518160" y="506730"/>
                  </a:lnTo>
                  <a:lnTo>
                    <a:pt x="224790" y="598170"/>
                  </a:lnTo>
                  <a:close/>
                  <a:moveTo>
                    <a:pt x="6667" y="387667"/>
                  </a:moveTo>
                  <a:lnTo>
                    <a:pt x="226695" y="590550"/>
                  </a:lnTo>
                  <a:lnTo>
                    <a:pt x="512445" y="501015"/>
                  </a:lnTo>
                  <a:lnTo>
                    <a:pt x="578168" y="209550"/>
                  </a:lnTo>
                  <a:lnTo>
                    <a:pt x="358140" y="6667"/>
                  </a:lnTo>
                  <a:lnTo>
                    <a:pt x="72390" y="96202"/>
                  </a:lnTo>
                  <a:lnTo>
                    <a:pt x="6667"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3" name="Google Shape;343;p3"/>
            <p:cNvSpPr/>
            <p:nvPr/>
          </p:nvSpPr>
          <p:spPr>
            <a:xfrm>
              <a:off x="5233987" y="2205037"/>
              <a:ext cx="584834" cy="598170"/>
            </a:xfrm>
            <a:custGeom>
              <a:avLst/>
              <a:gdLst/>
              <a:ahLst/>
              <a:cxnLst/>
              <a:rect l="l" t="t" r="r" b="b"/>
              <a:pathLst>
                <a:path w="584834" h="598170" extrusionOk="0">
                  <a:moveTo>
                    <a:pt x="225743" y="598170"/>
                  </a:moveTo>
                  <a:lnTo>
                    <a:pt x="0" y="390525"/>
                  </a:lnTo>
                  <a:lnTo>
                    <a:pt x="66675" y="91440"/>
                  </a:lnTo>
                  <a:lnTo>
                    <a:pt x="359093" y="0"/>
                  </a:lnTo>
                  <a:lnTo>
                    <a:pt x="584835" y="207645"/>
                  </a:lnTo>
                  <a:lnTo>
                    <a:pt x="518160" y="506730"/>
                  </a:lnTo>
                  <a:lnTo>
                    <a:pt x="225743" y="598170"/>
                  </a:lnTo>
                  <a:close/>
                  <a:moveTo>
                    <a:pt x="6668" y="388620"/>
                  </a:moveTo>
                  <a:lnTo>
                    <a:pt x="226695" y="591503"/>
                  </a:lnTo>
                  <a:lnTo>
                    <a:pt x="512445" y="501967"/>
                  </a:lnTo>
                  <a:lnTo>
                    <a:pt x="578168" y="209550"/>
                  </a:lnTo>
                  <a:lnTo>
                    <a:pt x="358140" y="6667"/>
                  </a:lnTo>
                  <a:lnTo>
                    <a:pt x="72390" y="96202"/>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4" name="Google Shape;344;p3"/>
            <p:cNvSpPr/>
            <p:nvPr/>
          </p:nvSpPr>
          <p:spPr>
            <a:xfrm>
              <a:off x="5745479" y="2320289"/>
              <a:ext cx="584834" cy="598169"/>
            </a:xfrm>
            <a:custGeom>
              <a:avLst/>
              <a:gdLst/>
              <a:ahLst/>
              <a:cxnLst/>
              <a:rect l="l" t="t" r="r" b="b"/>
              <a:pathLst>
                <a:path w="584834" h="598169" extrusionOk="0">
                  <a:moveTo>
                    <a:pt x="225742" y="598170"/>
                  </a:moveTo>
                  <a:lnTo>
                    <a:pt x="0" y="390525"/>
                  </a:lnTo>
                  <a:lnTo>
                    <a:pt x="66675" y="91440"/>
                  </a:lnTo>
                  <a:lnTo>
                    <a:pt x="359092" y="0"/>
                  </a:lnTo>
                  <a:lnTo>
                    <a:pt x="584835" y="207645"/>
                  </a:lnTo>
                  <a:lnTo>
                    <a:pt x="518160" y="506730"/>
                  </a:lnTo>
                  <a:lnTo>
                    <a:pt x="225742" y="598170"/>
                  </a:lnTo>
                  <a:close/>
                  <a:moveTo>
                    <a:pt x="7620" y="387668"/>
                  </a:moveTo>
                  <a:lnTo>
                    <a:pt x="227647" y="590550"/>
                  </a:lnTo>
                  <a:lnTo>
                    <a:pt x="513397" y="501015"/>
                  </a:lnTo>
                  <a:lnTo>
                    <a:pt x="579120" y="208598"/>
                  </a:lnTo>
                  <a:lnTo>
                    <a:pt x="359092" y="5715"/>
                  </a:lnTo>
                  <a:lnTo>
                    <a:pt x="73342" y="95250"/>
                  </a:lnTo>
                  <a:lnTo>
                    <a:pt x="7620"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5" name="Google Shape;345;p3"/>
            <p:cNvSpPr/>
            <p:nvPr/>
          </p:nvSpPr>
          <p:spPr>
            <a:xfrm>
              <a:off x="6256971" y="2434589"/>
              <a:ext cx="584834" cy="598169"/>
            </a:xfrm>
            <a:custGeom>
              <a:avLst/>
              <a:gdLst/>
              <a:ahLst/>
              <a:cxnLst/>
              <a:rect l="l" t="t" r="r" b="b"/>
              <a:pathLst>
                <a:path w="584834" h="598169" extrusionOk="0">
                  <a:moveTo>
                    <a:pt x="225743" y="598170"/>
                  </a:moveTo>
                  <a:lnTo>
                    <a:pt x="0" y="390525"/>
                  </a:lnTo>
                  <a:lnTo>
                    <a:pt x="66675" y="91440"/>
                  </a:lnTo>
                  <a:lnTo>
                    <a:pt x="359093" y="0"/>
                  </a:lnTo>
                  <a:lnTo>
                    <a:pt x="584835" y="207645"/>
                  </a:lnTo>
                  <a:lnTo>
                    <a:pt x="518160" y="506730"/>
                  </a:lnTo>
                  <a:lnTo>
                    <a:pt x="225743" y="598170"/>
                  </a:lnTo>
                  <a:close/>
                  <a:moveTo>
                    <a:pt x="7620" y="388620"/>
                  </a:moveTo>
                  <a:lnTo>
                    <a:pt x="227647" y="591503"/>
                  </a:lnTo>
                  <a:lnTo>
                    <a:pt x="513397" y="501968"/>
                  </a:lnTo>
                  <a:lnTo>
                    <a:pt x="579120" y="209550"/>
                  </a:lnTo>
                  <a:lnTo>
                    <a:pt x="359093" y="6668"/>
                  </a:lnTo>
                  <a:lnTo>
                    <a:pt x="73343" y="96202"/>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6" name="Google Shape;346;p3"/>
            <p:cNvSpPr/>
            <p:nvPr/>
          </p:nvSpPr>
          <p:spPr>
            <a:xfrm>
              <a:off x="6769417" y="2549841"/>
              <a:ext cx="584834" cy="598170"/>
            </a:xfrm>
            <a:custGeom>
              <a:avLst/>
              <a:gdLst/>
              <a:ahLst/>
              <a:cxnLst/>
              <a:rect l="l" t="t" r="r" b="b"/>
              <a:pathLst>
                <a:path w="584834" h="598170" extrusionOk="0">
                  <a:moveTo>
                    <a:pt x="225742" y="598170"/>
                  </a:moveTo>
                  <a:lnTo>
                    <a:pt x="0" y="390525"/>
                  </a:lnTo>
                  <a:lnTo>
                    <a:pt x="66675" y="91440"/>
                  </a:lnTo>
                  <a:lnTo>
                    <a:pt x="359092" y="0"/>
                  </a:lnTo>
                  <a:lnTo>
                    <a:pt x="584835" y="207645"/>
                  </a:lnTo>
                  <a:lnTo>
                    <a:pt x="518160" y="506730"/>
                  </a:lnTo>
                  <a:lnTo>
                    <a:pt x="225742" y="598170"/>
                  </a:lnTo>
                  <a:close/>
                  <a:moveTo>
                    <a:pt x="6667" y="387667"/>
                  </a:moveTo>
                  <a:lnTo>
                    <a:pt x="226695" y="590550"/>
                  </a:lnTo>
                  <a:lnTo>
                    <a:pt x="512445" y="501015"/>
                  </a:lnTo>
                  <a:lnTo>
                    <a:pt x="578168" y="208598"/>
                  </a:lnTo>
                  <a:lnTo>
                    <a:pt x="358140" y="5715"/>
                  </a:lnTo>
                  <a:lnTo>
                    <a:pt x="72390" y="95250"/>
                  </a:lnTo>
                  <a:lnTo>
                    <a:pt x="6667"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7" name="Google Shape;347;p3"/>
            <p:cNvSpPr/>
            <p:nvPr/>
          </p:nvSpPr>
          <p:spPr>
            <a:xfrm>
              <a:off x="7280909" y="2664141"/>
              <a:ext cx="584834" cy="598170"/>
            </a:xfrm>
            <a:custGeom>
              <a:avLst/>
              <a:gdLst/>
              <a:ahLst/>
              <a:cxnLst/>
              <a:rect l="l" t="t" r="r" b="b"/>
              <a:pathLst>
                <a:path w="584834" h="598170" extrusionOk="0">
                  <a:moveTo>
                    <a:pt x="225742" y="598170"/>
                  </a:moveTo>
                  <a:lnTo>
                    <a:pt x="0" y="390525"/>
                  </a:lnTo>
                  <a:lnTo>
                    <a:pt x="66675" y="91440"/>
                  </a:lnTo>
                  <a:lnTo>
                    <a:pt x="359092" y="0"/>
                  </a:lnTo>
                  <a:lnTo>
                    <a:pt x="584835" y="207645"/>
                  </a:lnTo>
                  <a:lnTo>
                    <a:pt x="518160" y="506730"/>
                  </a:lnTo>
                  <a:lnTo>
                    <a:pt x="225742" y="598170"/>
                  </a:lnTo>
                  <a:close/>
                  <a:moveTo>
                    <a:pt x="7620" y="388620"/>
                  </a:moveTo>
                  <a:lnTo>
                    <a:pt x="227647" y="591503"/>
                  </a:lnTo>
                  <a:lnTo>
                    <a:pt x="513397" y="501967"/>
                  </a:lnTo>
                  <a:lnTo>
                    <a:pt x="579120" y="209550"/>
                  </a:lnTo>
                  <a:lnTo>
                    <a:pt x="358140" y="7620"/>
                  </a:lnTo>
                  <a:lnTo>
                    <a:pt x="72390" y="97155"/>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8" name="Google Shape;348;p3"/>
            <p:cNvSpPr/>
            <p:nvPr/>
          </p:nvSpPr>
          <p:spPr>
            <a:xfrm>
              <a:off x="7792401" y="2779394"/>
              <a:ext cx="584835" cy="598170"/>
            </a:xfrm>
            <a:custGeom>
              <a:avLst/>
              <a:gdLst/>
              <a:ahLst/>
              <a:cxnLst/>
              <a:rect l="l" t="t" r="r" b="b"/>
              <a:pathLst>
                <a:path w="584835" h="598170" extrusionOk="0">
                  <a:moveTo>
                    <a:pt x="225743" y="598170"/>
                  </a:moveTo>
                  <a:lnTo>
                    <a:pt x="0" y="390525"/>
                  </a:lnTo>
                  <a:lnTo>
                    <a:pt x="66675" y="91440"/>
                  </a:lnTo>
                  <a:lnTo>
                    <a:pt x="359093" y="0"/>
                  </a:lnTo>
                  <a:lnTo>
                    <a:pt x="584835" y="207645"/>
                  </a:lnTo>
                  <a:lnTo>
                    <a:pt x="518160" y="506730"/>
                  </a:lnTo>
                  <a:lnTo>
                    <a:pt x="225743" y="598170"/>
                  </a:lnTo>
                  <a:close/>
                  <a:moveTo>
                    <a:pt x="7620" y="387667"/>
                  </a:moveTo>
                  <a:lnTo>
                    <a:pt x="227648" y="590550"/>
                  </a:lnTo>
                  <a:lnTo>
                    <a:pt x="513398" y="501015"/>
                  </a:lnTo>
                  <a:lnTo>
                    <a:pt x="579120" y="208597"/>
                  </a:lnTo>
                  <a:lnTo>
                    <a:pt x="359093" y="6667"/>
                  </a:lnTo>
                  <a:lnTo>
                    <a:pt x="73343" y="96202"/>
                  </a:lnTo>
                  <a:lnTo>
                    <a:pt x="7620"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9" name="Google Shape;349;p3"/>
            <p:cNvSpPr/>
            <p:nvPr/>
          </p:nvSpPr>
          <p:spPr>
            <a:xfrm>
              <a:off x="8305799" y="2893694"/>
              <a:ext cx="584835" cy="598170"/>
            </a:xfrm>
            <a:custGeom>
              <a:avLst/>
              <a:gdLst/>
              <a:ahLst/>
              <a:cxnLst/>
              <a:rect l="l" t="t" r="r" b="b"/>
              <a:pathLst>
                <a:path w="584835" h="598170" extrusionOk="0">
                  <a:moveTo>
                    <a:pt x="224790" y="598170"/>
                  </a:moveTo>
                  <a:lnTo>
                    <a:pt x="223838" y="597218"/>
                  </a:lnTo>
                  <a:lnTo>
                    <a:pt x="0" y="390525"/>
                  </a:lnTo>
                  <a:lnTo>
                    <a:pt x="66675" y="91440"/>
                  </a:lnTo>
                  <a:lnTo>
                    <a:pt x="359093" y="0"/>
                  </a:lnTo>
                  <a:lnTo>
                    <a:pt x="584835" y="207645"/>
                  </a:lnTo>
                  <a:lnTo>
                    <a:pt x="518160" y="506730"/>
                  </a:lnTo>
                  <a:lnTo>
                    <a:pt x="224790" y="598170"/>
                  </a:lnTo>
                  <a:close/>
                  <a:moveTo>
                    <a:pt x="5715" y="388620"/>
                  </a:moveTo>
                  <a:lnTo>
                    <a:pt x="225743" y="591502"/>
                  </a:lnTo>
                  <a:lnTo>
                    <a:pt x="511493" y="501967"/>
                  </a:lnTo>
                  <a:lnTo>
                    <a:pt x="577215" y="209550"/>
                  </a:lnTo>
                  <a:lnTo>
                    <a:pt x="357188" y="7620"/>
                  </a:lnTo>
                  <a:lnTo>
                    <a:pt x="71438" y="97155"/>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0" name="Google Shape;350;p3"/>
            <p:cNvSpPr/>
            <p:nvPr/>
          </p:nvSpPr>
          <p:spPr>
            <a:xfrm>
              <a:off x="8817292" y="3008946"/>
              <a:ext cx="584834" cy="598170"/>
            </a:xfrm>
            <a:custGeom>
              <a:avLst/>
              <a:gdLst/>
              <a:ahLst/>
              <a:cxnLst/>
              <a:rect l="l" t="t" r="r" b="b"/>
              <a:pathLst>
                <a:path w="584834" h="598170" extrusionOk="0">
                  <a:moveTo>
                    <a:pt x="224790" y="598170"/>
                  </a:moveTo>
                  <a:lnTo>
                    <a:pt x="223838" y="597218"/>
                  </a:lnTo>
                  <a:lnTo>
                    <a:pt x="0" y="390525"/>
                  </a:lnTo>
                  <a:lnTo>
                    <a:pt x="66675" y="91440"/>
                  </a:lnTo>
                  <a:lnTo>
                    <a:pt x="359093" y="0"/>
                  </a:lnTo>
                  <a:lnTo>
                    <a:pt x="584835" y="207645"/>
                  </a:lnTo>
                  <a:lnTo>
                    <a:pt x="518160" y="506730"/>
                  </a:lnTo>
                  <a:lnTo>
                    <a:pt x="516255" y="507683"/>
                  </a:lnTo>
                  <a:lnTo>
                    <a:pt x="224790" y="598170"/>
                  </a:lnTo>
                  <a:close/>
                  <a:moveTo>
                    <a:pt x="6668" y="388620"/>
                  </a:moveTo>
                  <a:lnTo>
                    <a:pt x="226695" y="591503"/>
                  </a:lnTo>
                  <a:lnTo>
                    <a:pt x="512445" y="501968"/>
                  </a:lnTo>
                  <a:lnTo>
                    <a:pt x="578168" y="209550"/>
                  </a:lnTo>
                  <a:lnTo>
                    <a:pt x="358140" y="6668"/>
                  </a:lnTo>
                  <a:lnTo>
                    <a:pt x="72390" y="96203"/>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1" name="Google Shape;351;p3"/>
            <p:cNvSpPr/>
            <p:nvPr/>
          </p:nvSpPr>
          <p:spPr>
            <a:xfrm>
              <a:off x="3343274" y="2246947"/>
              <a:ext cx="584834" cy="598169"/>
            </a:xfrm>
            <a:custGeom>
              <a:avLst/>
              <a:gdLst/>
              <a:ahLst/>
              <a:cxnLst/>
              <a:rect l="l" t="t" r="r" b="b"/>
              <a:pathLst>
                <a:path w="584834" h="598169" extrusionOk="0">
                  <a:moveTo>
                    <a:pt x="225742" y="598170"/>
                  </a:moveTo>
                  <a:lnTo>
                    <a:pt x="0" y="390525"/>
                  </a:lnTo>
                  <a:lnTo>
                    <a:pt x="66675" y="91440"/>
                  </a:lnTo>
                  <a:lnTo>
                    <a:pt x="359092" y="0"/>
                  </a:lnTo>
                  <a:lnTo>
                    <a:pt x="584835" y="207645"/>
                  </a:lnTo>
                  <a:lnTo>
                    <a:pt x="518160" y="506730"/>
                  </a:lnTo>
                  <a:lnTo>
                    <a:pt x="225742" y="598170"/>
                  </a:lnTo>
                  <a:close/>
                  <a:moveTo>
                    <a:pt x="6667" y="387667"/>
                  </a:moveTo>
                  <a:lnTo>
                    <a:pt x="226695" y="590550"/>
                  </a:lnTo>
                  <a:lnTo>
                    <a:pt x="512445" y="501015"/>
                  </a:lnTo>
                  <a:lnTo>
                    <a:pt x="578168" y="208598"/>
                  </a:lnTo>
                  <a:lnTo>
                    <a:pt x="358140" y="5715"/>
                  </a:lnTo>
                  <a:lnTo>
                    <a:pt x="72390" y="95250"/>
                  </a:lnTo>
                  <a:lnTo>
                    <a:pt x="6667"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2" name="Google Shape;352;p3"/>
            <p:cNvSpPr/>
            <p:nvPr/>
          </p:nvSpPr>
          <p:spPr>
            <a:xfrm>
              <a:off x="3854766" y="2361247"/>
              <a:ext cx="584835" cy="598169"/>
            </a:xfrm>
            <a:custGeom>
              <a:avLst/>
              <a:gdLst/>
              <a:ahLst/>
              <a:cxnLst/>
              <a:rect l="l" t="t" r="r" b="b"/>
              <a:pathLst>
                <a:path w="584835" h="598169" extrusionOk="0">
                  <a:moveTo>
                    <a:pt x="225742" y="598170"/>
                  </a:moveTo>
                  <a:lnTo>
                    <a:pt x="0" y="390525"/>
                  </a:lnTo>
                  <a:lnTo>
                    <a:pt x="66675" y="91440"/>
                  </a:lnTo>
                  <a:lnTo>
                    <a:pt x="359092" y="0"/>
                  </a:lnTo>
                  <a:lnTo>
                    <a:pt x="584835" y="207645"/>
                  </a:lnTo>
                  <a:lnTo>
                    <a:pt x="518160" y="506730"/>
                  </a:lnTo>
                  <a:lnTo>
                    <a:pt x="225742" y="598170"/>
                  </a:lnTo>
                  <a:close/>
                  <a:moveTo>
                    <a:pt x="7620" y="388620"/>
                  </a:moveTo>
                  <a:lnTo>
                    <a:pt x="227648" y="591503"/>
                  </a:lnTo>
                  <a:lnTo>
                    <a:pt x="513398" y="501968"/>
                  </a:lnTo>
                  <a:lnTo>
                    <a:pt x="579120" y="209550"/>
                  </a:lnTo>
                  <a:lnTo>
                    <a:pt x="359092" y="6667"/>
                  </a:lnTo>
                  <a:lnTo>
                    <a:pt x="73342" y="96202"/>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3" name="Google Shape;353;p3"/>
            <p:cNvSpPr/>
            <p:nvPr/>
          </p:nvSpPr>
          <p:spPr>
            <a:xfrm>
              <a:off x="4367212" y="2476499"/>
              <a:ext cx="584834" cy="598170"/>
            </a:xfrm>
            <a:custGeom>
              <a:avLst/>
              <a:gdLst/>
              <a:ahLst/>
              <a:cxnLst/>
              <a:rect l="l" t="t" r="r" b="b"/>
              <a:pathLst>
                <a:path w="584834" h="598170" extrusionOk="0">
                  <a:moveTo>
                    <a:pt x="224790" y="598170"/>
                  </a:moveTo>
                  <a:lnTo>
                    <a:pt x="0" y="390525"/>
                  </a:lnTo>
                  <a:lnTo>
                    <a:pt x="66675" y="91440"/>
                  </a:lnTo>
                  <a:lnTo>
                    <a:pt x="359092" y="0"/>
                  </a:lnTo>
                  <a:lnTo>
                    <a:pt x="584835" y="207645"/>
                  </a:lnTo>
                  <a:lnTo>
                    <a:pt x="518160" y="506730"/>
                  </a:lnTo>
                  <a:lnTo>
                    <a:pt x="224790" y="598170"/>
                  </a:lnTo>
                  <a:close/>
                  <a:moveTo>
                    <a:pt x="6667" y="387667"/>
                  </a:moveTo>
                  <a:lnTo>
                    <a:pt x="226695" y="590550"/>
                  </a:lnTo>
                  <a:lnTo>
                    <a:pt x="512445" y="501015"/>
                  </a:lnTo>
                  <a:lnTo>
                    <a:pt x="578168" y="208597"/>
                  </a:lnTo>
                  <a:lnTo>
                    <a:pt x="358140" y="5715"/>
                  </a:lnTo>
                  <a:lnTo>
                    <a:pt x="72390" y="95250"/>
                  </a:lnTo>
                  <a:lnTo>
                    <a:pt x="6667"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4" name="Google Shape;354;p3"/>
            <p:cNvSpPr/>
            <p:nvPr/>
          </p:nvSpPr>
          <p:spPr>
            <a:xfrm>
              <a:off x="4878704" y="2590799"/>
              <a:ext cx="584834" cy="598170"/>
            </a:xfrm>
            <a:custGeom>
              <a:avLst/>
              <a:gdLst/>
              <a:ahLst/>
              <a:cxnLst/>
              <a:rect l="l" t="t" r="r" b="b"/>
              <a:pathLst>
                <a:path w="584834" h="598170" extrusionOk="0">
                  <a:moveTo>
                    <a:pt x="225742" y="598170"/>
                  </a:moveTo>
                  <a:lnTo>
                    <a:pt x="0" y="390525"/>
                  </a:lnTo>
                  <a:lnTo>
                    <a:pt x="66675" y="91440"/>
                  </a:lnTo>
                  <a:lnTo>
                    <a:pt x="359092" y="0"/>
                  </a:lnTo>
                  <a:lnTo>
                    <a:pt x="584835" y="207645"/>
                  </a:lnTo>
                  <a:lnTo>
                    <a:pt x="518160" y="506730"/>
                  </a:lnTo>
                  <a:lnTo>
                    <a:pt x="225742" y="598170"/>
                  </a:lnTo>
                  <a:close/>
                  <a:moveTo>
                    <a:pt x="6667" y="388620"/>
                  </a:moveTo>
                  <a:lnTo>
                    <a:pt x="226695" y="591503"/>
                  </a:lnTo>
                  <a:lnTo>
                    <a:pt x="512445" y="501967"/>
                  </a:lnTo>
                  <a:lnTo>
                    <a:pt x="578167" y="209550"/>
                  </a:lnTo>
                  <a:lnTo>
                    <a:pt x="358140" y="6667"/>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5" name="Google Shape;355;p3"/>
            <p:cNvSpPr/>
            <p:nvPr/>
          </p:nvSpPr>
          <p:spPr>
            <a:xfrm>
              <a:off x="5390196" y="2706052"/>
              <a:ext cx="584834" cy="598169"/>
            </a:xfrm>
            <a:custGeom>
              <a:avLst/>
              <a:gdLst/>
              <a:ahLst/>
              <a:cxnLst/>
              <a:rect l="l" t="t" r="r" b="b"/>
              <a:pathLst>
                <a:path w="584834" h="598169" extrusionOk="0">
                  <a:moveTo>
                    <a:pt x="225743" y="598170"/>
                  </a:moveTo>
                  <a:lnTo>
                    <a:pt x="0" y="390525"/>
                  </a:lnTo>
                  <a:lnTo>
                    <a:pt x="66675" y="91440"/>
                  </a:lnTo>
                  <a:lnTo>
                    <a:pt x="359093" y="0"/>
                  </a:lnTo>
                  <a:lnTo>
                    <a:pt x="584835" y="207645"/>
                  </a:lnTo>
                  <a:lnTo>
                    <a:pt x="518160" y="506730"/>
                  </a:lnTo>
                  <a:lnTo>
                    <a:pt x="225743" y="598170"/>
                  </a:lnTo>
                  <a:close/>
                  <a:moveTo>
                    <a:pt x="7620" y="387667"/>
                  </a:moveTo>
                  <a:lnTo>
                    <a:pt x="227647" y="590550"/>
                  </a:lnTo>
                  <a:lnTo>
                    <a:pt x="513397" y="501015"/>
                  </a:lnTo>
                  <a:lnTo>
                    <a:pt x="579120" y="208597"/>
                  </a:lnTo>
                  <a:lnTo>
                    <a:pt x="358140" y="6667"/>
                  </a:lnTo>
                  <a:lnTo>
                    <a:pt x="72390" y="96202"/>
                  </a:lnTo>
                  <a:lnTo>
                    <a:pt x="7620"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6" name="Google Shape;356;p3"/>
            <p:cNvSpPr/>
            <p:nvPr/>
          </p:nvSpPr>
          <p:spPr>
            <a:xfrm>
              <a:off x="5901689" y="2820352"/>
              <a:ext cx="584834" cy="598169"/>
            </a:xfrm>
            <a:custGeom>
              <a:avLst/>
              <a:gdLst/>
              <a:ahLst/>
              <a:cxnLst/>
              <a:rect l="l" t="t" r="r" b="b"/>
              <a:pathLst>
                <a:path w="584834" h="598169" extrusionOk="0">
                  <a:moveTo>
                    <a:pt x="225742" y="598170"/>
                  </a:moveTo>
                  <a:lnTo>
                    <a:pt x="0" y="390525"/>
                  </a:lnTo>
                  <a:lnTo>
                    <a:pt x="66675" y="91440"/>
                  </a:lnTo>
                  <a:lnTo>
                    <a:pt x="359092" y="0"/>
                  </a:lnTo>
                  <a:lnTo>
                    <a:pt x="584835" y="207645"/>
                  </a:lnTo>
                  <a:lnTo>
                    <a:pt x="518160" y="506730"/>
                  </a:lnTo>
                  <a:lnTo>
                    <a:pt x="225742" y="598170"/>
                  </a:lnTo>
                  <a:close/>
                  <a:moveTo>
                    <a:pt x="7620" y="388620"/>
                  </a:moveTo>
                  <a:lnTo>
                    <a:pt x="227647" y="591502"/>
                  </a:lnTo>
                  <a:lnTo>
                    <a:pt x="513397" y="501967"/>
                  </a:lnTo>
                  <a:lnTo>
                    <a:pt x="579120" y="209550"/>
                  </a:lnTo>
                  <a:lnTo>
                    <a:pt x="359092" y="6667"/>
                  </a:lnTo>
                  <a:lnTo>
                    <a:pt x="73342" y="96202"/>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7" name="Google Shape;357;p3"/>
            <p:cNvSpPr/>
            <p:nvPr/>
          </p:nvSpPr>
          <p:spPr>
            <a:xfrm>
              <a:off x="6415087" y="2935604"/>
              <a:ext cx="584834" cy="598170"/>
            </a:xfrm>
            <a:custGeom>
              <a:avLst/>
              <a:gdLst/>
              <a:ahLst/>
              <a:cxnLst/>
              <a:rect l="l" t="t" r="r" b="b"/>
              <a:pathLst>
                <a:path w="584834" h="598170" extrusionOk="0">
                  <a:moveTo>
                    <a:pt x="224790" y="598170"/>
                  </a:moveTo>
                  <a:lnTo>
                    <a:pt x="223838" y="597218"/>
                  </a:lnTo>
                  <a:lnTo>
                    <a:pt x="0" y="390525"/>
                  </a:lnTo>
                  <a:lnTo>
                    <a:pt x="66675" y="91440"/>
                  </a:lnTo>
                  <a:lnTo>
                    <a:pt x="359093" y="0"/>
                  </a:lnTo>
                  <a:lnTo>
                    <a:pt x="584835" y="207645"/>
                  </a:lnTo>
                  <a:lnTo>
                    <a:pt x="518160" y="506730"/>
                  </a:lnTo>
                  <a:lnTo>
                    <a:pt x="516255" y="507683"/>
                  </a:lnTo>
                  <a:lnTo>
                    <a:pt x="224790" y="598170"/>
                  </a:lnTo>
                  <a:close/>
                  <a:moveTo>
                    <a:pt x="5715" y="388620"/>
                  </a:moveTo>
                  <a:lnTo>
                    <a:pt x="225743" y="591503"/>
                  </a:lnTo>
                  <a:lnTo>
                    <a:pt x="511493" y="501967"/>
                  </a:lnTo>
                  <a:lnTo>
                    <a:pt x="577215" y="209550"/>
                  </a:lnTo>
                  <a:lnTo>
                    <a:pt x="357188" y="6667"/>
                  </a:lnTo>
                  <a:lnTo>
                    <a:pt x="71438" y="96203"/>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8" name="Google Shape;358;p3"/>
            <p:cNvSpPr/>
            <p:nvPr/>
          </p:nvSpPr>
          <p:spPr>
            <a:xfrm>
              <a:off x="6926579" y="3049904"/>
              <a:ext cx="584834" cy="598170"/>
            </a:xfrm>
            <a:custGeom>
              <a:avLst/>
              <a:gdLst/>
              <a:ahLst/>
              <a:cxnLst/>
              <a:rect l="l" t="t" r="r" b="b"/>
              <a:pathLst>
                <a:path w="584834" h="598170" extrusionOk="0">
                  <a:moveTo>
                    <a:pt x="224790" y="598170"/>
                  </a:moveTo>
                  <a:lnTo>
                    <a:pt x="223838" y="597218"/>
                  </a:lnTo>
                  <a:lnTo>
                    <a:pt x="0" y="390525"/>
                  </a:lnTo>
                  <a:lnTo>
                    <a:pt x="66675" y="91440"/>
                  </a:lnTo>
                  <a:lnTo>
                    <a:pt x="359092" y="0"/>
                  </a:lnTo>
                  <a:lnTo>
                    <a:pt x="584835" y="207645"/>
                  </a:lnTo>
                  <a:lnTo>
                    <a:pt x="518160" y="506730"/>
                  </a:lnTo>
                  <a:lnTo>
                    <a:pt x="516255" y="507683"/>
                  </a:lnTo>
                  <a:lnTo>
                    <a:pt x="224790" y="598170"/>
                  </a:lnTo>
                  <a:close/>
                  <a:moveTo>
                    <a:pt x="6667" y="388620"/>
                  </a:moveTo>
                  <a:lnTo>
                    <a:pt x="226695" y="591503"/>
                  </a:lnTo>
                  <a:lnTo>
                    <a:pt x="512445" y="501967"/>
                  </a:lnTo>
                  <a:lnTo>
                    <a:pt x="578168" y="209550"/>
                  </a:lnTo>
                  <a:lnTo>
                    <a:pt x="358140" y="6667"/>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9" name="Google Shape;359;p3"/>
            <p:cNvSpPr/>
            <p:nvPr/>
          </p:nvSpPr>
          <p:spPr>
            <a:xfrm>
              <a:off x="7438072" y="3165157"/>
              <a:ext cx="584834" cy="598170"/>
            </a:xfrm>
            <a:custGeom>
              <a:avLst/>
              <a:gdLst/>
              <a:ahLst/>
              <a:cxnLst/>
              <a:rect l="l" t="t" r="r" b="b"/>
              <a:pathLst>
                <a:path w="584834" h="598170" extrusionOk="0">
                  <a:moveTo>
                    <a:pt x="224790" y="598170"/>
                  </a:moveTo>
                  <a:lnTo>
                    <a:pt x="223838" y="597218"/>
                  </a:lnTo>
                  <a:lnTo>
                    <a:pt x="0" y="390525"/>
                  </a:lnTo>
                  <a:lnTo>
                    <a:pt x="66675" y="91440"/>
                  </a:lnTo>
                  <a:lnTo>
                    <a:pt x="359092" y="0"/>
                  </a:lnTo>
                  <a:lnTo>
                    <a:pt x="584835" y="207645"/>
                  </a:lnTo>
                  <a:lnTo>
                    <a:pt x="518160" y="506730"/>
                  </a:lnTo>
                  <a:lnTo>
                    <a:pt x="516255" y="507683"/>
                  </a:lnTo>
                  <a:lnTo>
                    <a:pt x="224790" y="598170"/>
                  </a:lnTo>
                  <a:close/>
                  <a:moveTo>
                    <a:pt x="6667" y="388620"/>
                  </a:moveTo>
                  <a:lnTo>
                    <a:pt x="226695" y="591502"/>
                  </a:lnTo>
                  <a:lnTo>
                    <a:pt x="512445" y="501967"/>
                  </a:lnTo>
                  <a:lnTo>
                    <a:pt x="578167" y="209550"/>
                  </a:lnTo>
                  <a:lnTo>
                    <a:pt x="358140" y="6667"/>
                  </a:lnTo>
                  <a:lnTo>
                    <a:pt x="72390" y="96202"/>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0" name="Google Shape;360;p3"/>
            <p:cNvSpPr/>
            <p:nvPr/>
          </p:nvSpPr>
          <p:spPr>
            <a:xfrm>
              <a:off x="3499484" y="2747009"/>
              <a:ext cx="584835" cy="598170"/>
            </a:xfrm>
            <a:custGeom>
              <a:avLst/>
              <a:gdLst/>
              <a:ahLst/>
              <a:cxnLst/>
              <a:rect l="l" t="t" r="r" b="b"/>
              <a:pathLst>
                <a:path w="584835" h="598170" extrusionOk="0">
                  <a:moveTo>
                    <a:pt x="225743" y="598170"/>
                  </a:moveTo>
                  <a:lnTo>
                    <a:pt x="0" y="390525"/>
                  </a:lnTo>
                  <a:lnTo>
                    <a:pt x="66675" y="91440"/>
                  </a:lnTo>
                  <a:lnTo>
                    <a:pt x="359093" y="0"/>
                  </a:lnTo>
                  <a:lnTo>
                    <a:pt x="584835" y="207645"/>
                  </a:lnTo>
                  <a:lnTo>
                    <a:pt x="518160" y="506730"/>
                  </a:lnTo>
                  <a:lnTo>
                    <a:pt x="225743" y="598170"/>
                  </a:lnTo>
                  <a:close/>
                  <a:moveTo>
                    <a:pt x="6667" y="388620"/>
                  </a:moveTo>
                  <a:lnTo>
                    <a:pt x="226695" y="591503"/>
                  </a:lnTo>
                  <a:lnTo>
                    <a:pt x="512445" y="501968"/>
                  </a:lnTo>
                  <a:lnTo>
                    <a:pt x="578168" y="209550"/>
                  </a:lnTo>
                  <a:lnTo>
                    <a:pt x="358140" y="6668"/>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1" name="Google Shape;361;p3"/>
            <p:cNvSpPr/>
            <p:nvPr/>
          </p:nvSpPr>
          <p:spPr>
            <a:xfrm>
              <a:off x="4011929" y="2862262"/>
              <a:ext cx="584835" cy="598170"/>
            </a:xfrm>
            <a:custGeom>
              <a:avLst/>
              <a:gdLst/>
              <a:ahLst/>
              <a:cxnLst/>
              <a:rect l="l" t="t" r="r" b="b"/>
              <a:pathLst>
                <a:path w="584835" h="598170" extrusionOk="0">
                  <a:moveTo>
                    <a:pt x="224790" y="598170"/>
                  </a:moveTo>
                  <a:lnTo>
                    <a:pt x="223838" y="597218"/>
                  </a:lnTo>
                  <a:lnTo>
                    <a:pt x="0" y="390525"/>
                  </a:lnTo>
                  <a:lnTo>
                    <a:pt x="66675" y="91440"/>
                  </a:lnTo>
                  <a:lnTo>
                    <a:pt x="359092" y="0"/>
                  </a:lnTo>
                  <a:lnTo>
                    <a:pt x="584835" y="207645"/>
                  </a:lnTo>
                  <a:lnTo>
                    <a:pt x="518160" y="506730"/>
                  </a:lnTo>
                  <a:lnTo>
                    <a:pt x="224790" y="598170"/>
                  </a:lnTo>
                  <a:close/>
                  <a:moveTo>
                    <a:pt x="6667" y="388620"/>
                  </a:moveTo>
                  <a:lnTo>
                    <a:pt x="226695" y="591503"/>
                  </a:lnTo>
                  <a:lnTo>
                    <a:pt x="512445" y="501967"/>
                  </a:lnTo>
                  <a:lnTo>
                    <a:pt x="578168" y="209550"/>
                  </a:lnTo>
                  <a:lnTo>
                    <a:pt x="358140" y="6667"/>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2" name="Google Shape;362;p3"/>
            <p:cNvSpPr/>
            <p:nvPr/>
          </p:nvSpPr>
          <p:spPr>
            <a:xfrm>
              <a:off x="4523421" y="2976562"/>
              <a:ext cx="584834" cy="598170"/>
            </a:xfrm>
            <a:custGeom>
              <a:avLst/>
              <a:gdLst/>
              <a:ahLst/>
              <a:cxnLst/>
              <a:rect l="l" t="t" r="r" b="b"/>
              <a:pathLst>
                <a:path w="584834" h="598170" extrusionOk="0">
                  <a:moveTo>
                    <a:pt x="225743" y="598170"/>
                  </a:moveTo>
                  <a:lnTo>
                    <a:pt x="224790" y="597218"/>
                  </a:lnTo>
                  <a:lnTo>
                    <a:pt x="0" y="390525"/>
                  </a:lnTo>
                  <a:lnTo>
                    <a:pt x="66675" y="91440"/>
                  </a:lnTo>
                  <a:lnTo>
                    <a:pt x="359093" y="0"/>
                  </a:lnTo>
                  <a:lnTo>
                    <a:pt x="584835" y="207645"/>
                  </a:lnTo>
                  <a:lnTo>
                    <a:pt x="518160" y="506730"/>
                  </a:lnTo>
                  <a:lnTo>
                    <a:pt x="516255" y="507683"/>
                  </a:lnTo>
                  <a:lnTo>
                    <a:pt x="225743" y="598170"/>
                  </a:lnTo>
                  <a:close/>
                  <a:moveTo>
                    <a:pt x="6668" y="388620"/>
                  </a:moveTo>
                  <a:lnTo>
                    <a:pt x="226695" y="591503"/>
                  </a:lnTo>
                  <a:lnTo>
                    <a:pt x="512445" y="501967"/>
                  </a:lnTo>
                  <a:lnTo>
                    <a:pt x="578168" y="209550"/>
                  </a:lnTo>
                  <a:lnTo>
                    <a:pt x="358140" y="7620"/>
                  </a:lnTo>
                  <a:lnTo>
                    <a:pt x="72390" y="97155"/>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3" name="Google Shape;363;p3"/>
            <p:cNvSpPr/>
            <p:nvPr/>
          </p:nvSpPr>
          <p:spPr>
            <a:xfrm>
              <a:off x="5035867" y="3091814"/>
              <a:ext cx="584834" cy="598169"/>
            </a:xfrm>
            <a:custGeom>
              <a:avLst/>
              <a:gdLst/>
              <a:ahLst/>
              <a:cxnLst/>
              <a:rect l="l" t="t" r="r" b="b"/>
              <a:pathLst>
                <a:path w="584834" h="598169" extrusionOk="0">
                  <a:moveTo>
                    <a:pt x="224790" y="598170"/>
                  </a:moveTo>
                  <a:lnTo>
                    <a:pt x="223838" y="597218"/>
                  </a:lnTo>
                  <a:lnTo>
                    <a:pt x="0" y="390525"/>
                  </a:lnTo>
                  <a:lnTo>
                    <a:pt x="66675" y="91440"/>
                  </a:lnTo>
                  <a:lnTo>
                    <a:pt x="359092" y="0"/>
                  </a:lnTo>
                  <a:lnTo>
                    <a:pt x="584835" y="207645"/>
                  </a:lnTo>
                  <a:lnTo>
                    <a:pt x="518160" y="506730"/>
                  </a:lnTo>
                  <a:lnTo>
                    <a:pt x="516255" y="507682"/>
                  </a:lnTo>
                  <a:lnTo>
                    <a:pt x="224790" y="598170"/>
                  </a:lnTo>
                  <a:close/>
                  <a:moveTo>
                    <a:pt x="5715" y="388620"/>
                  </a:moveTo>
                  <a:lnTo>
                    <a:pt x="225742" y="591502"/>
                  </a:lnTo>
                  <a:lnTo>
                    <a:pt x="511492" y="501967"/>
                  </a:lnTo>
                  <a:lnTo>
                    <a:pt x="577215" y="209550"/>
                  </a:lnTo>
                  <a:lnTo>
                    <a:pt x="357188" y="6667"/>
                  </a:lnTo>
                  <a:lnTo>
                    <a:pt x="71438" y="96202"/>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4" name="Google Shape;364;p3"/>
            <p:cNvSpPr/>
            <p:nvPr/>
          </p:nvSpPr>
          <p:spPr>
            <a:xfrm>
              <a:off x="5547359" y="3206114"/>
              <a:ext cx="584834" cy="598169"/>
            </a:xfrm>
            <a:custGeom>
              <a:avLst/>
              <a:gdLst/>
              <a:ahLst/>
              <a:cxnLst/>
              <a:rect l="l" t="t" r="r" b="b"/>
              <a:pathLst>
                <a:path w="584834" h="598169" extrusionOk="0">
                  <a:moveTo>
                    <a:pt x="224790" y="598170"/>
                  </a:moveTo>
                  <a:lnTo>
                    <a:pt x="223838" y="597218"/>
                  </a:lnTo>
                  <a:lnTo>
                    <a:pt x="0" y="390525"/>
                  </a:lnTo>
                  <a:lnTo>
                    <a:pt x="66675" y="91440"/>
                  </a:lnTo>
                  <a:lnTo>
                    <a:pt x="359093" y="0"/>
                  </a:lnTo>
                  <a:lnTo>
                    <a:pt x="584835" y="207645"/>
                  </a:lnTo>
                  <a:lnTo>
                    <a:pt x="518160" y="506730"/>
                  </a:lnTo>
                  <a:lnTo>
                    <a:pt x="516255" y="507682"/>
                  </a:lnTo>
                  <a:lnTo>
                    <a:pt x="224790" y="598170"/>
                  </a:lnTo>
                  <a:close/>
                  <a:moveTo>
                    <a:pt x="6668" y="388620"/>
                  </a:moveTo>
                  <a:lnTo>
                    <a:pt x="226695" y="591502"/>
                  </a:lnTo>
                  <a:lnTo>
                    <a:pt x="512445" y="501967"/>
                  </a:lnTo>
                  <a:lnTo>
                    <a:pt x="578168" y="209550"/>
                  </a:lnTo>
                  <a:lnTo>
                    <a:pt x="358140" y="6667"/>
                  </a:lnTo>
                  <a:lnTo>
                    <a:pt x="72390" y="96202"/>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5" name="Google Shape;365;p3"/>
            <p:cNvSpPr/>
            <p:nvPr/>
          </p:nvSpPr>
          <p:spPr>
            <a:xfrm>
              <a:off x="6059804" y="3321366"/>
              <a:ext cx="583882" cy="598170"/>
            </a:xfrm>
            <a:custGeom>
              <a:avLst/>
              <a:gdLst/>
              <a:ahLst/>
              <a:cxnLst/>
              <a:rect l="l" t="t" r="r" b="b"/>
              <a:pathLst>
                <a:path w="583882" h="598170" extrusionOk="0">
                  <a:moveTo>
                    <a:pt x="224790" y="598170"/>
                  </a:moveTo>
                  <a:lnTo>
                    <a:pt x="223838" y="597218"/>
                  </a:lnTo>
                  <a:lnTo>
                    <a:pt x="0" y="390525"/>
                  </a:lnTo>
                  <a:lnTo>
                    <a:pt x="66675" y="91440"/>
                  </a:lnTo>
                  <a:lnTo>
                    <a:pt x="359092" y="0"/>
                  </a:lnTo>
                  <a:lnTo>
                    <a:pt x="583882" y="207645"/>
                  </a:lnTo>
                  <a:lnTo>
                    <a:pt x="517207" y="506730"/>
                  </a:lnTo>
                  <a:lnTo>
                    <a:pt x="515302" y="507683"/>
                  </a:lnTo>
                  <a:lnTo>
                    <a:pt x="224790" y="598170"/>
                  </a:lnTo>
                  <a:close/>
                  <a:moveTo>
                    <a:pt x="5715" y="388620"/>
                  </a:moveTo>
                  <a:lnTo>
                    <a:pt x="225742" y="591502"/>
                  </a:lnTo>
                  <a:lnTo>
                    <a:pt x="511492" y="501967"/>
                  </a:lnTo>
                  <a:lnTo>
                    <a:pt x="577215" y="209550"/>
                  </a:lnTo>
                  <a:lnTo>
                    <a:pt x="357188" y="6667"/>
                  </a:lnTo>
                  <a:lnTo>
                    <a:pt x="71438" y="96203"/>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6" name="Google Shape;366;p3"/>
            <p:cNvSpPr/>
            <p:nvPr/>
          </p:nvSpPr>
          <p:spPr>
            <a:xfrm>
              <a:off x="6571296" y="3435666"/>
              <a:ext cx="584834" cy="598170"/>
            </a:xfrm>
            <a:custGeom>
              <a:avLst/>
              <a:gdLst/>
              <a:ahLst/>
              <a:cxnLst/>
              <a:rect l="l" t="t" r="r" b="b"/>
              <a:pathLst>
                <a:path w="584834" h="598170" extrusionOk="0">
                  <a:moveTo>
                    <a:pt x="224790" y="598170"/>
                  </a:moveTo>
                  <a:lnTo>
                    <a:pt x="223838" y="597218"/>
                  </a:lnTo>
                  <a:lnTo>
                    <a:pt x="0" y="390525"/>
                  </a:lnTo>
                  <a:lnTo>
                    <a:pt x="66675" y="91440"/>
                  </a:lnTo>
                  <a:lnTo>
                    <a:pt x="68580" y="90488"/>
                  </a:lnTo>
                  <a:lnTo>
                    <a:pt x="359093" y="0"/>
                  </a:lnTo>
                  <a:lnTo>
                    <a:pt x="584835" y="207645"/>
                  </a:lnTo>
                  <a:lnTo>
                    <a:pt x="518160" y="506730"/>
                  </a:lnTo>
                  <a:lnTo>
                    <a:pt x="516255" y="507683"/>
                  </a:lnTo>
                  <a:lnTo>
                    <a:pt x="224790" y="598170"/>
                  </a:lnTo>
                  <a:close/>
                  <a:moveTo>
                    <a:pt x="6668" y="388620"/>
                  </a:moveTo>
                  <a:lnTo>
                    <a:pt x="226695" y="591502"/>
                  </a:lnTo>
                  <a:lnTo>
                    <a:pt x="512445" y="501967"/>
                  </a:lnTo>
                  <a:lnTo>
                    <a:pt x="578168" y="209550"/>
                  </a:lnTo>
                  <a:lnTo>
                    <a:pt x="357188" y="7620"/>
                  </a:lnTo>
                  <a:lnTo>
                    <a:pt x="71438" y="97155"/>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7" name="Google Shape;367;p3"/>
            <p:cNvSpPr/>
            <p:nvPr/>
          </p:nvSpPr>
          <p:spPr>
            <a:xfrm>
              <a:off x="7082789" y="3550919"/>
              <a:ext cx="583882" cy="598170"/>
            </a:xfrm>
            <a:custGeom>
              <a:avLst/>
              <a:gdLst/>
              <a:ahLst/>
              <a:cxnLst/>
              <a:rect l="l" t="t" r="r" b="b"/>
              <a:pathLst>
                <a:path w="583882" h="598170" extrusionOk="0">
                  <a:moveTo>
                    <a:pt x="224790" y="598170"/>
                  </a:moveTo>
                  <a:lnTo>
                    <a:pt x="223838" y="597218"/>
                  </a:lnTo>
                  <a:lnTo>
                    <a:pt x="0" y="390525"/>
                  </a:lnTo>
                  <a:lnTo>
                    <a:pt x="66675" y="91440"/>
                  </a:lnTo>
                  <a:lnTo>
                    <a:pt x="68580" y="90488"/>
                  </a:lnTo>
                  <a:lnTo>
                    <a:pt x="359092" y="0"/>
                  </a:lnTo>
                  <a:lnTo>
                    <a:pt x="360045" y="952"/>
                  </a:lnTo>
                  <a:lnTo>
                    <a:pt x="583883" y="207645"/>
                  </a:lnTo>
                  <a:lnTo>
                    <a:pt x="517208" y="506730"/>
                  </a:lnTo>
                  <a:lnTo>
                    <a:pt x="515303" y="507683"/>
                  </a:lnTo>
                  <a:lnTo>
                    <a:pt x="224790" y="598170"/>
                  </a:lnTo>
                  <a:close/>
                  <a:moveTo>
                    <a:pt x="6667" y="388620"/>
                  </a:moveTo>
                  <a:lnTo>
                    <a:pt x="226695" y="591502"/>
                  </a:lnTo>
                  <a:lnTo>
                    <a:pt x="512445" y="501967"/>
                  </a:lnTo>
                  <a:lnTo>
                    <a:pt x="578167" y="209550"/>
                  </a:lnTo>
                  <a:lnTo>
                    <a:pt x="357187" y="6667"/>
                  </a:lnTo>
                  <a:lnTo>
                    <a:pt x="71438" y="96202"/>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8" name="Google Shape;368;p3"/>
            <p:cNvSpPr/>
            <p:nvPr/>
          </p:nvSpPr>
          <p:spPr>
            <a:xfrm>
              <a:off x="7595234" y="3665219"/>
              <a:ext cx="583882" cy="598170"/>
            </a:xfrm>
            <a:custGeom>
              <a:avLst/>
              <a:gdLst/>
              <a:ahLst/>
              <a:cxnLst/>
              <a:rect l="l" t="t" r="r" b="b"/>
              <a:pathLst>
                <a:path w="583882" h="598170" extrusionOk="0">
                  <a:moveTo>
                    <a:pt x="224790" y="598170"/>
                  </a:moveTo>
                  <a:lnTo>
                    <a:pt x="223838" y="597218"/>
                  </a:lnTo>
                  <a:lnTo>
                    <a:pt x="0" y="390525"/>
                  </a:lnTo>
                  <a:lnTo>
                    <a:pt x="66675" y="91440"/>
                  </a:lnTo>
                  <a:lnTo>
                    <a:pt x="68580" y="90488"/>
                  </a:lnTo>
                  <a:lnTo>
                    <a:pt x="359092" y="0"/>
                  </a:lnTo>
                  <a:lnTo>
                    <a:pt x="360045" y="952"/>
                  </a:lnTo>
                  <a:lnTo>
                    <a:pt x="583882" y="207645"/>
                  </a:lnTo>
                  <a:lnTo>
                    <a:pt x="517207" y="506730"/>
                  </a:lnTo>
                  <a:lnTo>
                    <a:pt x="515302" y="507683"/>
                  </a:lnTo>
                  <a:lnTo>
                    <a:pt x="224790" y="598170"/>
                  </a:lnTo>
                  <a:close/>
                  <a:moveTo>
                    <a:pt x="5715" y="388620"/>
                  </a:moveTo>
                  <a:lnTo>
                    <a:pt x="225742" y="591502"/>
                  </a:lnTo>
                  <a:lnTo>
                    <a:pt x="511492" y="501967"/>
                  </a:lnTo>
                  <a:lnTo>
                    <a:pt x="577215" y="209550"/>
                  </a:lnTo>
                  <a:lnTo>
                    <a:pt x="357188" y="6667"/>
                  </a:lnTo>
                  <a:lnTo>
                    <a:pt x="71438" y="96202"/>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9" name="Google Shape;369;p3"/>
            <p:cNvSpPr/>
            <p:nvPr/>
          </p:nvSpPr>
          <p:spPr>
            <a:xfrm>
              <a:off x="2632709" y="3018471"/>
              <a:ext cx="584835" cy="598170"/>
            </a:xfrm>
            <a:custGeom>
              <a:avLst/>
              <a:gdLst/>
              <a:ahLst/>
              <a:cxnLst/>
              <a:rect l="l" t="t" r="r" b="b"/>
              <a:pathLst>
                <a:path w="584835" h="598170" extrusionOk="0">
                  <a:moveTo>
                    <a:pt x="224790" y="598170"/>
                  </a:moveTo>
                  <a:lnTo>
                    <a:pt x="223838" y="597218"/>
                  </a:lnTo>
                  <a:lnTo>
                    <a:pt x="0" y="390525"/>
                  </a:lnTo>
                  <a:lnTo>
                    <a:pt x="66675" y="91440"/>
                  </a:lnTo>
                  <a:lnTo>
                    <a:pt x="359093" y="0"/>
                  </a:lnTo>
                  <a:lnTo>
                    <a:pt x="584835" y="207645"/>
                  </a:lnTo>
                  <a:lnTo>
                    <a:pt x="518160" y="506730"/>
                  </a:lnTo>
                  <a:lnTo>
                    <a:pt x="516255" y="507683"/>
                  </a:lnTo>
                  <a:lnTo>
                    <a:pt x="224790" y="598170"/>
                  </a:lnTo>
                  <a:close/>
                  <a:moveTo>
                    <a:pt x="6668" y="388620"/>
                  </a:moveTo>
                  <a:lnTo>
                    <a:pt x="226695" y="591503"/>
                  </a:lnTo>
                  <a:lnTo>
                    <a:pt x="512445" y="501968"/>
                  </a:lnTo>
                  <a:lnTo>
                    <a:pt x="578168" y="209550"/>
                  </a:lnTo>
                  <a:lnTo>
                    <a:pt x="358140" y="6668"/>
                  </a:lnTo>
                  <a:lnTo>
                    <a:pt x="72390" y="96203"/>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0" name="Google Shape;370;p3"/>
            <p:cNvSpPr/>
            <p:nvPr/>
          </p:nvSpPr>
          <p:spPr>
            <a:xfrm>
              <a:off x="3145154" y="3132771"/>
              <a:ext cx="584835" cy="598170"/>
            </a:xfrm>
            <a:custGeom>
              <a:avLst/>
              <a:gdLst/>
              <a:ahLst/>
              <a:cxnLst/>
              <a:rect l="l" t="t" r="r" b="b"/>
              <a:pathLst>
                <a:path w="584835" h="598170" extrusionOk="0">
                  <a:moveTo>
                    <a:pt x="224790" y="598170"/>
                  </a:moveTo>
                  <a:lnTo>
                    <a:pt x="223838" y="597218"/>
                  </a:lnTo>
                  <a:lnTo>
                    <a:pt x="0" y="390525"/>
                  </a:lnTo>
                  <a:lnTo>
                    <a:pt x="66675" y="91440"/>
                  </a:lnTo>
                  <a:lnTo>
                    <a:pt x="359093" y="0"/>
                  </a:lnTo>
                  <a:lnTo>
                    <a:pt x="584835" y="207645"/>
                  </a:lnTo>
                  <a:lnTo>
                    <a:pt x="518160" y="506730"/>
                  </a:lnTo>
                  <a:lnTo>
                    <a:pt x="516255" y="507683"/>
                  </a:lnTo>
                  <a:lnTo>
                    <a:pt x="224790" y="598170"/>
                  </a:lnTo>
                  <a:close/>
                  <a:moveTo>
                    <a:pt x="5715" y="388620"/>
                  </a:moveTo>
                  <a:lnTo>
                    <a:pt x="225743" y="591503"/>
                  </a:lnTo>
                  <a:lnTo>
                    <a:pt x="511492" y="501968"/>
                  </a:lnTo>
                  <a:lnTo>
                    <a:pt x="577215" y="209550"/>
                  </a:lnTo>
                  <a:lnTo>
                    <a:pt x="357188" y="6668"/>
                  </a:lnTo>
                  <a:lnTo>
                    <a:pt x="71438" y="96203"/>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1" name="Google Shape;371;p3"/>
            <p:cNvSpPr/>
            <p:nvPr/>
          </p:nvSpPr>
          <p:spPr>
            <a:xfrm>
              <a:off x="3656646" y="3248024"/>
              <a:ext cx="584835" cy="598170"/>
            </a:xfrm>
            <a:custGeom>
              <a:avLst/>
              <a:gdLst/>
              <a:ahLst/>
              <a:cxnLst/>
              <a:rect l="l" t="t" r="r" b="b"/>
              <a:pathLst>
                <a:path w="584835" h="598170" extrusionOk="0">
                  <a:moveTo>
                    <a:pt x="224790" y="598170"/>
                  </a:moveTo>
                  <a:lnTo>
                    <a:pt x="223838" y="597218"/>
                  </a:lnTo>
                  <a:lnTo>
                    <a:pt x="0" y="390525"/>
                  </a:lnTo>
                  <a:lnTo>
                    <a:pt x="66675" y="91440"/>
                  </a:lnTo>
                  <a:lnTo>
                    <a:pt x="359093" y="0"/>
                  </a:lnTo>
                  <a:lnTo>
                    <a:pt x="584835" y="207645"/>
                  </a:lnTo>
                  <a:lnTo>
                    <a:pt x="518160" y="506730"/>
                  </a:lnTo>
                  <a:lnTo>
                    <a:pt x="516255" y="507683"/>
                  </a:lnTo>
                  <a:lnTo>
                    <a:pt x="224790" y="598170"/>
                  </a:lnTo>
                  <a:close/>
                  <a:moveTo>
                    <a:pt x="6668" y="388620"/>
                  </a:moveTo>
                  <a:lnTo>
                    <a:pt x="226695" y="591503"/>
                  </a:lnTo>
                  <a:lnTo>
                    <a:pt x="512445" y="501967"/>
                  </a:lnTo>
                  <a:lnTo>
                    <a:pt x="578168" y="209550"/>
                  </a:lnTo>
                  <a:lnTo>
                    <a:pt x="358140" y="6667"/>
                  </a:lnTo>
                  <a:lnTo>
                    <a:pt x="72390" y="96203"/>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2" name="Google Shape;372;p3"/>
            <p:cNvSpPr/>
            <p:nvPr/>
          </p:nvSpPr>
          <p:spPr>
            <a:xfrm>
              <a:off x="4168139" y="3362324"/>
              <a:ext cx="584834" cy="598169"/>
            </a:xfrm>
            <a:custGeom>
              <a:avLst/>
              <a:gdLst/>
              <a:ahLst/>
              <a:cxnLst/>
              <a:rect l="l" t="t" r="r" b="b"/>
              <a:pathLst>
                <a:path w="584834" h="598169" extrusionOk="0">
                  <a:moveTo>
                    <a:pt x="224790" y="598170"/>
                  </a:moveTo>
                  <a:lnTo>
                    <a:pt x="223838" y="597218"/>
                  </a:lnTo>
                  <a:lnTo>
                    <a:pt x="0" y="390525"/>
                  </a:lnTo>
                  <a:lnTo>
                    <a:pt x="66675" y="91440"/>
                  </a:lnTo>
                  <a:lnTo>
                    <a:pt x="68580" y="90488"/>
                  </a:lnTo>
                  <a:lnTo>
                    <a:pt x="359092" y="0"/>
                  </a:lnTo>
                  <a:lnTo>
                    <a:pt x="584835" y="207645"/>
                  </a:lnTo>
                  <a:lnTo>
                    <a:pt x="518160" y="506730"/>
                  </a:lnTo>
                  <a:lnTo>
                    <a:pt x="516255" y="507683"/>
                  </a:lnTo>
                  <a:lnTo>
                    <a:pt x="224790" y="598170"/>
                  </a:lnTo>
                  <a:close/>
                  <a:moveTo>
                    <a:pt x="6667" y="388620"/>
                  </a:moveTo>
                  <a:lnTo>
                    <a:pt x="226695" y="591503"/>
                  </a:lnTo>
                  <a:lnTo>
                    <a:pt x="512445" y="501967"/>
                  </a:lnTo>
                  <a:lnTo>
                    <a:pt x="578168" y="209550"/>
                  </a:lnTo>
                  <a:lnTo>
                    <a:pt x="358140" y="6667"/>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3" name="Google Shape;373;p3"/>
            <p:cNvSpPr/>
            <p:nvPr/>
          </p:nvSpPr>
          <p:spPr>
            <a:xfrm>
              <a:off x="4680584" y="3477577"/>
              <a:ext cx="583882" cy="598169"/>
            </a:xfrm>
            <a:custGeom>
              <a:avLst/>
              <a:gdLst/>
              <a:ahLst/>
              <a:cxnLst/>
              <a:rect l="l" t="t" r="r" b="b"/>
              <a:pathLst>
                <a:path w="583882" h="598169" extrusionOk="0">
                  <a:moveTo>
                    <a:pt x="224790" y="598170"/>
                  </a:moveTo>
                  <a:lnTo>
                    <a:pt x="223838" y="597217"/>
                  </a:lnTo>
                  <a:lnTo>
                    <a:pt x="0" y="390525"/>
                  </a:lnTo>
                  <a:lnTo>
                    <a:pt x="66675" y="91440"/>
                  </a:lnTo>
                  <a:lnTo>
                    <a:pt x="68580" y="90488"/>
                  </a:lnTo>
                  <a:lnTo>
                    <a:pt x="359093" y="0"/>
                  </a:lnTo>
                  <a:lnTo>
                    <a:pt x="360045" y="952"/>
                  </a:lnTo>
                  <a:lnTo>
                    <a:pt x="583883" y="207645"/>
                  </a:lnTo>
                  <a:lnTo>
                    <a:pt x="517208" y="506730"/>
                  </a:lnTo>
                  <a:lnTo>
                    <a:pt x="515303" y="507682"/>
                  </a:lnTo>
                  <a:lnTo>
                    <a:pt x="224790" y="598170"/>
                  </a:lnTo>
                  <a:close/>
                  <a:moveTo>
                    <a:pt x="5715" y="388620"/>
                  </a:moveTo>
                  <a:lnTo>
                    <a:pt x="225743" y="591503"/>
                  </a:lnTo>
                  <a:lnTo>
                    <a:pt x="511493" y="501967"/>
                  </a:lnTo>
                  <a:lnTo>
                    <a:pt x="577215" y="209550"/>
                  </a:lnTo>
                  <a:lnTo>
                    <a:pt x="357188" y="6667"/>
                  </a:lnTo>
                  <a:lnTo>
                    <a:pt x="71438" y="96202"/>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4" name="Google Shape;374;p3"/>
            <p:cNvSpPr/>
            <p:nvPr/>
          </p:nvSpPr>
          <p:spPr>
            <a:xfrm>
              <a:off x="6727506" y="3936681"/>
              <a:ext cx="583882" cy="598170"/>
            </a:xfrm>
            <a:custGeom>
              <a:avLst/>
              <a:gdLst/>
              <a:ahLst/>
              <a:cxnLst/>
              <a:rect l="l" t="t" r="r" b="b"/>
              <a:pathLst>
                <a:path w="583882" h="598170" extrusionOk="0">
                  <a:moveTo>
                    <a:pt x="224790" y="598170"/>
                  </a:moveTo>
                  <a:lnTo>
                    <a:pt x="223838" y="597218"/>
                  </a:lnTo>
                  <a:lnTo>
                    <a:pt x="0" y="390525"/>
                  </a:lnTo>
                  <a:lnTo>
                    <a:pt x="66675" y="91440"/>
                  </a:lnTo>
                  <a:lnTo>
                    <a:pt x="68580" y="90488"/>
                  </a:lnTo>
                  <a:lnTo>
                    <a:pt x="359093" y="0"/>
                  </a:lnTo>
                  <a:lnTo>
                    <a:pt x="360045" y="953"/>
                  </a:lnTo>
                  <a:lnTo>
                    <a:pt x="583882" y="207645"/>
                  </a:lnTo>
                  <a:lnTo>
                    <a:pt x="517208" y="506730"/>
                  </a:lnTo>
                  <a:lnTo>
                    <a:pt x="515303" y="507683"/>
                  </a:lnTo>
                  <a:lnTo>
                    <a:pt x="224790" y="598170"/>
                  </a:lnTo>
                  <a:close/>
                  <a:moveTo>
                    <a:pt x="6668" y="388620"/>
                  </a:moveTo>
                  <a:lnTo>
                    <a:pt x="226695" y="591503"/>
                  </a:lnTo>
                  <a:lnTo>
                    <a:pt x="512445" y="501968"/>
                  </a:lnTo>
                  <a:lnTo>
                    <a:pt x="578168" y="209550"/>
                  </a:lnTo>
                  <a:lnTo>
                    <a:pt x="358140" y="6668"/>
                  </a:lnTo>
                  <a:lnTo>
                    <a:pt x="72390" y="96203"/>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5" name="Google Shape;375;p3"/>
            <p:cNvSpPr/>
            <p:nvPr/>
          </p:nvSpPr>
          <p:spPr>
            <a:xfrm>
              <a:off x="7239952" y="4051934"/>
              <a:ext cx="583882" cy="598170"/>
            </a:xfrm>
            <a:custGeom>
              <a:avLst/>
              <a:gdLst/>
              <a:ahLst/>
              <a:cxnLst/>
              <a:rect l="l" t="t" r="r" b="b"/>
              <a:pathLst>
                <a:path w="583882" h="598170" extrusionOk="0">
                  <a:moveTo>
                    <a:pt x="224790" y="598170"/>
                  </a:moveTo>
                  <a:lnTo>
                    <a:pt x="223837" y="597218"/>
                  </a:lnTo>
                  <a:lnTo>
                    <a:pt x="0" y="390525"/>
                  </a:lnTo>
                  <a:lnTo>
                    <a:pt x="66675" y="91440"/>
                  </a:lnTo>
                  <a:lnTo>
                    <a:pt x="68580" y="90488"/>
                  </a:lnTo>
                  <a:lnTo>
                    <a:pt x="359092" y="0"/>
                  </a:lnTo>
                  <a:lnTo>
                    <a:pt x="360045" y="953"/>
                  </a:lnTo>
                  <a:lnTo>
                    <a:pt x="583883" y="207645"/>
                  </a:lnTo>
                  <a:lnTo>
                    <a:pt x="517208" y="506730"/>
                  </a:lnTo>
                  <a:lnTo>
                    <a:pt x="515303" y="507683"/>
                  </a:lnTo>
                  <a:lnTo>
                    <a:pt x="224790" y="598170"/>
                  </a:lnTo>
                  <a:close/>
                  <a:moveTo>
                    <a:pt x="5715" y="387668"/>
                  </a:moveTo>
                  <a:lnTo>
                    <a:pt x="225742" y="590550"/>
                  </a:lnTo>
                  <a:lnTo>
                    <a:pt x="511492" y="501015"/>
                  </a:lnTo>
                  <a:lnTo>
                    <a:pt x="577215" y="208597"/>
                  </a:lnTo>
                  <a:lnTo>
                    <a:pt x="357187" y="5715"/>
                  </a:lnTo>
                  <a:lnTo>
                    <a:pt x="71437" y="95250"/>
                  </a:lnTo>
                  <a:lnTo>
                    <a:pt x="5715"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6" name="Google Shape;376;p3"/>
            <p:cNvSpPr/>
            <p:nvPr/>
          </p:nvSpPr>
          <p:spPr>
            <a:xfrm>
              <a:off x="2789872" y="3518534"/>
              <a:ext cx="583882" cy="598170"/>
            </a:xfrm>
            <a:custGeom>
              <a:avLst/>
              <a:gdLst/>
              <a:ahLst/>
              <a:cxnLst/>
              <a:rect l="l" t="t" r="r" b="b"/>
              <a:pathLst>
                <a:path w="583882" h="598170" extrusionOk="0">
                  <a:moveTo>
                    <a:pt x="224790" y="598170"/>
                  </a:moveTo>
                  <a:lnTo>
                    <a:pt x="223838" y="597218"/>
                  </a:lnTo>
                  <a:lnTo>
                    <a:pt x="0" y="390525"/>
                  </a:lnTo>
                  <a:lnTo>
                    <a:pt x="66675" y="91440"/>
                  </a:lnTo>
                  <a:lnTo>
                    <a:pt x="68580" y="90488"/>
                  </a:lnTo>
                  <a:lnTo>
                    <a:pt x="359092" y="0"/>
                  </a:lnTo>
                  <a:lnTo>
                    <a:pt x="360045" y="953"/>
                  </a:lnTo>
                  <a:lnTo>
                    <a:pt x="583882" y="207645"/>
                  </a:lnTo>
                  <a:lnTo>
                    <a:pt x="517207" y="506730"/>
                  </a:lnTo>
                  <a:lnTo>
                    <a:pt x="515303" y="507683"/>
                  </a:lnTo>
                  <a:lnTo>
                    <a:pt x="224790" y="598170"/>
                  </a:lnTo>
                  <a:close/>
                  <a:moveTo>
                    <a:pt x="5715" y="388620"/>
                  </a:moveTo>
                  <a:lnTo>
                    <a:pt x="225742" y="591503"/>
                  </a:lnTo>
                  <a:lnTo>
                    <a:pt x="511492" y="501968"/>
                  </a:lnTo>
                  <a:lnTo>
                    <a:pt x="577215" y="210503"/>
                  </a:lnTo>
                  <a:lnTo>
                    <a:pt x="357188" y="7620"/>
                  </a:lnTo>
                  <a:lnTo>
                    <a:pt x="71438" y="97155"/>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7" name="Google Shape;377;p3"/>
            <p:cNvSpPr/>
            <p:nvPr/>
          </p:nvSpPr>
          <p:spPr>
            <a:xfrm>
              <a:off x="3300412" y="3633787"/>
              <a:ext cx="583882" cy="598169"/>
            </a:xfrm>
            <a:custGeom>
              <a:avLst/>
              <a:gdLst/>
              <a:ahLst/>
              <a:cxnLst/>
              <a:rect l="l" t="t" r="r" b="b"/>
              <a:pathLst>
                <a:path w="583882" h="598169" extrusionOk="0">
                  <a:moveTo>
                    <a:pt x="225742" y="598170"/>
                  </a:moveTo>
                  <a:lnTo>
                    <a:pt x="224790" y="597218"/>
                  </a:lnTo>
                  <a:lnTo>
                    <a:pt x="0" y="390525"/>
                  </a:lnTo>
                  <a:lnTo>
                    <a:pt x="66675" y="91440"/>
                  </a:lnTo>
                  <a:lnTo>
                    <a:pt x="68580" y="90488"/>
                  </a:lnTo>
                  <a:lnTo>
                    <a:pt x="359092" y="0"/>
                  </a:lnTo>
                  <a:lnTo>
                    <a:pt x="360045" y="953"/>
                  </a:lnTo>
                  <a:lnTo>
                    <a:pt x="583883" y="207645"/>
                  </a:lnTo>
                  <a:lnTo>
                    <a:pt x="517208" y="506730"/>
                  </a:lnTo>
                  <a:lnTo>
                    <a:pt x="515303" y="507682"/>
                  </a:lnTo>
                  <a:lnTo>
                    <a:pt x="225742" y="598170"/>
                  </a:lnTo>
                  <a:close/>
                  <a:moveTo>
                    <a:pt x="7620" y="388620"/>
                  </a:moveTo>
                  <a:lnTo>
                    <a:pt x="227648" y="591503"/>
                  </a:lnTo>
                  <a:lnTo>
                    <a:pt x="513397" y="501968"/>
                  </a:lnTo>
                  <a:lnTo>
                    <a:pt x="579120" y="209550"/>
                  </a:lnTo>
                  <a:lnTo>
                    <a:pt x="359092" y="6667"/>
                  </a:lnTo>
                  <a:lnTo>
                    <a:pt x="73342" y="96203"/>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8" name="Google Shape;378;p3"/>
            <p:cNvSpPr/>
            <p:nvPr/>
          </p:nvSpPr>
          <p:spPr>
            <a:xfrm>
              <a:off x="3812857" y="3748087"/>
              <a:ext cx="583882" cy="598169"/>
            </a:xfrm>
            <a:custGeom>
              <a:avLst/>
              <a:gdLst/>
              <a:ahLst/>
              <a:cxnLst/>
              <a:rect l="l" t="t" r="r" b="b"/>
              <a:pathLst>
                <a:path w="583882" h="598169" extrusionOk="0">
                  <a:moveTo>
                    <a:pt x="224790" y="598170"/>
                  </a:moveTo>
                  <a:lnTo>
                    <a:pt x="223838" y="597218"/>
                  </a:lnTo>
                  <a:lnTo>
                    <a:pt x="0" y="390525"/>
                  </a:lnTo>
                  <a:lnTo>
                    <a:pt x="66675" y="91440"/>
                  </a:lnTo>
                  <a:lnTo>
                    <a:pt x="68580" y="90488"/>
                  </a:lnTo>
                  <a:lnTo>
                    <a:pt x="359092" y="0"/>
                  </a:lnTo>
                  <a:lnTo>
                    <a:pt x="360045" y="953"/>
                  </a:lnTo>
                  <a:lnTo>
                    <a:pt x="583883" y="207645"/>
                  </a:lnTo>
                  <a:lnTo>
                    <a:pt x="517208" y="506730"/>
                  </a:lnTo>
                  <a:lnTo>
                    <a:pt x="515302" y="507682"/>
                  </a:lnTo>
                  <a:lnTo>
                    <a:pt x="224790" y="598170"/>
                  </a:lnTo>
                  <a:close/>
                  <a:moveTo>
                    <a:pt x="6667" y="388620"/>
                  </a:moveTo>
                  <a:lnTo>
                    <a:pt x="226695" y="591503"/>
                  </a:lnTo>
                  <a:lnTo>
                    <a:pt x="512445" y="501968"/>
                  </a:lnTo>
                  <a:lnTo>
                    <a:pt x="578168" y="209550"/>
                  </a:lnTo>
                  <a:lnTo>
                    <a:pt x="358140" y="6667"/>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9" name="Google Shape;379;p3"/>
            <p:cNvSpPr/>
            <p:nvPr/>
          </p:nvSpPr>
          <p:spPr>
            <a:xfrm>
              <a:off x="4325302" y="3863339"/>
              <a:ext cx="583882" cy="598169"/>
            </a:xfrm>
            <a:custGeom>
              <a:avLst/>
              <a:gdLst/>
              <a:ahLst/>
              <a:cxnLst/>
              <a:rect l="l" t="t" r="r" b="b"/>
              <a:pathLst>
                <a:path w="583882" h="598169" extrusionOk="0">
                  <a:moveTo>
                    <a:pt x="224790" y="598170"/>
                  </a:moveTo>
                  <a:lnTo>
                    <a:pt x="223838" y="597217"/>
                  </a:lnTo>
                  <a:lnTo>
                    <a:pt x="0" y="390525"/>
                  </a:lnTo>
                  <a:lnTo>
                    <a:pt x="66675" y="91440"/>
                  </a:lnTo>
                  <a:lnTo>
                    <a:pt x="68580" y="90488"/>
                  </a:lnTo>
                  <a:lnTo>
                    <a:pt x="359092" y="0"/>
                  </a:lnTo>
                  <a:lnTo>
                    <a:pt x="360045" y="952"/>
                  </a:lnTo>
                  <a:lnTo>
                    <a:pt x="583882" y="207645"/>
                  </a:lnTo>
                  <a:lnTo>
                    <a:pt x="517207" y="506730"/>
                  </a:lnTo>
                  <a:lnTo>
                    <a:pt x="515302" y="507682"/>
                  </a:lnTo>
                  <a:lnTo>
                    <a:pt x="224790" y="598170"/>
                  </a:lnTo>
                  <a:close/>
                  <a:moveTo>
                    <a:pt x="5715" y="388620"/>
                  </a:moveTo>
                  <a:lnTo>
                    <a:pt x="225742" y="591503"/>
                  </a:lnTo>
                  <a:lnTo>
                    <a:pt x="511492" y="501967"/>
                  </a:lnTo>
                  <a:lnTo>
                    <a:pt x="577215" y="209550"/>
                  </a:lnTo>
                  <a:lnTo>
                    <a:pt x="357188" y="6667"/>
                  </a:lnTo>
                  <a:lnTo>
                    <a:pt x="71438" y="96203"/>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0" name="Google Shape;380;p3"/>
            <p:cNvSpPr/>
            <p:nvPr/>
          </p:nvSpPr>
          <p:spPr>
            <a:xfrm>
              <a:off x="6372224" y="4322444"/>
              <a:ext cx="583882" cy="598170"/>
            </a:xfrm>
            <a:custGeom>
              <a:avLst/>
              <a:gdLst/>
              <a:ahLst/>
              <a:cxnLst/>
              <a:rect l="l" t="t" r="r" b="b"/>
              <a:pathLst>
                <a:path w="583882" h="598170" extrusionOk="0">
                  <a:moveTo>
                    <a:pt x="224790" y="598170"/>
                  </a:moveTo>
                  <a:lnTo>
                    <a:pt x="223838" y="597218"/>
                  </a:lnTo>
                  <a:lnTo>
                    <a:pt x="0" y="390525"/>
                  </a:lnTo>
                  <a:lnTo>
                    <a:pt x="66675" y="91440"/>
                  </a:lnTo>
                  <a:lnTo>
                    <a:pt x="68580" y="90488"/>
                  </a:lnTo>
                  <a:lnTo>
                    <a:pt x="359093" y="0"/>
                  </a:lnTo>
                  <a:lnTo>
                    <a:pt x="360045" y="953"/>
                  </a:lnTo>
                  <a:lnTo>
                    <a:pt x="583882" y="207645"/>
                  </a:lnTo>
                  <a:lnTo>
                    <a:pt x="517207" y="506730"/>
                  </a:lnTo>
                  <a:lnTo>
                    <a:pt x="515303" y="507683"/>
                  </a:lnTo>
                  <a:lnTo>
                    <a:pt x="224790" y="598170"/>
                  </a:lnTo>
                  <a:close/>
                  <a:moveTo>
                    <a:pt x="6668" y="388620"/>
                  </a:moveTo>
                  <a:lnTo>
                    <a:pt x="226695" y="591503"/>
                  </a:lnTo>
                  <a:lnTo>
                    <a:pt x="512445" y="501968"/>
                  </a:lnTo>
                  <a:lnTo>
                    <a:pt x="578168" y="209550"/>
                  </a:lnTo>
                  <a:lnTo>
                    <a:pt x="357188" y="7620"/>
                  </a:lnTo>
                  <a:lnTo>
                    <a:pt x="71438" y="97155"/>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1" name="Google Shape;381;p3"/>
            <p:cNvSpPr/>
            <p:nvPr/>
          </p:nvSpPr>
          <p:spPr>
            <a:xfrm>
              <a:off x="2433637" y="3905249"/>
              <a:ext cx="583882" cy="598169"/>
            </a:xfrm>
            <a:custGeom>
              <a:avLst/>
              <a:gdLst/>
              <a:ahLst/>
              <a:cxnLst/>
              <a:rect l="l" t="t" r="r" b="b"/>
              <a:pathLst>
                <a:path w="583882" h="598169" extrusionOk="0">
                  <a:moveTo>
                    <a:pt x="225743" y="598170"/>
                  </a:moveTo>
                  <a:lnTo>
                    <a:pt x="224790" y="597218"/>
                  </a:lnTo>
                  <a:lnTo>
                    <a:pt x="0" y="390525"/>
                  </a:lnTo>
                  <a:lnTo>
                    <a:pt x="66675" y="91440"/>
                  </a:lnTo>
                  <a:lnTo>
                    <a:pt x="68580" y="90488"/>
                  </a:lnTo>
                  <a:lnTo>
                    <a:pt x="359093" y="0"/>
                  </a:lnTo>
                  <a:lnTo>
                    <a:pt x="360045" y="953"/>
                  </a:lnTo>
                  <a:lnTo>
                    <a:pt x="583883" y="207645"/>
                  </a:lnTo>
                  <a:lnTo>
                    <a:pt x="517208" y="506730"/>
                  </a:lnTo>
                  <a:lnTo>
                    <a:pt x="515303" y="507682"/>
                  </a:lnTo>
                  <a:lnTo>
                    <a:pt x="225743" y="598170"/>
                  </a:lnTo>
                  <a:close/>
                  <a:moveTo>
                    <a:pt x="6668" y="387668"/>
                  </a:moveTo>
                  <a:lnTo>
                    <a:pt x="226695" y="590550"/>
                  </a:lnTo>
                  <a:lnTo>
                    <a:pt x="512445" y="501015"/>
                  </a:lnTo>
                  <a:lnTo>
                    <a:pt x="578168" y="208597"/>
                  </a:lnTo>
                  <a:lnTo>
                    <a:pt x="358140" y="5715"/>
                  </a:lnTo>
                  <a:lnTo>
                    <a:pt x="72390" y="95250"/>
                  </a:lnTo>
                  <a:lnTo>
                    <a:pt x="6668"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2" name="Google Shape;382;p3"/>
            <p:cNvSpPr/>
            <p:nvPr/>
          </p:nvSpPr>
          <p:spPr>
            <a:xfrm>
              <a:off x="2946081" y="4019549"/>
              <a:ext cx="583882" cy="598169"/>
            </a:xfrm>
            <a:custGeom>
              <a:avLst/>
              <a:gdLst/>
              <a:ahLst/>
              <a:cxnLst/>
              <a:rect l="l" t="t" r="r" b="b"/>
              <a:pathLst>
                <a:path w="583882" h="598169" extrusionOk="0">
                  <a:moveTo>
                    <a:pt x="224790" y="598170"/>
                  </a:moveTo>
                  <a:lnTo>
                    <a:pt x="223838" y="597218"/>
                  </a:lnTo>
                  <a:lnTo>
                    <a:pt x="0" y="390525"/>
                  </a:lnTo>
                  <a:lnTo>
                    <a:pt x="66675" y="91440"/>
                  </a:lnTo>
                  <a:lnTo>
                    <a:pt x="68580" y="90488"/>
                  </a:lnTo>
                  <a:lnTo>
                    <a:pt x="359093" y="0"/>
                  </a:lnTo>
                  <a:lnTo>
                    <a:pt x="360045" y="953"/>
                  </a:lnTo>
                  <a:lnTo>
                    <a:pt x="583883" y="207645"/>
                  </a:lnTo>
                  <a:lnTo>
                    <a:pt x="517208" y="506730"/>
                  </a:lnTo>
                  <a:lnTo>
                    <a:pt x="515303" y="507682"/>
                  </a:lnTo>
                  <a:lnTo>
                    <a:pt x="224790" y="598170"/>
                  </a:lnTo>
                  <a:close/>
                  <a:moveTo>
                    <a:pt x="6668" y="388620"/>
                  </a:moveTo>
                  <a:lnTo>
                    <a:pt x="226695" y="591503"/>
                  </a:lnTo>
                  <a:lnTo>
                    <a:pt x="512445" y="501968"/>
                  </a:lnTo>
                  <a:lnTo>
                    <a:pt x="578168" y="209550"/>
                  </a:lnTo>
                  <a:lnTo>
                    <a:pt x="358140" y="6668"/>
                  </a:lnTo>
                  <a:lnTo>
                    <a:pt x="72390" y="96203"/>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3" name="Google Shape;383;p3"/>
            <p:cNvSpPr/>
            <p:nvPr/>
          </p:nvSpPr>
          <p:spPr>
            <a:xfrm>
              <a:off x="3457574" y="4134802"/>
              <a:ext cx="583882" cy="598169"/>
            </a:xfrm>
            <a:custGeom>
              <a:avLst/>
              <a:gdLst/>
              <a:ahLst/>
              <a:cxnLst/>
              <a:rect l="l" t="t" r="r" b="b"/>
              <a:pathLst>
                <a:path w="583882" h="598169" extrusionOk="0">
                  <a:moveTo>
                    <a:pt x="224790" y="598170"/>
                  </a:moveTo>
                  <a:lnTo>
                    <a:pt x="223838" y="597217"/>
                  </a:lnTo>
                  <a:lnTo>
                    <a:pt x="0" y="390525"/>
                  </a:lnTo>
                  <a:lnTo>
                    <a:pt x="66675" y="91440"/>
                  </a:lnTo>
                  <a:lnTo>
                    <a:pt x="68580" y="90488"/>
                  </a:lnTo>
                  <a:lnTo>
                    <a:pt x="359092" y="0"/>
                  </a:lnTo>
                  <a:lnTo>
                    <a:pt x="360045" y="953"/>
                  </a:lnTo>
                  <a:lnTo>
                    <a:pt x="583883" y="207645"/>
                  </a:lnTo>
                  <a:lnTo>
                    <a:pt x="517208" y="506730"/>
                  </a:lnTo>
                  <a:lnTo>
                    <a:pt x="515303" y="507682"/>
                  </a:lnTo>
                  <a:lnTo>
                    <a:pt x="224790" y="598170"/>
                  </a:lnTo>
                  <a:close/>
                  <a:moveTo>
                    <a:pt x="6667" y="387667"/>
                  </a:moveTo>
                  <a:lnTo>
                    <a:pt x="226695" y="590550"/>
                  </a:lnTo>
                  <a:lnTo>
                    <a:pt x="512445" y="501015"/>
                  </a:lnTo>
                  <a:lnTo>
                    <a:pt x="578168" y="208597"/>
                  </a:lnTo>
                  <a:lnTo>
                    <a:pt x="358140" y="5715"/>
                  </a:lnTo>
                  <a:lnTo>
                    <a:pt x="72390" y="95250"/>
                  </a:lnTo>
                  <a:lnTo>
                    <a:pt x="6667"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4" name="Google Shape;384;p3"/>
            <p:cNvSpPr/>
            <p:nvPr/>
          </p:nvSpPr>
          <p:spPr>
            <a:xfrm>
              <a:off x="3970019" y="4249102"/>
              <a:ext cx="583882" cy="598169"/>
            </a:xfrm>
            <a:custGeom>
              <a:avLst/>
              <a:gdLst/>
              <a:ahLst/>
              <a:cxnLst/>
              <a:rect l="l" t="t" r="r" b="b"/>
              <a:pathLst>
                <a:path w="583882" h="598169" extrusionOk="0">
                  <a:moveTo>
                    <a:pt x="224790" y="598170"/>
                  </a:moveTo>
                  <a:lnTo>
                    <a:pt x="223838" y="597217"/>
                  </a:lnTo>
                  <a:lnTo>
                    <a:pt x="0" y="390525"/>
                  </a:lnTo>
                  <a:lnTo>
                    <a:pt x="66675" y="91440"/>
                  </a:lnTo>
                  <a:lnTo>
                    <a:pt x="68580" y="90488"/>
                  </a:lnTo>
                  <a:lnTo>
                    <a:pt x="359092" y="0"/>
                  </a:lnTo>
                  <a:lnTo>
                    <a:pt x="360045" y="953"/>
                  </a:lnTo>
                  <a:lnTo>
                    <a:pt x="583883" y="207645"/>
                  </a:lnTo>
                  <a:lnTo>
                    <a:pt x="517208" y="506730"/>
                  </a:lnTo>
                  <a:lnTo>
                    <a:pt x="515302" y="507682"/>
                  </a:lnTo>
                  <a:lnTo>
                    <a:pt x="224790" y="598170"/>
                  </a:lnTo>
                  <a:close/>
                  <a:moveTo>
                    <a:pt x="5715" y="388620"/>
                  </a:moveTo>
                  <a:lnTo>
                    <a:pt x="225742" y="591503"/>
                  </a:lnTo>
                  <a:lnTo>
                    <a:pt x="511492" y="501967"/>
                  </a:lnTo>
                  <a:lnTo>
                    <a:pt x="577215" y="209550"/>
                  </a:lnTo>
                  <a:lnTo>
                    <a:pt x="357188" y="6667"/>
                  </a:lnTo>
                  <a:lnTo>
                    <a:pt x="71438" y="96203"/>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5" name="Google Shape;385;p3"/>
            <p:cNvSpPr/>
            <p:nvPr/>
          </p:nvSpPr>
          <p:spPr>
            <a:xfrm>
              <a:off x="4481512" y="4364354"/>
              <a:ext cx="583882" cy="598169"/>
            </a:xfrm>
            <a:custGeom>
              <a:avLst/>
              <a:gdLst/>
              <a:ahLst/>
              <a:cxnLst/>
              <a:rect l="l" t="t" r="r" b="b"/>
              <a:pathLst>
                <a:path w="583882" h="598169" extrusionOk="0">
                  <a:moveTo>
                    <a:pt x="224790" y="598170"/>
                  </a:moveTo>
                  <a:lnTo>
                    <a:pt x="223838" y="597217"/>
                  </a:lnTo>
                  <a:lnTo>
                    <a:pt x="0" y="390525"/>
                  </a:lnTo>
                  <a:lnTo>
                    <a:pt x="66675" y="91440"/>
                  </a:lnTo>
                  <a:lnTo>
                    <a:pt x="68580" y="90488"/>
                  </a:lnTo>
                  <a:lnTo>
                    <a:pt x="359092" y="0"/>
                  </a:lnTo>
                  <a:lnTo>
                    <a:pt x="360045" y="952"/>
                  </a:lnTo>
                  <a:lnTo>
                    <a:pt x="583882" y="207645"/>
                  </a:lnTo>
                  <a:lnTo>
                    <a:pt x="517207" y="506730"/>
                  </a:lnTo>
                  <a:lnTo>
                    <a:pt x="515303" y="507682"/>
                  </a:lnTo>
                  <a:lnTo>
                    <a:pt x="224790" y="598170"/>
                  </a:lnTo>
                  <a:close/>
                  <a:moveTo>
                    <a:pt x="6667" y="387667"/>
                  </a:moveTo>
                  <a:lnTo>
                    <a:pt x="226695" y="590550"/>
                  </a:lnTo>
                  <a:lnTo>
                    <a:pt x="512445" y="501015"/>
                  </a:lnTo>
                  <a:lnTo>
                    <a:pt x="578168" y="208597"/>
                  </a:lnTo>
                  <a:lnTo>
                    <a:pt x="358140" y="5715"/>
                  </a:lnTo>
                  <a:lnTo>
                    <a:pt x="72390" y="95250"/>
                  </a:lnTo>
                  <a:lnTo>
                    <a:pt x="6667"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6" name="Google Shape;386;p3"/>
            <p:cNvSpPr/>
            <p:nvPr/>
          </p:nvSpPr>
          <p:spPr>
            <a:xfrm>
              <a:off x="6528434" y="4823459"/>
              <a:ext cx="583882" cy="598170"/>
            </a:xfrm>
            <a:custGeom>
              <a:avLst/>
              <a:gdLst/>
              <a:ahLst/>
              <a:cxnLst/>
              <a:rect l="l" t="t" r="r" b="b"/>
              <a:pathLst>
                <a:path w="583882" h="598170" extrusionOk="0">
                  <a:moveTo>
                    <a:pt x="224790" y="598170"/>
                  </a:moveTo>
                  <a:lnTo>
                    <a:pt x="223838" y="597218"/>
                  </a:lnTo>
                  <a:lnTo>
                    <a:pt x="0" y="390525"/>
                  </a:lnTo>
                  <a:lnTo>
                    <a:pt x="66675" y="91440"/>
                  </a:lnTo>
                  <a:lnTo>
                    <a:pt x="68580" y="90488"/>
                  </a:lnTo>
                  <a:lnTo>
                    <a:pt x="359093" y="0"/>
                  </a:lnTo>
                  <a:lnTo>
                    <a:pt x="360045" y="953"/>
                  </a:lnTo>
                  <a:lnTo>
                    <a:pt x="583883" y="207645"/>
                  </a:lnTo>
                  <a:lnTo>
                    <a:pt x="517208" y="506730"/>
                  </a:lnTo>
                  <a:lnTo>
                    <a:pt x="515303" y="507683"/>
                  </a:lnTo>
                  <a:lnTo>
                    <a:pt x="224790" y="598170"/>
                  </a:lnTo>
                  <a:close/>
                  <a:moveTo>
                    <a:pt x="6668" y="387668"/>
                  </a:moveTo>
                  <a:lnTo>
                    <a:pt x="226695" y="590550"/>
                  </a:lnTo>
                  <a:lnTo>
                    <a:pt x="512445" y="501015"/>
                  </a:lnTo>
                  <a:lnTo>
                    <a:pt x="578168" y="208597"/>
                  </a:lnTo>
                  <a:lnTo>
                    <a:pt x="358140" y="5715"/>
                  </a:lnTo>
                  <a:lnTo>
                    <a:pt x="72390" y="95250"/>
                  </a:lnTo>
                  <a:lnTo>
                    <a:pt x="6668"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7" name="Google Shape;387;p3"/>
            <p:cNvSpPr/>
            <p:nvPr/>
          </p:nvSpPr>
          <p:spPr>
            <a:xfrm>
              <a:off x="5725477" y="2687002"/>
              <a:ext cx="45719" cy="45719"/>
            </a:xfrm>
            <a:custGeom>
              <a:avLst/>
              <a:gdLst/>
              <a:ahLst/>
              <a:cxnLst/>
              <a:rect l="l" t="t" r="r" b="b"/>
              <a:pathLst>
                <a:path w="45719" h="45719" extrusionOk="0">
                  <a:moveTo>
                    <a:pt x="45720" y="22860"/>
                  </a:moveTo>
                  <a:cubicBezTo>
                    <a:pt x="45720" y="35242"/>
                    <a:pt x="35242" y="45720"/>
                    <a:pt x="22860" y="45720"/>
                  </a:cubicBezTo>
                  <a:cubicBezTo>
                    <a:pt x="10478" y="45720"/>
                    <a:pt x="0" y="35242"/>
                    <a:pt x="0" y="22860"/>
                  </a:cubicBezTo>
                  <a:cubicBezTo>
                    <a:pt x="0" y="10477"/>
                    <a:pt x="10478"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8" name="Google Shape;388;p3"/>
            <p:cNvSpPr/>
            <p:nvPr/>
          </p:nvSpPr>
          <p:spPr>
            <a:xfrm>
              <a:off x="3680459" y="2228789"/>
              <a:ext cx="45720" cy="45780"/>
            </a:xfrm>
            <a:custGeom>
              <a:avLst/>
              <a:gdLst/>
              <a:ahLst/>
              <a:cxnLst/>
              <a:rect l="l" t="t" r="r" b="b"/>
              <a:pathLst>
                <a:path w="45720" h="45780" extrusionOk="0">
                  <a:moveTo>
                    <a:pt x="45720" y="22920"/>
                  </a:moveTo>
                  <a:cubicBezTo>
                    <a:pt x="45720" y="35303"/>
                    <a:pt x="35243" y="45780"/>
                    <a:pt x="22860" y="45780"/>
                  </a:cubicBezTo>
                  <a:cubicBezTo>
                    <a:pt x="10478" y="45780"/>
                    <a:pt x="0" y="35303"/>
                    <a:pt x="0" y="22920"/>
                  </a:cubicBezTo>
                  <a:cubicBezTo>
                    <a:pt x="0" y="10538"/>
                    <a:pt x="10478" y="60"/>
                    <a:pt x="22860" y="60"/>
                  </a:cubicBezTo>
                  <a:cubicBezTo>
                    <a:pt x="35243"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9" name="Google Shape;389;p3"/>
            <p:cNvSpPr/>
            <p:nvPr/>
          </p:nvSpPr>
          <p:spPr>
            <a:xfrm>
              <a:off x="6594156" y="2415539"/>
              <a:ext cx="45720" cy="45720"/>
            </a:xfrm>
            <a:custGeom>
              <a:avLst/>
              <a:gdLst/>
              <a:ahLst/>
              <a:cxnLst/>
              <a:rect l="l" t="t" r="r" b="b"/>
              <a:pathLst>
                <a:path w="45720" h="45720" extrusionOk="0">
                  <a:moveTo>
                    <a:pt x="45720" y="22860"/>
                  </a:moveTo>
                  <a:cubicBezTo>
                    <a:pt x="45720" y="35243"/>
                    <a:pt x="35243" y="45720"/>
                    <a:pt x="22860" y="45720"/>
                  </a:cubicBezTo>
                  <a:cubicBezTo>
                    <a:pt x="10478" y="45720"/>
                    <a:pt x="0" y="35243"/>
                    <a:pt x="0" y="22860"/>
                  </a:cubicBezTo>
                  <a:cubicBezTo>
                    <a:pt x="0" y="10477"/>
                    <a:pt x="10478" y="0"/>
                    <a:pt x="22860" y="0"/>
                  </a:cubicBezTo>
                  <a:cubicBezTo>
                    <a:pt x="35243"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0" name="Google Shape;390;p3"/>
            <p:cNvSpPr/>
            <p:nvPr/>
          </p:nvSpPr>
          <p:spPr>
            <a:xfrm>
              <a:off x="7172324" y="2234564"/>
              <a:ext cx="45719" cy="45720"/>
            </a:xfrm>
            <a:custGeom>
              <a:avLst/>
              <a:gdLst/>
              <a:ahLst/>
              <a:cxnLst/>
              <a:rect l="l" t="t" r="r" b="b"/>
              <a:pathLst>
                <a:path w="45719" h="45720" extrusionOk="0">
                  <a:moveTo>
                    <a:pt x="45720" y="22860"/>
                  </a:moveTo>
                  <a:cubicBezTo>
                    <a:pt x="45720" y="35243"/>
                    <a:pt x="35243" y="45720"/>
                    <a:pt x="22860" y="45720"/>
                  </a:cubicBezTo>
                  <a:cubicBezTo>
                    <a:pt x="10478" y="45720"/>
                    <a:pt x="0" y="35243"/>
                    <a:pt x="0" y="22860"/>
                  </a:cubicBezTo>
                  <a:cubicBezTo>
                    <a:pt x="0" y="10477"/>
                    <a:pt x="10478" y="0"/>
                    <a:pt x="22860" y="0"/>
                  </a:cubicBezTo>
                  <a:cubicBezTo>
                    <a:pt x="35243"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1" name="Google Shape;391;p3"/>
            <p:cNvSpPr/>
            <p:nvPr/>
          </p:nvSpPr>
          <p:spPr>
            <a:xfrm>
              <a:off x="6112192" y="3388994"/>
              <a:ext cx="45719" cy="45720"/>
            </a:xfrm>
            <a:custGeom>
              <a:avLst/>
              <a:gdLst/>
              <a:ahLst/>
              <a:cxnLst/>
              <a:rect l="l" t="t" r="r" b="b"/>
              <a:pathLst>
                <a:path w="45719" h="45720"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2" name="Google Shape;392;p3"/>
            <p:cNvSpPr/>
            <p:nvPr/>
          </p:nvSpPr>
          <p:spPr>
            <a:xfrm>
              <a:off x="6900862" y="3415664"/>
              <a:ext cx="45719" cy="45719"/>
            </a:xfrm>
            <a:custGeom>
              <a:avLst/>
              <a:gdLst/>
              <a:ahLst/>
              <a:cxnLst/>
              <a:rect l="l" t="t" r="r" b="b"/>
              <a:pathLst>
                <a:path w="45719" h="45719" extrusionOk="0">
                  <a:moveTo>
                    <a:pt x="45720" y="22860"/>
                  </a:moveTo>
                  <a:cubicBezTo>
                    <a:pt x="45720" y="35242"/>
                    <a:pt x="35243" y="45720"/>
                    <a:pt x="22860" y="45720"/>
                  </a:cubicBezTo>
                  <a:cubicBezTo>
                    <a:pt x="10478" y="45720"/>
                    <a:pt x="0" y="35242"/>
                    <a:pt x="0" y="22860"/>
                  </a:cubicBezTo>
                  <a:cubicBezTo>
                    <a:pt x="0" y="10477"/>
                    <a:pt x="10478" y="0"/>
                    <a:pt x="22860" y="0"/>
                  </a:cubicBezTo>
                  <a:cubicBezTo>
                    <a:pt x="36195"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3" name="Google Shape;393;p3"/>
            <p:cNvSpPr/>
            <p:nvPr/>
          </p:nvSpPr>
          <p:spPr>
            <a:xfrm>
              <a:off x="8129587" y="2760344"/>
              <a:ext cx="45719" cy="45720"/>
            </a:xfrm>
            <a:custGeom>
              <a:avLst/>
              <a:gdLst/>
              <a:ahLst/>
              <a:cxnLst/>
              <a:rect l="l" t="t" r="r" b="b"/>
              <a:pathLst>
                <a:path w="45719" h="45720" extrusionOk="0">
                  <a:moveTo>
                    <a:pt x="45720" y="22860"/>
                  </a:moveTo>
                  <a:cubicBezTo>
                    <a:pt x="45720" y="35242"/>
                    <a:pt x="35243" y="45720"/>
                    <a:pt x="22860" y="45720"/>
                  </a:cubicBezTo>
                  <a:cubicBezTo>
                    <a:pt x="10477" y="45720"/>
                    <a:pt x="0" y="35242"/>
                    <a:pt x="0" y="22860"/>
                  </a:cubicBezTo>
                  <a:cubicBezTo>
                    <a:pt x="0" y="10477"/>
                    <a:pt x="10477" y="0"/>
                    <a:pt x="22860" y="0"/>
                  </a:cubicBezTo>
                  <a:cubicBezTo>
                    <a:pt x="35243"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4" name="Google Shape;394;p3"/>
            <p:cNvSpPr/>
            <p:nvPr/>
          </p:nvSpPr>
          <p:spPr>
            <a:xfrm>
              <a:off x="6793229" y="1528762"/>
              <a:ext cx="45719" cy="45720"/>
            </a:xfrm>
            <a:custGeom>
              <a:avLst/>
              <a:gdLst/>
              <a:ahLst/>
              <a:cxnLst/>
              <a:rect l="l" t="t" r="r" b="b"/>
              <a:pathLst>
                <a:path w="45719" h="45720" extrusionOk="0">
                  <a:moveTo>
                    <a:pt x="45720" y="22860"/>
                  </a:moveTo>
                  <a:cubicBezTo>
                    <a:pt x="45720" y="35243"/>
                    <a:pt x="35242" y="45720"/>
                    <a:pt x="22860" y="45720"/>
                  </a:cubicBezTo>
                  <a:cubicBezTo>
                    <a:pt x="10477" y="45720"/>
                    <a:pt x="0" y="35243"/>
                    <a:pt x="0" y="22860"/>
                  </a:cubicBezTo>
                  <a:cubicBezTo>
                    <a:pt x="0" y="10478"/>
                    <a:pt x="10477"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5" name="Google Shape;395;p3"/>
            <p:cNvSpPr/>
            <p:nvPr/>
          </p:nvSpPr>
          <p:spPr>
            <a:xfrm>
              <a:off x="7491412" y="3236594"/>
              <a:ext cx="45719" cy="45720"/>
            </a:xfrm>
            <a:custGeom>
              <a:avLst/>
              <a:gdLst/>
              <a:ahLst/>
              <a:cxnLst/>
              <a:rect l="l" t="t" r="r" b="b"/>
              <a:pathLst>
                <a:path w="45719" h="45720" extrusionOk="0">
                  <a:moveTo>
                    <a:pt x="45720" y="22860"/>
                  </a:moveTo>
                  <a:cubicBezTo>
                    <a:pt x="45720" y="35242"/>
                    <a:pt x="35243" y="45720"/>
                    <a:pt x="22860" y="45720"/>
                  </a:cubicBezTo>
                  <a:cubicBezTo>
                    <a:pt x="10477" y="45720"/>
                    <a:pt x="0" y="35242"/>
                    <a:pt x="0" y="22860"/>
                  </a:cubicBezTo>
                  <a:cubicBezTo>
                    <a:pt x="0" y="10477"/>
                    <a:pt x="10477" y="0"/>
                    <a:pt x="22860" y="0"/>
                  </a:cubicBezTo>
                  <a:cubicBezTo>
                    <a:pt x="35243"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6" name="Google Shape;396;p3"/>
            <p:cNvSpPr/>
            <p:nvPr/>
          </p:nvSpPr>
          <p:spPr>
            <a:xfrm>
              <a:off x="5013006" y="3459419"/>
              <a:ext cx="45720" cy="45780"/>
            </a:xfrm>
            <a:custGeom>
              <a:avLst/>
              <a:gdLst/>
              <a:ahLst/>
              <a:cxnLst/>
              <a:rect l="l" t="t" r="r" b="b"/>
              <a:pathLst>
                <a:path w="45720" h="45780" extrusionOk="0">
                  <a:moveTo>
                    <a:pt x="45720" y="22920"/>
                  </a:moveTo>
                  <a:cubicBezTo>
                    <a:pt x="45720" y="35303"/>
                    <a:pt x="35243" y="45780"/>
                    <a:pt x="22860" y="45780"/>
                  </a:cubicBezTo>
                  <a:cubicBezTo>
                    <a:pt x="10478" y="45780"/>
                    <a:pt x="0" y="35303"/>
                    <a:pt x="0" y="22920"/>
                  </a:cubicBezTo>
                  <a:cubicBezTo>
                    <a:pt x="0" y="10538"/>
                    <a:pt x="10478" y="60"/>
                    <a:pt x="22860" y="60"/>
                  </a:cubicBezTo>
                  <a:cubicBezTo>
                    <a:pt x="35243"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7" name="Google Shape;397;p3"/>
            <p:cNvSpPr/>
            <p:nvPr/>
          </p:nvSpPr>
          <p:spPr>
            <a:xfrm>
              <a:off x="5213984" y="2569844"/>
              <a:ext cx="45720" cy="45719"/>
            </a:xfrm>
            <a:custGeom>
              <a:avLst/>
              <a:gdLst/>
              <a:ahLst/>
              <a:cxnLst/>
              <a:rect l="l" t="t" r="r" b="b"/>
              <a:pathLst>
                <a:path w="45720" h="45719" extrusionOk="0">
                  <a:moveTo>
                    <a:pt x="45720" y="22860"/>
                  </a:moveTo>
                  <a:cubicBezTo>
                    <a:pt x="45720" y="35242"/>
                    <a:pt x="35243" y="45720"/>
                    <a:pt x="22860" y="45720"/>
                  </a:cubicBezTo>
                  <a:cubicBezTo>
                    <a:pt x="10478" y="45720"/>
                    <a:pt x="0" y="35242"/>
                    <a:pt x="0" y="22860"/>
                  </a:cubicBezTo>
                  <a:cubicBezTo>
                    <a:pt x="0" y="10477"/>
                    <a:pt x="10478" y="0"/>
                    <a:pt x="22860" y="0"/>
                  </a:cubicBezTo>
                  <a:cubicBezTo>
                    <a:pt x="35243"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8" name="Google Shape;398;p3"/>
            <p:cNvSpPr/>
            <p:nvPr/>
          </p:nvSpPr>
          <p:spPr>
            <a:xfrm>
              <a:off x="6149339" y="2001201"/>
              <a:ext cx="45719" cy="45720"/>
            </a:xfrm>
            <a:custGeom>
              <a:avLst/>
              <a:gdLst/>
              <a:ahLst/>
              <a:cxnLst/>
              <a:rect l="l" t="t" r="r" b="b"/>
              <a:pathLst>
                <a:path w="45719" h="45720" extrusionOk="0">
                  <a:moveTo>
                    <a:pt x="45720" y="22860"/>
                  </a:moveTo>
                  <a:cubicBezTo>
                    <a:pt x="45720" y="35243"/>
                    <a:pt x="35242" y="45720"/>
                    <a:pt x="22860" y="45720"/>
                  </a:cubicBezTo>
                  <a:cubicBezTo>
                    <a:pt x="10478" y="45720"/>
                    <a:pt x="0" y="35243"/>
                    <a:pt x="0" y="22860"/>
                  </a:cubicBezTo>
                  <a:cubicBezTo>
                    <a:pt x="0" y="10478"/>
                    <a:pt x="10478"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9" name="Google Shape;399;p3"/>
            <p:cNvSpPr/>
            <p:nvPr/>
          </p:nvSpPr>
          <p:spPr>
            <a:xfrm>
              <a:off x="5570219" y="2185987"/>
              <a:ext cx="45720" cy="45720"/>
            </a:xfrm>
            <a:custGeom>
              <a:avLst/>
              <a:gdLst/>
              <a:ahLst/>
              <a:cxnLst/>
              <a:rect l="l" t="t" r="r" b="b"/>
              <a:pathLst>
                <a:path w="45720" h="45720" extrusionOk="0">
                  <a:moveTo>
                    <a:pt x="45720" y="22860"/>
                  </a:moveTo>
                  <a:cubicBezTo>
                    <a:pt x="45720" y="35242"/>
                    <a:pt x="35243" y="45720"/>
                    <a:pt x="22860" y="45720"/>
                  </a:cubicBezTo>
                  <a:cubicBezTo>
                    <a:pt x="10478" y="45720"/>
                    <a:pt x="0" y="35242"/>
                    <a:pt x="0" y="22860"/>
                  </a:cubicBezTo>
                  <a:cubicBezTo>
                    <a:pt x="0" y="10477"/>
                    <a:pt x="10478" y="0"/>
                    <a:pt x="22860" y="0"/>
                  </a:cubicBezTo>
                  <a:cubicBezTo>
                    <a:pt x="35243"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0" name="Google Shape;400;p3"/>
            <p:cNvSpPr/>
            <p:nvPr/>
          </p:nvSpPr>
          <p:spPr>
            <a:xfrm>
              <a:off x="4769166" y="2161222"/>
              <a:ext cx="45720" cy="45719"/>
            </a:xfrm>
            <a:custGeom>
              <a:avLst/>
              <a:gdLst/>
              <a:ahLst/>
              <a:cxnLst/>
              <a:rect l="l" t="t" r="r" b="b"/>
              <a:pathLst>
                <a:path w="45720" h="45719" extrusionOk="0">
                  <a:moveTo>
                    <a:pt x="45720" y="22860"/>
                  </a:moveTo>
                  <a:cubicBezTo>
                    <a:pt x="45720" y="35242"/>
                    <a:pt x="35242" y="45720"/>
                    <a:pt x="22860" y="45720"/>
                  </a:cubicBezTo>
                  <a:cubicBezTo>
                    <a:pt x="10478" y="45720"/>
                    <a:pt x="0" y="35242"/>
                    <a:pt x="0" y="22860"/>
                  </a:cubicBezTo>
                  <a:cubicBezTo>
                    <a:pt x="0" y="10477"/>
                    <a:pt x="10478"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1" name="Google Shape;401;p3"/>
            <p:cNvSpPr/>
            <p:nvPr/>
          </p:nvSpPr>
          <p:spPr>
            <a:xfrm>
              <a:off x="4349114" y="2841307"/>
              <a:ext cx="45719" cy="45720"/>
            </a:xfrm>
            <a:custGeom>
              <a:avLst/>
              <a:gdLst/>
              <a:ahLst/>
              <a:cxnLst/>
              <a:rect l="l" t="t" r="r" b="b"/>
              <a:pathLst>
                <a:path w="45719" h="45720"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2" name="Google Shape;402;p3"/>
            <p:cNvSpPr/>
            <p:nvPr/>
          </p:nvSpPr>
          <p:spPr>
            <a:xfrm>
              <a:off x="3193732" y="3208971"/>
              <a:ext cx="45719" cy="45720"/>
            </a:xfrm>
            <a:custGeom>
              <a:avLst/>
              <a:gdLst/>
              <a:ahLst/>
              <a:cxnLst/>
              <a:rect l="l" t="t" r="r" b="b"/>
              <a:pathLst>
                <a:path w="45719" h="45720" extrusionOk="0">
                  <a:moveTo>
                    <a:pt x="45720" y="22860"/>
                  </a:moveTo>
                  <a:cubicBezTo>
                    <a:pt x="45720" y="35243"/>
                    <a:pt x="35242" y="45720"/>
                    <a:pt x="22860" y="45720"/>
                  </a:cubicBezTo>
                  <a:cubicBezTo>
                    <a:pt x="10477" y="45720"/>
                    <a:pt x="0" y="35243"/>
                    <a:pt x="0" y="22860"/>
                  </a:cubicBezTo>
                  <a:cubicBezTo>
                    <a:pt x="0" y="10478"/>
                    <a:pt x="10477"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3" name="Google Shape;403;p3"/>
            <p:cNvSpPr/>
            <p:nvPr/>
          </p:nvSpPr>
          <p:spPr>
            <a:xfrm>
              <a:off x="4215764" y="3434714"/>
              <a:ext cx="45719" cy="45719"/>
            </a:xfrm>
            <a:custGeom>
              <a:avLst/>
              <a:gdLst/>
              <a:ahLst/>
              <a:cxnLst/>
              <a:rect l="l" t="t" r="r" b="b"/>
              <a:pathLst>
                <a:path w="45719" h="45719"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4" name="Google Shape;404;p3"/>
            <p:cNvSpPr/>
            <p:nvPr/>
          </p:nvSpPr>
          <p:spPr>
            <a:xfrm>
              <a:off x="3835716" y="2727959"/>
              <a:ext cx="45720" cy="45720"/>
            </a:xfrm>
            <a:custGeom>
              <a:avLst/>
              <a:gdLst/>
              <a:ahLst/>
              <a:cxnLst/>
              <a:rect l="l" t="t" r="r" b="b"/>
              <a:pathLst>
                <a:path w="45720" h="45720" extrusionOk="0">
                  <a:moveTo>
                    <a:pt x="45720" y="22860"/>
                  </a:moveTo>
                  <a:cubicBezTo>
                    <a:pt x="45720" y="35243"/>
                    <a:pt x="35242" y="45720"/>
                    <a:pt x="22860" y="45720"/>
                  </a:cubicBezTo>
                  <a:cubicBezTo>
                    <a:pt x="10478" y="45720"/>
                    <a:pt x="0" y="35243"/>
                    <a:pt x="0" y="22860"/>
                  </a:cubicBezTo>
                  <a:cubicBezTo>
                    <a:pt x="0" y="10478"/>
                    <a:pt x="10478"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05"/>
        <p:cNvGrpSpPr/>
        <p:nvPr/>
      </p:nvGrpSpPr>
      <p:grpSpPr>
        <a:xfrm>
          <a:off x="0" y="0"/>
          <a:ext cx="0" cy="0"/>
          <a:chOff x="0" y="0"/>
          <a:chExt cx="0" cy="0"/>
        </a:xfrm>
      </p:grpSpPr>
      <p:pic>
        <p:nvPicPr>
          <p:cNvPr id="406" name="Google Shape;406;p4"/>
          <p:cNvPicPr preferRelativeResize="0"/>
          <p:nvPr/>
        </p:nvPicPr>
        <p:blipFill rotWithShape="1">
          <a:blip r:embed="rId2">
            <a:alphaModFix/>
          </a:blip>
          <a:srcRect/>
          <a:stretch/>
        </p:blipFill>
        <p:spPr>
          <a:xfrm>
            <a:off x="-91450" y="-80000"/>
            <a:ext cx="9254501" cy="5319499"/>
          </a:xfrm>
          <a:prstGeom prst="rect">
            <a:avLst/>
          </a:prstGeom>
          <a:noFill/>
          <a:ln>
            <a:noFill/>
          </a:ln>
        </p:spPr>
      </p:pic>
      <p:sp>
        <p:nvSpPr>
          <p:cNvPr id="407" name="Google Shape;407;p4"/>
          <p:cNvSpPr txBox="1">
            <a:spLocks noGrp="1"/>
          </p:cNvSpPr>
          <p:nvPr>
            <p:ph type="title"/>
          </p:nvPr>
        </p:nvSpPr>
        <p:spPr>
          <a:xfrm>
            <a:off x="940950" y="677625"/>
            <a:ext cx="4289400" cy="1211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408" name="Google Shape;408;p4"/>
          <p:cNvSpPr txBox="1">
            <a:spLocks noGrp="1"/>
          </p:cNvSpPr>
          <p:nvPr>
            <p:ph type="body" idx="1"/>
          </p:nvPr>
        </p:nvSpPr>
        <p:spPr>
          <a:xfrm>
            <a:off x="940950" y="1888750"/>
            <a:ext cx="4289400" cy="2400600"/>
          </a:xfrm>
          <a:prstGeom prst="rect">
            <a:avLst/>
          </a:prstGeom>
          <a:noFill/>
          <a:ln>
            <a:noFill/>
          </a:ln>
        </p:spPr>
        <p:txBody>
          <a:bodyPr spcFirstLastPara="1" wrap="square" lIns="91425" tIns="91425" rIns="91425" bIns="91425" anchor="t" anchorCtr="0">
            <a:noAutofit/>
          </a:bodyPr>
          <a:lstStyle>
            <a:lvl1pPr marL="457200" lvl="0" indent="-304800" algn="l">
              <a:lnSpc>
                <a:spcPct val="100000"/>
              </a:lnSpc>
              <a:spcBef>
                <a:spcPts val="0"/>
              </a:spcBef>
              <a:spcAft>
                <a:spcPts val="0"/>
              </a:spcAft>
              <a:buSzPts val="1200"/>
              <a:buAutoNum type="arabicPeriod"/>
              <a:defRPr/>
            </a:lvl1pPr>
            <a:lvl2pPr marL="914400" lvl="1" indent="-317500" algn="l">
              <a:lnSpc>
                <a:spcPct val="115000"/>
              </a:lnSpc>
              <a:spcBef>
                <a:spcPts val="0"/>
              </a:spcBef>
              <a:spcAft>
                <a:spcPts val="0"/>
              </a:spcAft>
              <a:buSzPts val="1400"/>
              <a:buAutoNum type="alphaLcPeriod"/>
              <a:defRPr/>
            </a:lvl2pPr>
            <a:lvl3pPr marL="1371600" lvl="2" indent="-317500" algn="l">
              <a:lnSpc>
                <a:spcPct val="115000"/>
              </a:lnSpc>
              <a:spcBef>
                <a:spcPts val="0"/>
              </a:spcBef>
              <a:spcAft>
                <a:spcPts val="0"/>
              </a:spcAft>
              <a:buSzPts val="1400"/>
              <a:buAutoNum type="romanLcPeriod"/>
              <a:defRPr/>
            </a:lvl3pPr>
            <a:lvl4pPr marL="1828800" lvl="3" indent="-317500" algn="l">
              <a:lnSpc>
                <a:spcPct val="115000"/>
              </a:lnSpc>
              <a:spcBef>
                <a:spcPts val="0"/>
              </a:spcBef>
              <a:spcAft>
                <a:spcPts val="0"/>
              </a:spcAft>
              <a:buSzPts val="1400"/>
              <a:buAutoNum type="arabicPeriod"/>
              <a:defRPr/>
            </a:lvl4pPr>
            <a:lvl5pPr marL="2286000" lvl="4" indent="-317500" algn="l">
              <a:lnSpc>
                <a:spcPct val="115000"/>
              </a:lnSpc>
              <a:spcBef>
                <a:spcPts val="0"/>
              </a:spcBef>
              <a:spcAft>
                <a:spcPts val="0"/>
              </a:spcAft>
              <a:buSzPts val="1400"/>
              <a:buAutoNum type="alphaLcPeriod"/>
              <a:defRPr/>
            </a:lvl5pPr>
            <a:lvl6pPr marL="2743200" lvl="5" indent="-317500" algn="l">
              <a:lnSpc>
                <a:spcPct val="115000"/>
              </a:lnSpc>
              <a:spcBef>
                <a:spcPts val="0"/>
              </a:spcBef>
              <a:spcAft>
                <a:spcPts val="0"/>
              </a:spcAft>
              <a:buSzPts val="1400"/>
              <a:buAutoNum type="romanLcPeriod"/>
              <a:defRPr/>
            </a:lvl6pPr>
            <a:lvl7pPr marL="3200400" lvl="6" indent="-317500" algn="l">
              <a:lnSpc>
                <a:spcPct val="115000"/>
              </a:lnSpc>
              <a:spcBef>
                <a:spcPts val="0"/>
              </a:spcBef>
              <a:spcAft>
                <a:spcPts val="0"/>
              </a:spcAft>
              <a:buSzPts val="1400"/>
              <a:buAutoNum type="arabicPeriod"/>
              <a:defRPr/>
            </a:lvl7pPr>
            <a:lvl8pPr marL="3657600" lvl="7" indent="-317500" algn="l">
              <a:lnSpc>
                <a:spcPct val="115000"/>
              </a:lnSpc>
              <a:spcBef>
                <a:spcPts val="0"/>
              </a:spcBef>
              <a:spcAft>
                <a:spcPts val="0"/>
              </a:spcAft>
              <a:buSzPts val="1400"/>
              <a:buAutoNum type="alphaLcPeriod"/>
              <a:defRPr/>
            </a:lvl8pPr>
            <a:lvl9pPr marL="4114800" lvl="8" indent="-317500" algn="l">
              <a:lnSpc>
                <a:spcPct val="115000"/>
              </a:lnSpc>
              <a:spcBef>
                <a:spcPts val="0"/>
              </a:spcBef>
              <a:spcAft>
                <a:spcPts val="0"/>
              </a:spcAft>
              <a:buSzPts val="1400"/>
              <a:buAutoNum type="romanLcPeriod"/>
              <a:defRPr/>
            </a:lvl9pPr>
          </a:lstStyle>
          <a:p>
            <a:endParaRPr/>
          </a:p>
        </p:txBody>
      </p:sp>
      <p:sp>
        <p:nvSpPr>
          <p:cNvPr id="409" name="Google Shape;409;p4"/>
          <p:cNvSpPr>
            <a:spLocks noGrp="1"/>
          </p:cNvSpPr>
          <p:nvPr>
            <p:ph type="pic" idx="2"/>
          </p:nvPr>
        </p:nvSpPr>
        <p:spPr>
          <a:xfrm>
            <a:off x="5643775" y="-80000"/>
            <a:ext cx="3519300" cy="5319600"/>
          </a:xfrm>
          <a:prstGeom prst="rect">
            <a:avLst/>
          </a:prstGeom>
          <a:noFill/>
          <a:ln w="9525" cap="flat" cmpd="sng">
            <a:solidFill>
              <a:schemeClr val="dk1"/>
            </a:solidFill>
            <a:prstDash val="solid"/>
            <a:round/>
            <a:headEnd type="none" w="sm" len="sm"/>
            <a:tailEnd type="none" w="sm" len="sm"/>
          </a:ln>
        </p:spPr>
      </p:sp>
      <p:grpSp>
        <p:nvGrpSpPr>
          <p:cNvPr id="410" name="Google Shape;410;p4"/>
          <p:cNvGrpSpPr/>
          <p:nvPr/>
        </p:nvGrpSpPr>
        <p:grpSpPr>
          <a:xfrm rot="10800000">
            <a:off x="713215" y="4559385"/>
            <a:ext cx="3503117" cy="3033228"/>
            <a:chOff x="4076700" y="1680209"/>
            <a:chExt cx="4040504" cy="3498533"/>
          </a:xfrm>
        </p:grpSpPr>
        <p:sp>
          <p:nvSpPr>
            <p:cNvPr id="411" name="Google Shape;411;p4"/>
            <p:cNvSpPr/>
            <p:nvPr/>
          </p:nvSpPr>
          <p:spPr>
            <a:xfrm>
              <a:off x="6497954" y="1753551"/>
              <a:ext cx="537210" cy="596264"/>
            </a:xfrm>
            <a:custGeom>
              <a:avLst/>
              <a:gdLst/>
              <a:ahLst/>
              <a:cxnLst/>
              <a:rect l="l" t="t" r="r" b="b"/>
              <a:pathLst>
                <a:path w="537210" h="596264" extrusionOk="0">
                  <a:moveTo>
                    <a:pt x="289560" y="596265"/>
                  </a:moveTo>
                  <a:lnTo>
                    <a:pt x="20955" y="465773"/>
                  </a:lnTo>
                  <a:lnTo>
                    <a:pt x="0" y="167640"/>
                  </a:lnTo>
                  <a:lnTo>
                    <a:pt x="247650" y="0"/>
                  </a:lnTo>
                  <a:lnTo>
                    <a:pt x="516255" y="130492"/>
                  </a:lnTo>
                  <a:lnTo>
                    <a:pt x="537210" y="428625"/>
                  </a:lnTo>
                  <a:lnTo>
                    <a:pt x="289560" y="596265"/>
                  </a:lnTo>
                  <a:close/>
                  <a:moveTo>
                    <a:pt x="27623" y="461010"/>
                  </a:moveTo>
                  <a:lnTo>
                    <a:pt x="289560" y="588645"/>
                  </a:lnTo>
                  <a:lnTo>
                    <a:pt x="530543" y="425768"/>
                  </a:lnTo>
                  <a:lnTo>
                    <a:pt x="509588" y="135255"/>
                  </a:lnTo>
                  <a:lnTo>
                    <a:pt x="247650" y="7620"/>
                  </a:lnTo>
                  <a:lnTo>
                    <a:pt x="6667" y="170498"/>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2" name="Google Shape;412;p4"/>
            <p:cNvSpPr/>
            <p:nvPr/>
          </p:nvSpPr>
          <p:spPr>
            <a:xfrm>
              <a:off x="7007542" y="1716404"/>
              <a:ext cx="537209" cy="596265"/>
            </a:xfrm>
            <a:custGeom>
              <a:avLst/>
              <a:gdLst/>
              <a:ahLst/>
              <a:cxnLst/>
              <a:rect l="l" t="t" r="r" b="b"/>
              <a:pathLst>
                <a:path w="537209" h="596265" extrusionOk="0">
                  <a:moveTo>
                    <a:pt x="289560" y="596265"/>
                  </a:moveTo>
                  <a:lnTo>
                    <a:pt x="20955" y="465773"/>
                  </a:lnTo>
                  <a:lnTo>
                    <a:pt x="0" y="167640"/>
                  </a:lnTo>
                  <a:lnTo>
                    <a:pt x="247650" y="0"/>
                  </a:lnTo>
                  <a:lnTo>
                    <a:pt x="516255" y="130492"/>
                  </a:lnTo>
                  <a:lnTo>
                    <a:pt x="537210" y="428625"/>
                  </a:lnTo>
                  <a:lnTo>
                    <a:pt x="289560" y="596265"/>
                  </a:lnTo>
                  <a:close/>
                  <a:moveTo>
                    <a:pt x="27622" y="461963"/>
                  </a:moveTo>
                  <a:lnTo>
                    <a:pt x="289560" y="589598"/>
                  </a:lnTo>
                  <a:lnTo>
                    <a:pt x="530542" y="426720"/>
                  </a:lnTo>
                  <a:lnTo>
                    <a:pt x="509588" y="136208"/>
                  </a:lnTo>
                  <a:lnTo>
                    <a:pt x="247650" y="8572"/>
                  </a:lnTo>
                  <a:lnTo>
                    <a:pt x="6667" y="171450"/>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3" name="Google Shape;413;p4"/>
            <p:cNvSpPr/>
            <p:nvPr/>
          </p:nvSpPr>
          <p:spPr>
            <a:xfrm>
              <a:off x="7517130" y="1680209"/>
              <a:ext cx="537209" cy="596265"/>
            </a:xfrm>
            <a:custGeom>
              <a:avLst/>
              <a:gdLst/>
              <a:ahLst/>
              <a:cxnLst/>
              <a:rect l="l" t="t" r="r" b="b"/>
              <a:pathLst>
                <a:path w="537209" h="596265" extrusionOk="0">
                  <a:moveTo>
                    <a:pt x="289560" y="596265"/>
                  </a:moveTo>
                  <a:lnTo>
                    <a:pt x="20955" y="465773"/>
                  </a:lnTo>
                  <a:lnTo>
                    <a:pt x="0" y="167640"/>
                  </a:lnTo>
                  <a:lnTo>
                    <a:pt x="247650" y="0"/>
                  </a:lnTo>
                  <a:lnTo>
                    <a:pt x="516255" y="130493"/>
                  </a:lnTo>
                  <a:lnTo>
                    <a:pt x="537210" y="428625"/>
                  </a:lnTo>
                  <a:lnTo>
                    <a:pt x="289560" y="596265"/>
                  </a:lnTo>
                  <a:close/>
                  <a:moveTo>
                    <a:pt x="27622" y="461963"/>
                  </a:moveTo>
                  <a:lnTo>
                    <a:pt x="289560" y="589598"/>
                  </a:lnTo>
                  <a:lnTo>
                    <a:pt x="530542" y="426720"/>
                  </a:lnTo>
                  <a:lnTo>
                    <a:pt x="509588" y="136208"/>
                  </a:lnTo>
                  <a:lnTo>
                    <a:pt x="247650" y="8573"/>
                  </a:lnTo>
                  <a:lnTo>
                    <a:pt x="6667" y="171450"/>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4" name="Google Shape;414;p4"/>
            <p:cNvSpPr/>
            <p:nvPr/>
          </p:nvSpPr>
          <p:spPr>
            <a:xfrm>
              <a:off x="6784657" y="2176462"/>
              <a:ext cx="537210" cy="596264"/>
            </a:xfrm>
            <a:custGeom>
              <a:avLst/>
              <a:gdLst/>
              <a:ahLst/>
              <a:cxnLst/>
              <a:rect l="l" t="t" r="r" b="b"/>
              <a:pathLst>
                <a:path w="537210" h="596264" extrusionOk="0">
                  <a:moveTo>
                    <a:pt x="289560" y="596265"/>
                  </a:moveTo>
                  <a:lnTo>
                    <a:pt x="20955" y="465773"/>
                  </a:lnTo>
                  <a:lnTo>
                    <a:pt x="0" y="167640"/>
                  </a:lnTo>
                  <a:lnTo>
                    <a:pt x="247650" y="0"/>
                  </a:lnTo>
                  <a:lnTo>
                    <a:pt x="516255" y="130492"/>
                  </a:lnTo>
                  <a:lnTo>
                    <a:pt x="537210" y="428625"/>
                  </a:lnTo>
                  <a:lnTo>
                    <a:pt x="289560" y="596265"/>
                  </a:lnTo>
                  <a:close/>
                  <a:moveTo>
                    <a:pt x="26670" y="461010"/>
                  </a:moveTo>
                  <a:lnTo>
                    <a:pt x="288608" y="588645"/>
                  </a:lnTo>
                  <a:lnTo>
                    <a:pt x="530543" y="425767"/>
                  </a:lnTo>
                  <a:lnTo>
                    <a:pt x="509588" y="135255"/>
                  </a:lnTo>
                  <a:lnTo>
                    <a:pt x="247650" y="7620"/>
                  </a:lnTo>
                  <a:lnTo>
                    <a:pt x="6668" y="170498"/>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5" name="Google Shape;415;p4"/>
            <p:cNvSpPr/>
            <p:nvPr/>
          </p:nvSpPr>
          <p:spPr>
            <a:xfrm>
              <a:off x="7294244" y="2140267"/>
              <a:ext cx="537210" cy="596265"/>
            </a:xfrm>
            <a:custGeom>
              <a:avLst/>
              <a:gdLst/>
              <a:ahLst/>
              <a:cxnLst/>
              <a:rect l="l" t="t" r="r" b="b"/>
              <a:pathLst>
                <a:path w="537210" h="596265" extrusionOk="0">
                  <a:moveTo>
                    <a:pt x="289560" y="596265"/>
                  </a:moveTo>
                  <a:lnTo>
                    <a:pt x="20955" y="465772"/>
                  </a:lnTo>
                  <a:lnTo>
                    <a:pt x="0" y="167640"/>
                  </a:lnTo>
                  <a:lnTo>
                    <a:pt x="247650" y="0"/>
                  </a:lnTo>
                  <a:lnTo>
                    <a:pt x="516255" y="130493"/>
                  </a:lnTo>
                  <a:lnTo>
                    <a:pt x="537210" y="428625"/>
                  </a:lnTo>
                  <a:lnTo>
                    <a:pt x="289560" y="596265"/>
                  </a:lnTo>
                  <a:close/>
                  <a:moveTo>
                    <a:pt x="26670" y="461010"/>
                  </a:moveTo>
                  <a:lnTo>
                    <a:pt x="288608" y="588645"/>
                  </a:lnTo>
                  <a:lnTo>
                    <a:pt x="529590" y="425768"/>
                  </a:lnTo>
                  <a:lnTo>
                    <a:pt x="508635" y="135255"/>
                  </a:lnTo>
                  <a:lnTo>
                    <a:pt x="247650" y="7620"/>
                  </a:lnTo>
                  <a:lnTo>
                    <a:pt x="6668" y="170497"/>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6" name="Google Shape;416;p4"/>
            <p:cNvSpPr/>
            <p:nvPr/>
          </p:nvSpPr>
          <p:spPr>
            <a:xfrm>
              <a:off x="6561772" y="2635566"/>
              <a:ext cx="536257" cy="596265"/>
            </a:xfrm>
            <a:custGeom>
              <a:avLst/>
              <a:gdLst/>
              <a:ahLst/>
              <a:cxnLst/>
              <a:rect l="l" t="t" r="r" b="b"/>
              <a:pathLst>
                <a:path w="536257" h="596265" extrusionOk="0">
                  <a:moveTo>
                    <a:pt x="289560" y="596265"/>
                  </a:moveTo>
                  <a:lnTo>
                    <a:pt x="20955" y="465773"/>
                  </a:lnTo>
                  <a:lnTo>
                    <a:pt x="0" y="167640"/>
                  </a:lnTo>
                  <a:lnTo>
                    <a:pt x="247650" y="0"/>
                  </a:lnTo>
                  <a:lnTo>
                    <a:pt x="515303" y="131445"/>
                  </a:lnTo>
                  <a:lnTo>
                    <a:pt x="536258" y="429578"/>
                  </a:lnTo>
                  <a:lnTo>
                    <a:pt x="289560" y="596265"/>
                  </a:lnTo>
                  <a:close/>
                  <a:moveTo>
                    <a:pt x="26670" y="461963"/>
                  </a:moveTo>
                  <a:lnTo>
                    <a:pt x="288608" y="589598"/>
                  </a:lnTo>
                  <a:lnTo>
                    <a:pt x="529590" y="426720"/>
                  </a:lnTo>
                  <a:lnTo>
                    <a:pt x="508635" y="136208"/>
                  </a:lnTo>
                  <a:lnTo>
                    <a:pt x="246697" y="7620"/>
                  </a:lnTo>
                  <a:lnTo>
                    <a:pt x="5715" y="170498"/>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7" name="Google Shape;417;p4"/>
            <p:cNvSpPr/>
            <p:nvPr/>
          </p:nvSpPr>
          <p:spPr>
            <a:xfrm>
              <a:off x="7070407" y="2599372"/>
              <a:ext cx="537210" cy="596264"/>
            </a:xfrm>
            <a:custGeom>
              <a:avLst/>
              <a:gdLst/>
              <a:ahLst/>
              <a:cxnLst/>
              <a:rect l="l" t="t" r="r" b="b"/>
              <a:pathLst>
                <a:path w="537210" h="596264" extrusionOk="0">
                  <a:moveTo>
                    <a:pt x="289560" y="596265"/>
                  </a:moveTo>
                  <a:lnTo>
                    <a:pt x="20955" y="465773"/>
                  </a:lnTo>
                  <a:lnTo>
                    <a:pt x="0" y="167640"/>
                  </a:lnTo>
                  <a:lnTo>
                    <a:pt x="247650" y="0"/>
                  </a:lnTo>
                  <a:lnTo>
                    <a:pt x="516255" y="130492"/>
                  </a:lnTo>
                  <a:lnTo>
                    <a:pt x="537210" y="428625"/>
                  </a:lnTo>
                  <a:lnTo>
                    <a:pt x="289560" y="596265"/>
                  </a:lnTo>
                  <a:close/>
                  <a:moveTo>
                    <a:pt x="27623" y="461962"/>
                  </a:moveTo>
                  <a:lnTo>
                    <a:pt x="289560" y="589598"/>
                  </a:lnTo>
                  <a:lnTo>
                    <a:pt x="530543" y="426720"/>
                  </a:lnTo>
                  <a:lnTo>
                    <a:pt x="509588" y="136207"/>
                  </a:lnTo>
                  <a:lnTo>
                    <a:pt x="247650" y="8573"/>
                  </a:lnTo>
                  <a:lnTo>
                    <a:pt x="6668" y="171450"/>
                  </a:lnTo>
                  <a:lnTo>
                    <a:pt x="27623" y="461962"/>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8" name="Google Shape;418;p4"/>
            <p:cNvSpPr/>
            <p:nvPr/>
          </p:nvSpPr>
          <p:spPr>
            <a:xfrm>
              <a:off x="7579994" y="2563176"/>
              <a:ext cx="537210" cy="596264"/>
            </a:xfrm>
            <a:custGeom>
              <a:avLst/>
              <a:gdLst/>
              <a:ahLst/>
              <a:cxnLst/>
              <a:rect l="l" t="t" r="r" b="b"/>
              <a:pathLst>
                <a:path w="537210" h="596264" extrusionOk="0">
                  <a:moveTo>
                    <a:pt x="289560" y="596265"/>
                  </a:moveTo>
                  <a:lnTo>
                    <a:pt x="20955" y="465773"/>
                  </a:lnTo>
                  <a:lnTo>
                    <a:pt x="0" y="167640"/>
                  </a:lnTo>
                  <a:lnTo>
                    <a:pt x="247650" y="0"/>
                  </a:lnTo>
                  <a:lnTo>
                    <a:pt x="516255" y="130493"/>
                  </a:lnTo>
                  <a:lnTo>
                    <a:pt x="537210" y="428625"/>
                  </a:lnTo>
                  <a:lnTo>
                    <a:pt x="289560" y="596265"/>
                  </a:lnTo>
                  <a:close/>
                  <a:moveTo>
                    <a:pt x="27623" y="461010"/>
                  </a:moveTo>
                  <a:lnTo>
                    <a:pt x="289560" y="588645"/>
                  </a:lnTo>
                  <a:lnTo>
                    <a:pt x="530543" y="425768"/>
                  </a:lnTo>
                  <a:lnTo>
                    <a:pt x="509588" y="135255"/>
                  </a:lnTo>
                  <a:lnTo>
                    <a:pt x="247650" y="7620"/>
                  </a:lnTo>
                  <a:lnTo>
                    <a:pt x="6668" y="170498"/>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9" name="Google Shape;419;p4"/>
            <p:cNvSpPr/>
            <p:nvPr/>
          </p:nvSpPr>
          <p:spPr>
            <a:xfrm>
              <a:off x="4300537" y="3240404"/>
              <a:ext cx="537210" cy="596265"/>
            </a:xfrm>
            <a:custGeom>
              <a:avLst/>
              <a:gdLst/>
              <a:ahLst/>
              <a:cxnLst/>
              <a:rect l="l" t="t" r="r" b="b"/>
              <a:pathLst>
                <a:path w="537210" h="596265" extrusionOk="0">
                  <a:moveTo>
                    <a:pt x="289560" y="596265"/>
                  </a:moveTo>
                  <a:lnTo>
                    <a:pt x="20955" y="465773"/>
                  </a:lnTo>
                  <a:lnTo>
                    <a:pt x="0" y="167640"/>
                  </a:lnTo>
                  <a:lnTo>
                    <a:pt x="247650" y="0"/>
                  </a:lnTo>
                  <a:lnTo>
                    <a:pt x="516255" y="130492"/>
                  </a:lnTo>
                  <a:lnTo>
                    <a:pt x="537210" y="428625"/>
                  </a:lnTo>
                  <a:lnTo>
                    <a:pt x="289560" y="596265"/>
                  </a:lnTo>
                  <a:close/>
                  <a:moveTo>
                    <a:pt x="26670" y="461963"/>
                  </a:moveTo>
                  <a:lnTo>
                    <a:pt x="288608" y="589598"/>
                  </a:lnTo>
                  <a:lnTo>
                    <a:pt x="529590" y="426720"/>
                  </a:lnTo>
                  <a:lnTo>
                    <a:pt x="509588" y="135255"/>
                  </a:lnTo>
                  <a:lnTo>
                    <a:pt x="247650" y="7620"/>
                  </a:lnTo>
                  <a:lnTo>
                    <a:pt x="6668" y="170498"/>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0" name="Google Shape;420;p4"/>
            <p:cNvSpPr/>
            <p:nvPr/>
          </p:nvSpPr>
          <p:spPr>
            <a:xfrm>
              <a:off x="4809172" y="3204209"/>
              <a:ext cx="537210" cy="596265"/>
            </a:xfrm>
            <a:custGeom>
              <a:avLst/>
              <a:gdLst/>
              <a:ahLst/>
              <a:cxnLst/>
              <a:rect l="l" t="t" r="r" b="b"/>
              <a:pathLst>
                <a:path w="537210" h="596265" extrusionOk="0">
                  <a:moveTo>
                    <a:pt x="289560" y="596265"/>
                  </a:moveTo>
                  <a:lnTo>
                    <a:pt x="20955" y="465773"/>
                  </a:lnTo>
                  <a:lnTo>
                    <a:pt x="0" y="167640"/>
                  </a:lnTo>
                  <a:lnTo>
                    <a:pt x="247650" y="0"/>
                  </a:lnTo>
                  <a:lnTo>
                    <a:pt x="516255" y="130493"/>
                  </a:lnTo>
                  <a:lnTo>
                    <a:pt x="537210" y="428625"/>
                  </a:lnTo>
                  <a:lnTo>
                    <a:pt x="289560" y="596265"/>
                  </a:lnTo>
                  <a:close/>
                  <a:moveTo>
                    <a:pt x="27623" y="461010"/>
                  </a:moveTo>
                  <a:lnTo>
                    <a:pt x="289560" y="588645"/>
                  </a:lnTo>
                  <a:lnTo>
                    <a:pt x="530543" y="425768"/>
                  </a:lnTo>
                  <a:lnTo>
                    <a:pt x="509587" y="135255"/>
                  </a:lnTo>
                  <a:lnTo>
                    <a:pt x="247650" y="7620"/>
                  </a:lnTo>
                  <a:lnTo>
                    <a:pt x="6667" y="170498"/>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1" name="Google Shape;421;p4"/>
            <p:cNvSpPr/>
            <p:nvPr/>
          </p:nvSpPr>
          <p:spPr>
            <a:xfrm>
              <a:off x="5318759" y="3168014"/>
              <a:ext cx="537210" cy="596264"/>
            </a:xfrm>
            <a:custGeom>
              <a:avLst/>
              <a:gdLst/>
              <a:ahLst/>
              <a:cxnLst/>
              <a:rect l="l" t="t" r="r" b="b"/>
              <a:pathLst>
                <a:path w="537210" h="596264" extrusionOk="0">
                  <a:moveTo>
                    <a:pt x="289560" y="596265"/>
                  </a:moveTo>
                  <a:lnTo>
                    <a:pt x="20955" y="465772"/>
                  </a:lnTo>
                  <a:lnTo>
                    <a:pt x="0" y="167640"/>
                  </a:lnTo>
                  <a:lnTo>
                    <a:pt x="247650" y="0"/>
                  </a:lnTo>
                  <a:lnTo>
                    <a:pt x="516255" y="130492"/>
                  </a:lnTo>
                  <a:lnTo>
                    <a:pt x="537210" y="428625"/>
                  </a:lnTo>
                  <a:lnTo>
                    <a:pt x="289560" y="596265"/>
                  </a:lnTo>
                  <a:close/>
                  <a:moveTo>
                    <a:pt x="27623" y="461010"/>
                  </a:moveTo>
                  <a:lnTo>
                    <a:pt x="289560" y="588645"/>
                  </a:lnTo>
                  <a:lnTo>
                    <a:pt x="530543" y="425767"/>
                  </a:lnTo>
                  <a:lnTo>
                    <a:pt x="509588" y="135255"/>
                  </a:lnTo>
                  <a:lnTo>
                    <a:pt x="247650" y="7620"/>
                  </a:lnTo>
                  <a:lnTo>
                    <a:pt x="6668" y="170497"/>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2" name="Google Shape;422;p4"/>
            <p:cNvSpPr/>
            <p:nvPr/>
          </p:nvSpPr>
          <p:spPr>
            <a:xfrm>
              <a:off x="5828347" y="3130866"/>
              <a:ext cx="537210" cy="596265"/>
            </a:xfrm>
            <a:custGeom>
              <a:avLst/>
              <a:gdLst/>
              <a:ahLst/>
              <a:cxnLst/>
              <a:rect l="l" t="t" r="r" b="b"/>
              <a:pathLst>
                <a:path w="537210" h="596265" extrusionOk="0">
                  <a:moveTo>
                    <a:pt x="289560" y="596265"/>
                  </a:moveTo>
                  <a:lnTo>
                    <a:pt x="20955" y="465773"/>
                  </a:lnTo>
                  <a:lnTo>
                    <a:pt x="0" y="167640"/>
                  </a:lnTo>
                  <a:lnTo>
                    <a:pt x="247650" y="0"/>
                  </a:lnTo>
                  <a:lnTo>
                    <a:pt x="516255" y="130492"/>
                  </a:lnTo>
                  <a:lnTo>
                    <a:pt x="537210" y="428625"/>
                  </a:lnTo>
                  <a:lnTo>
                    <a:pt x="289560" y="596265"/>
                  </a:lnTo>
                  <a:close/>
                  <a:moveTo>
                    <a:pt x="27623" y="461963"/>
                  </a:moveTo>
                  <a:lnTo>
                    <a:pt x="289560" y="589598"/>
                  </a:lnTo>
                  <a:lnTo>
                    <a:pt x="530543" y="426720"/>
                  </a:lnTo>
                  <a:lnTo>
                    <a:pt x="509588" y="136208"/>
                  </a:lnTo>
                  <a:lnTo>
                    <a:pt x="247650" y="8573"/>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3" name="Google Shape;423;p4"/>
            <p:cNvSpPr/>
            <p:nvPr/>
          </p:nvSpPr>
          <p:spPr>
            <a:xfrm>
              <a:off x="6337934" y="3094671"/>
              <a:ext cx="537209" cy="596265"/>
            </a:xfrm>
            <a:custGeom>
              <a:avLst/>
              <a:gdLst/>
              <a:ahLst/>
              <a:cxnLst/>
              <a:rect l="l" t="t" r="r" b="b"/>
              <a:pathLst>
                <a:path w="537209" h="596265" extrusionOk="0">
                  <a:moveTo>
                    <a:pt x="289560" y="596265"/>
                  </a:moveTo>
                  <a:lnTo>
                    <a:pt x="20955" y="465773"/>
                  </a:lnTo>
                  <a:lnTo>
                    <a:pt x="0" y="167640"/>
                  </a:lnTo>
                  <a:lnTo>
                    <a:pt x="247650" y="0"/>
                  </a:lnTo>
                  <a:lnTo>
                    <a:pt x="516255" y="130493"/>
                  </a:lnTo>
                  <a:lnTo>
                    <a:pt x="537210" y="428625"/>
                  </a:lnTo>
                  <a:lnTo>
                    <a:pt x="289560" y="596265"/>
                  </a:lnTo>
                  <a:close/>
                  <a:moveTo>
                    <a:pt x="27623" y="461963"/>
                  </a:moveTo>
                  <a:lnTo>
                    <a:pt x="289560" y="589598"/>
                  </a:lnTo>
                  <a:lnTo>
                    <a:pt x="530543" y="426720"/>
                  </a:lnTo>
                  <a:lnTo>
                    <a:pt x="509588" y="136208"/>
                  </a:lnTo>
                  <a:lnTo>
                    <a:pt x="247650" y="8573"/>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4" name="Google Shape;424;p4"/>
            <p:cNvSpPr/>
            <p:nvPr/>
          </p:nvSpPr>
          <p:spPr>
            <a:xfrm>
              <a:off x="6847522" y="3058477"/>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8" y="589597"/>
                  </a:lnTo>
                  <a:lnTo>
                    <a:pt x="529590" y="426720"/>
                  </a:lnTo>
                  <a:lnTo>
                    <a:pt x="508635" y="136207"/>
                  </a:lnTo>
                  <a:lnTo>
                    <a:pt x="246697"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5" name="Google Shape;425;p4"/>
            <p:cNvSpPr/>
            <p:nvPr/>
          </p:nvSpPr>
          <p:spPr>
            <a:xfrm>
              <a:off x="7357109" y="3022282"/>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8" y="589597"/>
                  </a:lnTo>
                  <a:lnTo>
                    <a:pt x="529590" y="426720"/>
                  </a:lnTo>
                  <a:lnTo>
                    <a:pt x="508635" y="136208"/>
                  </a:lnTo>
                  <a:lnTo>
                    <a:pt x="246697"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6" name="Google Shape;426;p4"/>
            <p:cNvSpPr/>
            <p:nvPr/>
          </p:nvSpPr>
          <p:spPr>
            <a:xfrm>
              <a:off x="4076700" y="3700462"/>
              <a:ext cx="537210" cy="595312"/>
            </a:xfrm>
            <a:custGeom>
              <a:avLst/>
              <a:gdLst/>
              <a:ahLst/>
              <a:cxnLst/>
              <a:rect l="l" t="t" r="r" b="b"/>
              <a:pathLst>
                <a:path w="537210" h="595312" extrusionOk="0">
                  <a:moveTo>
                    <a:pt x="289560" y="595313"/>
                  </a:moveTo>
                  <a:lnTo>
                    <a:pt x="20955" y="464820"/>
                  </a:lnTo>
                  <a:lnTo>
                    <a:pt x="0" y="166688"/>
                  </a:lnTo>
                  <a:lnTo>
                    <a:pt x="247650" y="0"/>
                  </a:lnTo>
                  <a:lnTo>
                    <a:pt x="516255" y="130492"/>
                  </a:lnTo>
                  <a:lnTo>
                    <a:pt x="537210" y="428625"/>
                  </a:lnTo>
                  <a:lnTo>
                    <a:pt x="289560" y="595313"/>
                  </a:lnTo>
                  <a:close/>
                  <a:moveTo>
                    <a:pt x="27623" y="461010"/>
                  </a:moveTo>
                  <a:lnTo>
                    <a:pt x="289560" y="588645"/>
                  </a:lnTo>
                  <a:lnTo>
                    <a:pt x="530543" y="425768"/>
                  </a:lnTo>
                  <a:lnTo>
                    <a:pt x="509588" y="135255"/>
                  </a:lnTo>
                  <a:lnTo>
                    <a:pt x="247650" y="6667"/>
                  </a:lnTo>
                  <a:lnTo>
                    <a:pt x="6668" y="170497"/>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7" name="Google Shape;427;p4"/>
            <p:cNvSpPr/>
            <p:nvPr/>
          </p:nvSpPr>
          <p:spPr>
            <a:xfrm>
              <a:off x="4586287" y="3663314"/>
              <a:ext cx="537210" cy="596265"/>
            </a:xfrm>
            <a:custGeom>
              <a:avLst/>
              <a:gdLst/>
              <a:ahLst/>
              <a:cxnLst/>
              <a:rect l="l" t="t" r="r" b="b"/>
              <a:pathLst>
                <a:path w="537210" h="596265" extrusionOk="0">
                  <a:moveTo>
                    <a:pt x="289560" y="596265"/>
                  </a:moveTo>
                  <a:lnTo>
                    <a:pt x="20955" y="465772"/>
                  </a:lnTo>
                  <a:lnTo>
                    <a:pt x="0" y="167640"/>
                  </a:lnTo>
                  <a:lnTo>
                    <a:pt x="247650" y="0"/>
                  </a:lnTo>
                  <a:lnTo>
                    <a:pt x="516255" y="130492"/>
                  </a:lnTo>
                  <a:lnTo>
                    <a:pt x="537210" y="428625"/>
                  </a:lnTo>
                  <a:lnTo>
                    <a:pt x="289560" y="596265"/>
                  </a:lnTo>
                  <a:close/>
                  <a:moveTo>
                    <a:pt x="27623" y="461963"/>
                  </a:moveTo>
                  <a:lnTo>
                    <a:pt x="289560" y="589597"/>
                  </a:lnTo>
                  <a:lnTo>
                    <a:pt x="530543" y="426720"/>
                  </a:lnTo>
                  <a:lnTo>
                    <a:pt x="509588" y="136207"/>
                  </a:lnTo>
                  <a:lnTo>
                    <a:pt x="247650" y="8572"/>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8" name="Google Shape;428;p4"/>
            <p:cNvSpPr/>
            <p:nvPr/>
          </p:nvSpPr>
          <p:spPr>
            <a:xfrm>
              <a:off x="5095875" y="3627119"/>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8" y="589598"/>
                  </a:lnTo>
                  <a:lnTo>
                    <a:pt x="529590" y="426720"/>
                  </a:lnTo>
                  <a:lnTo>
                    <a:pt x="508635" y="136208"/>
                  </a:lnTo>
                  <a:lnTo>
                    <a:pt x="247650" y="7620"/>
                  </a:lnTo>
                  <a:lnTo>
                    <a:pt x="6667" y="170497"/>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9" name="Google Shape;429;p4"/>
            <p:cNvSpPr/>
            <p:nvPr/>
          </p:nvSpPr>
          <p:spPr>
            <a:xfrm>
              <a:off x="5605462" y="3590924"/>
              <a:ext cx="537209" cy="596265"/>
            </a:xfrm>
            <a:custGeom>
              <a:avLst/>
              <a:gdLst/>
              <a:ahLst/>
              <a:cxnLst/>
              <a:rect l="l" t="t" r="r" b="b"/>
              <a:pathLst>
                <a:path w="537209" h="596265" extrusionOk="0">
                  <a:moveTo>
                    <a:pt x="289560" y="596265"/>
                  </a:moveTo>
                  <a:lnTo>
                    <a:pt x="20955" y="465772"/>
                  </a:lnTo>
                  <a:lnTo>
                    <a:pt x="0" y="167640"/>
                  </a:lnTo>
                  <a:lnTo>
                    <a:pt x="247650" y="0"/>
                  </a:lnTo>
                  <a:lnTo>
                    <a:pt x="516255" y="130492"/>
                  </a:lnTo>
                  <a:lnTo>
                    <a:pt x="537210" y="428625"/>
                  </a:lnTo>
                  <a:lnTo>
                    <a:pt x="289560" y="596265"/>
                  </a:lnTo>
                  <a:close/>
                  <a:moveTo>
                    <a:pt x="26670" y="461010"/>
                  </a:moveTo>
                  <a:lnTo>
                    <a:pt x="288608" y="588645"/>
                  </a:lnTo>
                  <a:lnTo>
                    <a:pt x="529590" y="425767"/>
                  </a:lnTo>
                  <a:lnTo>
                    <a:pt x="508635" y="135255"/>
                  </a:lnTo>
                  <a:lnTo>
                    <a:pt x="246697" y="7620"/>
                  </a:lnTo>
                  <a:lnTo>
                    <a:pt x="5715" y="170497"/>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0" name="Google Shape;430;p4"/>
            <p:cNvSpPr/>
            <p:nvPr/>
          </p:nvSpPr>
          <p:spPr>
            <a:xfrm>
              <a:off x="6115050" y="3554729"/>
              <a:ext cx="537209" cy="596264"/>
            </a:xfrm>
            <a:custGeom>
              <a:avLst/>
              <a:gdLst/>
              <a:ahLst/>
              <a:cxnLst/>
              <a:rect l="l" t="t" r="r" b="b"/>
              <a:pathLst>
                <a:path w="537209" h="596264" extrusionOk="0">
                  <a:moveTo>
                    <a:pt x="289560" y="596265"/>
                  </a:moveTo>
                  <a:lnTo>
                    <a:pt x="20955" y="465773"/>
                  </a:lnTo>
                  <a:lnTo>
                    <a:pt x="0" y="167640"/>
                  </a:lnTo>
                  <a:lnTo>
                    <a:pt x="247650" y="0"/>
                  </a:lnTo>
                  <a:lnTo>
                    <a:pt x="516255" y="130492"/>
                  </a:lnTo>
                  <a:lnTo>
                    <a:pt x="537210" y="428625"/>
                  </a:lnTo>
                  <a:lnTo>
                    <a:pt x="289560" y="596265"/>
                  </a:lnTo>
                  <a:close/>
                  <a:moveTo>
                    <a:pt x="26670" y="461010"/>
                  </a:moveTo>
                  <a:lnTo>
                    <a:pt x="288608" y="588645"/>
                  </a:lnTo>
                  <a:lnTo>
                    <a:pt x="529590" y="425767"/>
                  </a:lnTo>
                  <a:lnTo>
                    <a:pt x="508635" y="135255"/>
                  </a:lnTo>
                  <a:lnTo>
                    <a:pt x="247650" y="7620"/>
                  </a:lnTo>
                  <a:lnTo>
                    <a:pt x="6667" y="170498"/>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1" name="Google Shape;431;p4"/>
            <p:cNvSpPr/>
            <p:nvPr/>
          </p:nvSpPr>
          <p:spPr>
            <a:xfrm>
              <a:off x="6624637" y="3517582"/>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7" y="589597"/>
                  </a:lnTo>
                  <a:lnTo>
                    <a:pt x="529590" y="426720"/>
                  </a:lnTo>
                  <a:lnTo>
                    <a:pt x="509588" y="135255"/>
                  </a:lnTo>
                  <a:lnTo>
                    <a:pt x="247650" y="7620"/>
                  </a:lnTo>
                  <a:lnTo>
                    <a:pt x="6668" y="170497"/>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2" name="Google Shape;432;p4"/>
            <p:cNvSpPr/>
            <p:nvPr/>
          </p:nvSpPr>
          <p:spPr>
            <a:xfrm>
              <a:off x="4362450" y="4123371"/>
              <a:ext cx="537210" cy="595312"/>
            </a:xfrm>
            <a:custGeom>
              <a:avLst/>
              <a:gdLst/>
              <a:ahLst/>
              <a:cxnLst/>
              <a:rect l="l" t="t" r="r" b="b"/>
              <a:pathLst>
                <a:path w="537210" h="595312" extrusionOk="0">
                  <a:moveTo>
                    <a:pt x="290513" y="595313"/>
                  </a:moveTo>
                  <a:lnTo>
                    <a:pt x="21907" y="464820"/>
                  </a:lnTo>
                  <a:lnTo>
                    <a:pt x="0" y="167640"/>
                  </a:lnTo>
                  <a:lnTo>
                    <a:pt x="247650" y="0"/>
                  </a:lnTo>
                  <a:lnTo>
                    <a:pt x="516255" y="130493"/>
                  </a:lnTo>
                  <a:lnTo>
                    <a:pt x="537210" y="428625"/>
                  </a:lnTo>
                  <a:lnTo>
                    <a:pt x="290513" y="595313"/>
                  </a:lnTo>
                  <a:close/>
                  <a:moveTo>
                    <a:pt x="27623" y="461010"/>
                  </a:moveTo>
                  <a:lnTo>
                    <a:pt x="289560" y="588645"/>
                  </a:lnTo>
                  <a:lnTo>
                    <a:pt x="530543" y="424815"/>
                  </a:lnTo>
                  <a:lnTo>
                    <a:pt x="509588" y="134303"/>
                  </a:lnTo>
                  <a:lnTo>
                    <a:pt x="247650" y="6668"/>
                  </a:lnTo>
                  <a:lnTo>
                    <a:pt x="6668" y="169545"/>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3" name="Google Shape;433;p4"/>
            <p:cNvSpPr/>
            <p:nvPr/>
          </p:nvSpPr>
          <p:spPr>
            <a:xfrm>
              <a:off x="4872989" y="4086224"/>
              <a:ext cx="537210" cy="596265"/>
            </a:xfrm>
            <a:custGeom>
              <a:avLst/>
              <a:gdLst/>
              <a:ahLst/>
              <a:cxnLst/>
              <a:rect l="l" t="t" r="r" b="b"/>
              <a:pathLst>
                <a:path w="537210" h="596265" extrusionOk="0">
                  <a:moveTo>
                    <a:pt x="289560" y="596265"/>
                  </a:moveTo>
                  <a:lnTo>
                    <a:pt x="20955" y="465772"/>
                  </a:lnTo>
                  <a:lnTo>
                    <a:pt x="0" y="167640"/>
                  </a:lnTo>
                  <a:lnTo>
                    <a:pt x="247650" y="0"/>
                  </a:lnTo>
                  <a:lnTo>
                    <a:pt x="516255" y="130493"/>
                  </a:lnTo>
                  <a:lnTo>
                    <a:pt x="537210" y="428625"/>
                  </a:lnTo>
                  <a:lnTo>
                    <a:pt x="289560" y="596265"/>
                  </a:lnTo>
                  <a:close/>
                  <a:moveTo>
                    <a:pt x="26670" y="461963"/>
                  </a:moveTo>
                  <a:lnTo>
                    <a:pt x="288608" y="589597"/>
                  </a:lnTo>
                  <a:lnTo>
                    <a:pt x="529590" y="426720"/>
                  </a:lnTo>
                  <a:lnTo>
                    <a:pt x="508635" y="136207"/>
                  </a:lnTo>
                  <a:lnTo>
                    <a:pt x="246698"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4" name="Google Shape;434;p4"/>
            <p:cNvSpPr/>
            <p:nvPr/>
          </p:nvSpPr>
          <p:spPr>
            <a:xfrm>
              <a:off x="5381625" y="4050029"/>
              <a:ext cx="537209" cy="596264"/>
            </a:xfrm>
            <a:custGeom>
              <a:avLst/>
              <a:gdLst/>
              <a:ahLst/>
              <a:cxnLst/>
              <a:rect l="l" t="t" r="r" b="b"/>
              <a:pathLst>
                <a:path w="537209" h="596264" extrusionOk="0">
                  <a:moveTo>
                    <a:pt x="289560" y="596265"/>
                  </a:moveTo>
                  <a:lnTo>
                    <a:pt x="20955" y="465773"/>
                  </a:lnTo>
                  <a:lnTo>
                    <a:pt x="0" y="167640"/>
                  </a:lnTo>
                  <a:lnTo>
                    <a:pt x="247650" y="0"/>
                  </a:lnTo>
                  <a:lnTo>
                    <a:pt x="516255" y="130492"/>
                  </a:lnTo>
                  <a:lnTo>
                    <a:pt x="537210" y="428625"/>
                  </a:lnTo>
                  <a:lnTo>
                    <a:pt x="289560" y="596265"/>
                  </a:lnTo>
                  <a:close/>
                  <a:moveTo>
                    <a:pt x="27622" y="461963"/>
                  </a:moveTo>
                  <a:lnTo>
                    <a:pt x="289560" y="589598"/>
                  </a:lnTo>
                  <a:lnTo>
                    <a:pt x="530543" y="426720"/>
                  </a:lnTo>
                  <a:lnTo>
                    <a:pt x="509588" y="136208"/>
                  </a:lnTo>
                  <a:lnTo>
                    <a:pt x="247650" y="7620"/>
                  </a:lnTo>
                  <a:lnTo>
                    <a:pt x="6667" y="170498"/>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5" name="Google Shape;435;p4"/>
            <p:cNvSpPr/>
            <p:nvPr/>
          </p:nvSpPr>
          <p:spPr>
            <a:xfrm>
              <a:off x="5891212" y="4013834"/>
              <a:ext cx="537209" cy="596265"/>
            </a:xfrm>
            <a:custGeom>
              <a:avLst/>
              <a:gdLst/>
              <a:ahLst/>
              <a:cxnLst/>
              <a:rect l="l" t="t" r="r" b="b"/>
              <a:pathLst>
                <a:path w="537209" h="596265" extrusionOk="0">
                  <a:moveTo>
                    <a:pt x="289560" y="596265"/>
                  </a:moveTo>
                  <a:lnTo>
                    <a:pt x="20955" y="465772"/>
                  </a:lnTo>
                  <a:lnTo>
                    <a:pt x="0" y="167640"/>
                  </a:lnTo>
                  <a:lnTo>
                    <a:pt x="247650" y="0"/>
                  </a:lnTo>
                  <a:lnTo>
                    <a:pt x="516255" y="130493"/>
                  </a:lnTo>
                  <a:lnTo>
                    <a:pt x="537210" y="428625"/>
                  </a:lnTo>
                  <a:lnTo>
                    <a:pt x="289560" y="596265"/>
                  </a:lnTo>
                  <a:close/>
                  <a:moveTo>
                    <a:pt x="27622" y="461963"/>
                  </a:moveTo>
                  <a:lnTo>
                    <a:pt x="289560" y="589597"/>
                  </a:lnTo>
                  <a:lnTo>
                    <a:pt x="530543" y="426720"/>
                  </a:lnTo>
                  <a:lnTo>
                    <a:pt x="509588" y="136208"/>
                  </a:lnTo>
                  <a:lnTo>
                    <a:pt x="247650" y="8573"/>
                  </a:lnTo>
                  <a:lnTo>
                    <a:pt x="6667" y="171450"/>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6" name="Google Shape;436;p4"/>
            <p:cNvSpPr/>
            <p:nvPr/>
          </p:nvSpPr>
          <p:spPr>
            <a:xfrm>
              <a:off x="4139564" y="4582477"/>
              <a:ext cx="537210" cy="596265"/>
            </a:xfrm>
            <a:custGeom>
              <a:avLst/>
              <a:gdLst/>
              <a:ahLst/>
              <a:cxnLst/>
              <a:rect l="l" t="t" r="r" b="b"/>
              <a:pathLst>
                <a:path w="537210" h="596265" extrusionOk="0">
                  <a:moveTo>
                    <a:pt x="289560" y="596265"/>
                  </a:moveTo>
                  <a:lnTo>
                    <a:pt x="20955" y="465772"/>
                  </a:lnTo>
                  <a:lnTo>
                    <a:pt x="0" y="167640"/>
                  </a:lnTo>
                  <a:lnTo>
                    <a:pt x="247650" y="0"/>
                  </a:lnTo>
                  <a:lnTo>
                    <a:pt x="516255" y="130492"/>
                  </a:lnTo>
                  <a:lnTo>
                    <a:pt x="537210" y="428625"/>
                  </a:lnTo>
                  <a:lnTo>
                    <a:pt x="289560" y="596265"/>
                  </a:lnTo>
                  <a:close/>
                  <a:moveTo>
                    <a:pt x="27623" y="461010"/>
                  </a:moveTo>
                  <a:lnTo>
                    <a:pt x="289560" y="588645"/>
                  </a:lnTo>
                  <a:lnTo>
                    <a:pt x="530543" y="425767"/>
                  </a:lnTo>
                  <a:lnTo>
                    <a:pt x="509588" y="135255"/>
                  </a:lnTo>
                  <a:lnTo>
                    <a:pt x="247650" y="7620"/>
                  </a:lnTo>
                  <a:lnTo>
                    <a:pt x="6668" y="170497"/>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7" name="Google Shape;437;p4"/>
            <p:cNvSpPr/>
            <p:nvPr/>
          </p:nvSpPr>
          <p:spPr>
            <a:xfrm>
              <a:off x="4649152" y="4545329"/>
              <a:ext cx="537210" cy="596264"/>
            </a:xfrm>
            <a:custGeom>
              <a:avLst/>
              <a:gdLst/>
              <a:ahLst/>
              <a:cxnLst/>
              <a:rect l="l" t="t" r="r" b="b"/>
              <a:pathLst>
                <a:path w="537210" h="596264" extrusionOk="0">
                  <a:moveTo>
                    <a:pt x="289560" y="596265"/>
                  </a:moveTo>
                  <a:lnTo>
                    <a:pt x="20955" y="465772"/>
                  </a:lnTo>
                  <a:lnTo>
                    <a:pt x="0" y="167640"/>
                  </a:lnTo>
                  <a:lnTo>
                    <a:pt x="247650" y="0"/>
                  </a:lnTo>
                  <a:lnTo>
                    <a:pt x="516255" y="130492"/>
                  </a:lnTo>
                  <a:lnTo>
                    <a:pt x="537210" y="428625"/>
                  </a:lnTo>
                  <a:lnTo>
                    <a:pt x="289560" y="596265"/>
                  </a:lnTo>
                  <a:close/>
                  <a:moveTo>
                    <a:pt x="27623" y="461963"/>
                  </a:moveTo>
                  <a:lnTo>
                    <a:pt x="289560" y="589597"/>
                  </a:lnTo>
                  <a:lnTo>
                    <a:pt x="530543" y="426720"/>
                  </a:lnTo>
                  <a:lnTo>
                    <a:pt x="509588" y="136207"/>
                  </a:lnTo>
                  <a:lnTo>
                    <a:pt x="247650" y="8572"/>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8" name="Google Shape;438;p4"/>
            <p:cNvSpPr/>
            <p:nvPr/>
          </p:nvSpPr>
          <p:spPr>
            <a:xfrm>
              <a:off x="5158739" y="4509134"/>
              <a:ext cx="537210" cy="596265"/>
            </a:xfrm>
            <a:custGeom>
              <a:avLst/>
              <a:gdLst/>
              <a:ahLst/>
              <a:cxnLst/>
              <a:rect l="l" t="t" r="r" b="b"/>
              <a:pathLst>
                <a:path w="537210" h="596265" extrusionOk="0">
                  <a:moveTo>
                    <a:pt x="289560" y="596265"/>
                  </a:moveTo>
                  <a:lnTo>
                    <a:pt x="20955" y="465772"/>
                  </a:lnTo>
                  <a:lnTo>
                    <a:pt x="0" y="167640"/>
                  </a:lnTo>
                  <a:lnTo>
                    <a:pt x="247650" y="0"/>
                  </a:lnTo>
                  <a:lnTo>
                    <a:pt x="516255" y="130493"/>
                  </a:lnTo>
                  <a:lnTo>
                    <a:pt x="537210" y="429578"/>
                  </a:lnTo>
                  <a:lnTo>
                    <a:pt x="289560" y="596265"/>
                  </a:lnTo>
                  <a:close/>
                  <a:moveTo>
                    <a:pt x="26670" y="461963"/>
                  </a:moveTo>
                  <a:lnTo>
                    <a:pt x="288607" y="589597"/>
                  </a:lnTo>
                  <a:lnTo>
                    <a:pt x="529590" y="426720"/>
                  </a:lnTo>
                  <a:lnTo>
                    <a:pt x="508635" y="136208"/>
                  </a:lnTo>
                  <a:lnTo>
                    <a:pt x="246698"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9" name="Google Shape;439;p4"/>
            <p:cNvSpPr/>
            <p:nvPr/>
          </p:nvSpPr>
          <p:spPr>
            <a:xfrm>
              <a:off x="5320665" y="3608069"/>
              <a:ext cx="45719" cy="45720"/>
            </a:xfrm>
            <a:custGeom>
              <a:avLst/>
              <a:gdLst/>
              <a:ahLst/>
              <a:cxnLst/>
              <a:rect l="l" t="t" r="r" b="b"/>
              <a:pathLst>
                <a:path w="45719" h="45720"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0" name="Google Shape;440;p4"/>
            <p:cNvSpPr/>
            <p:nvPr/>
          </p:nvSpPr>
          <p:spPr>
            <a:xfrm>
              <a:off x="7555230" y="2704147"/>
              <a:ext cx="45719" cy="45719"/>
            </a:xfrm>
            <a:custGeom>
              <a:avLst/>
              <a:gdLst/>
              <a:ahLst/>
              <a:cxnLst/>
              <a:rect l="l" t="t" r="r" b="b"/>
              <a:pathLst>
                <a:path w="45719" h="45719"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1" name="Google Shape;441;p4"/>
            <p:cNvSpPr/>
            <p:nvPr/>
          </p:nvSpPr>
          <p:spPr>
            <a:xfrm>
              <a:off x="7849552" y="3131819"/>
              <a:ext cx="45719" cy="45720"/>
            </a:xfrm>
            <a:custGeom>
              <a:avLst/>
              <a:gdLst/>
              <a:ahLst/>
              <a:cxnLst/>
              <a:rect l="l" t="t" r="r" b="b"/>
              <a:pathLst>
                <a:path w="45719" h="45720" extrusionOk="0">
                  <a:moveTo>
                    <a:pt x="45720" y="22860"/>
                  </a:moveTo>
                  <a:cubicBezTo>
                    <a:pt x="45720" y="35242"/>
                    <a:pt x="35242" y="45720"/>
                    <a:pt x="22860" y="45720"/>
                  </a:cubicBezTo>
                  <a:cubicBezTo>
                    <a:pt x="10478" y="45720"/>
                    <a:pt x="0" y="35242"/>
                    <a:pt x="0" y="22860"/>
                  </a:cubicBezTo>
                  <a:cubicBezTo>
                    <a:pt x="0" y="10477"/>
                    <a:pt x="10478" y="0"/>
                    <a:pt x="22860" y="0"/>
                  </a:cubicBezTo>
                  <a:cubicBezTo>
                    <a:pt x="35242"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2" name="Google Shape;442;p4"/>
            <p:cNvSpPr/>
            <p:nvPr/>
          </p:nvSpPr>
          <p:spPr>
            <a:xfrm>
              <a:off x="6541769" y="2782251"/>
              <a:ext cx="45720" cy="45720"/>
            </a:xfrm>
            <a:custGeom>
              <a:avLst/>
              <a:gdLst/>
              <a:ahLst/>
              <a:cxnLst/>
              <a:rect l="l" t="t" r="r" b="b"/>
              <a:pathLst>
                <a:path w="45720" h="45720" extrusionOk="0">
                  <a:moveTo>
                    <a:pt x="45720" y="22860"/>
                  </a:moveTo>
                  <a:cubicBezTo>
                    <a:pt x="45720" y="35243"/>
                    <a:pt x="35243" y="45720"/>
                    <a:pt x="22860" y="45720"/>
                  </a:cubicBezTo>
                  <a:cubicBezTo>
                    <a:pt x="10478" y="45720"/>
                    <a:pt x="0" y="35243"/>
                    <a:pt x="0" y="22860"/>
                  </a:cubicBezTo>
                  <a:cubicBezTo>
                    <a:pt x="0" y="10477"/>
                    <a:pt x="10478" y="0"/>
                    <a:pt x="22860" y="0"/>
                  </a:cubicBezTo>
                  <a:cubicBezTo>
                    <a:pt x="35243"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3" name="Google Shape;443;p4"/>
            <p:cNvSpPr/>
            <p:nvPr/>
          </p:nvSpPr>
          <p:spPr>
            <a:xfrm>
              <a:off x="7070407" y="3039366"/>
              <a:ext cx="45720" cy="45780"/>
            </a:xfrm>
            <a:custGeom>
              <a:avLst/>
              <a:gdLst/>
              <a:ahLst/>
              <a:cxnLst/>
              <a:rect l="l" t="t" r="r" b="b"/>
              <a:pathLst>
                <a:path w="45720" h="45780" extrusionOk="0">
                  <a:moveTo>
                    <a:pt x="45720" y="22920"/>
                  </a:moveTo>
                  <a:cubicBezTo>
                    <a:pt x="45720" y="35303"/>
                    <a:pt x="35243" y="45780"/>
                    <a:pt x="22860" y="45780"/>
                  </a:cubicBezTo>
                  <a:cubicBezTo>
                    <a:pt x="10478" y="45780"/>
                    <a:pt x="0" y="35303"/>
                    <a:pt x="0" y="22920"/>
                  </a:cubicBezTo>
                  <a:cubicBezTo>
                    <a:pt x="0" y="10538"/>
                    <a:pt x="10478" y="60"/>
                    <a:pt x="22860" y="60"/>
                  </a:cubicBezTo>
                  <a:cubicBezTo>
                    <a:pt x="35243"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4" name="Google Shape;444;p4"/>
            <p:cNvSpPr/>
            <p:nvPr/>
          </p:nvSpPr>
          <p:spPr>
            <a:xfrm>
              <a:off x="6890384" y="4082414"/>
              <a:ext cx="45720" cy="45719"/>
            </a:xfrm>
            <a:custGeom>
              <a:avLst/>
              <a:gdLst/>
              <a:ahLst/>
              <a:cxnLst/>
              <a:rect l="l" t="t" r="r" b="b"/>
              <a:pathLst>
                <a:path w="45720" h="45719" extrusionOk="0">
                  <a:moveTo>
                    <a:pt x="45720" y="22860"/>
                  </a:moveTo>
                  <a:cubicBezTo>
                    <a:pt x="45720" y="35242"/>
                    <a:pt x="35243" y="45720"/>
                    <a:pt x="22860" y="45720"/>
                  </a:cubicBezTo>
                  <a:cubicBezTo>
                    <a:pt x="10478" y="45720"/>
                    <a:pt x="0" y="35242"/>
                    <a:pt x="0" y="22860"/>
                  </a:cubicBezTo>
                  <a:cubicBezTo>
                    <a:pt x="0" y="10477"/>
                    <a:pt x="10478" y="0"/>
                    <a:pt x="22860" y="0"/>
                  </a:cubicBezTo>
                  <a:cubicBezTo>
                    <a:pt x="35243"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5" name="Google Shape;445;p4"/>
            <p:cNvSpPr/>
            <p:nvPr/>
          </p:nvSpPr>
          <p:spPr>
            <a:xfrm>
              <a:off x="7621905" y="3594734"/>
              <a:ext cx="45719" cy="45720"/>
            </a:xfrm>
            <a:custGeom>
              <a:avLst/>
              <a:gdLst/>
              <a:ahLst/>
              <a:cxnLst/>
              <a:rect l="l" t="t" r="r" b="b"/>
              <a:pathLst>
                <a:path w="45719" h="45720" extrusionOk="0">
                  <a:moveTo>
                    <a:pt x="45720" y="22860"/>
                  </a:moveTo>
                  <a:cubicBezTo>
                    <a:pt x="45720" y="35243"/>
                    <a:pt x="35242" y="45720"/>
                    <a:pt x="22860" y="45720"/>
                  </a:cubicBezTo>
                  <a:cubicBezTo>
                    <a:pt x="10477" y="45720"/>
                    <a:pt x="0" y="35243"/>
                    <a:pt x="0" y="22860"/>
                  </a:cubicBezTo>
                  <a:cubicBezTo>
                    <a:pt x="0" y="10478"/>
                    <a:pt x="10477"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6" name="Google Shape;446;p4"/>
            <p:cNvSpPr/>
            <p:nvPr/>
          </p:nvSpPr>
          <p:spPr>
            <a:xfrm>
              <a:off x="6339840" y="3535619"/>
              <a:ext cx="45719" cy="45780"/>
            </a:xfrm>
            <a:custGeom>
              <a:avLst/>
              <a:gdLst/>
              <a:ahLst/>
              <a:cxnLst/>
              <a:rect l="l" t="t" r="r" b="b"/>
              <a:pathLst>
                <a:path w="45719" h="45780" extrusionOk="0">
                  <a:moveTo>
                    <a:pt x="45720" y="22920"/>
                  </a:moveTo>
                  <a:cubicBezTo>
                    <a:pt x="45720" y="35303"/>
                    <a:pt x="35242" y="45780"/>
                    <a:pt x="22860" y="45780"/>
                  </a:cubicBezTo>
                  <a:cubicBezTo>
                    <a:pt x="10477" y="45780"/>
                    <a:pt x="0" y="35303"/>
                    <a:pt x="0" y="22920"/>
                  </a:cubicBezTo>
                  <a:cubicBezTo>
                    <a:pt x="0" y="10538"/>
                    <a:pt x="10477" y="60"/>
                    <a:pt x="22860" y="60"/>
                  </a:cubicBezTo>
                  <a:cubicBezTo>
                    <a:pt x="35242"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7" name="Google Shape;447;p4"/>
            <p:cNvSpPr/>
            <p:nvPr/>
          </p:nvSpPr>
          <p:spPr>
            <a:xfrm>
              <a:off x="5649277" y="4619624"/>
              <a:ext cx="45719" cy="45719"/>
            </a:xfrm>
            <a:custGeom>
              <a:avLst/>
              <a:gdLst/>
              <a:ahLst/>
              <a:cxnLst/>
              <a:rect l="l" t="t" r="r" b="b"/>
              <a:pathLst>
                <a:path w="45719" h="45719" extrusionOk="0">
                  <a:moveTo>
                    <a:pt x="45720" y="22860"/>
                  </a:moveTo>
                  <a:cubicBezTo>
                    <a:pt x="45720" y="35243"/>
                    <a:pt x="35242" y="45720"/>
                    <a:pt x="22860" y="45720"/>
                  </a:cubicBezTo>
                  <a:cubicBezTo>
                    <a:pt x="10477" y="45720"/>
                    <a:pt x="0" y="35243"/>
                    <a:pt x="0" y="22860"/>
                  </a:cubicBezTo>
                  <a:cubicBezTo>
                    <a:pt x="0" y="10478"/>
                    <a:pt x="10477"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8" name="Google Shape;448;p4"/>
            <p:cNvSpPr/>
            <p:nvPr/>
          </p:nvSpPr>
          <p:spPr>
            <a:xfrm>
              <a:off x="5832157" y="3569969"/>
              <a:ext cx="45720" cy="45720"/>
            </a:xfrm>
            <a:custGeom>
              <a:avLst/>
              <a:gdLst/>
              <a:ahLst/>
              <a:cxnLst/>
              <a:rect l="l" t="t" r="r" b="b"/>
              <a:pathLst>
                <a:path w="45720" h="45720"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9" name="Google Shape;449;p4"/>
            <p:cNvSpPr/>
            <p:nvPr/>
          </p:nvSpPr>
          <p:spPr>
            <a:xfrm>
              <a:off x="6116954" y="3997581"/>
              <a:ext cx="45720" cy="45780"/>
            </a:xfrm>
            <a:custGeom>
              <a:avLst/>
              <a:gdLst/>
              <a:ahLst/>
              <a:cxnLst/>
              <a:rect l="l" t="t" r="r" b="b"/>
              <a:pathLst>
                <a:path w="45720" h="45780" extrusionOk="0">
                  <a:moveTo>
                    <a:pt x="45720" y="22920"/>
                  </a:moveTo>
                  <a:cubicBezTo>
                    <a:pt x="45720" y="35303"/>
                    <a:pt x="35242" y="45780"/>
                    <a:pt x="22860" y="45780"/>
                  </a:cubicBezTo>
                  <a:cubicBezTo>
                    <a:pt x="10478" y="45780"/>
                    <a:pt x="0" y="35303"/>
                    <a:pt x="0" y="22920"/>
                  </a:cubicBezTo>
                  <a:cubicBezTo>
                    <a:pt x="0" y="10538"/>
                    <a:pt x="10478" y="60"/>
                    <a:pt x="22860" y="60"/>
                  </a:cubicBezTo>
                  <a:cubicBezTo>
                    <a:pt x="35242"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0" name="Google Shape;450;p4"/>
            <p:cNvSpPr/>
            <p:nvPr/>
          </p:nvSpPr>
          <p:spPr>
            <a:xfrm>
              <a:off x="5097779" y="4068066"/>
              <a:ext cx="45720" cy="45780"/>
            </a:xfrm>
            <a:custGeom>
              <a:avLst/>
              <a:gdLst/>
              <a:ahLst/>
              <a:cxnLst/>
              <a:rect l="l" t="t" r="r" b="b"/>
              <a:pathLst>
                <a:path w="45720" h="45780" extrusionOk="0">
                  <a:moveTo>
                    <a:pt x="45720" y="22920"/>
                  </a:moveTo>
                  <a:cubicBezTo>
                    <a:pt x="45720" y="35303"/>
                    <a:pt x="35243" y="45780"/>
                    <a:pt x="22860" y="45780"/>
                  </a:cubicBezTo>
                  <a:cubicBezTo>
                    <a:pt x="10478" y="45780"/>
                    <a:pt x="0" y="35303"/>
                    <a:pt x="0" y="22920"/>
                  </a:cubicBezTo>
                  <a:cubicBezTo>
                    <a:pt x="0" y="10538"/>
                    <a:pt x="10478" y="60"/>
                    <a:pt x="22860" y="60"/>
                  </a:cubicBezTo>
                  <a:cubicBezTo>
                    <a:pt x="35243"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1" name="Google Shape;451;p4"/>
            <p:cNvSpPr/>
            <p:nvPr/>
          </p:nvSpPr>
          <p:spPr>
            <a:xfrm>
              <a:off x="5540692" y="3150809"/>
              <a:ext cx="45720" cy="45780"/>
            </a:xfrm>
            <a:custGeom>
              <a:avLst/>
              <a:gdLst/>
              <a:ahLst/>
              <a:cxnLst/>
              <a:rect l="l" t="t" r="r" b="b"/>
              <a:pathLst>
                <a:path w="45720" h="45780" extrusionOk="0">
                  <a:moveTo>
                    <a:pt x="45720" y="22920"/>
                  </a:moveTo>
                  <a:cubicBezTo>
                    <a:pt x="45720" y="35303"/>
                    <a:pt x="35242" y="45780"/>
                    <a:pt x="22860" y="45780"/>
                  </a:cubicBezTo>
                  <a:cubicBezTo>
                    <a:pt x="10478" y="45780"/>
                    <a:pt x="0" y="35303"/>
                    <a:pt x="0" y="22920"/>
                  </a:cubicBezTo>
                  <a:cubicBezTo>
                    <a:pt x="0" y="10538"/>
                    <a:pt x="10478" y="60"/>
                    <a:pt x="22860" y="60"/>
                  </a:cubicBezTo>
                  <a:cubicBezTo>
                    <a:pt x="35242"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452" name="Google Shape;452;p4"/>
          <p:cNvGrpSpPr/>
          <p:nvPr/>
        </p:nvGrpSpPr>
        <p:grpSpPr>
          <a:xfrm rot="2700000">
            <a:off x="-2843567" y="-1431328"/>
            <a:ext cx="3503337" cy="3033418"/>
            <a:chOff x="4076700" y="1680209"/>
            <a:chExt cx="4040504" cy="3498533"/>
          </a:xfrm>
        </p:grpSpPr>
        <p:sp>
          <p:nvSpPr>
            <p:cNvPr id="453" name="Google Shape;453;p4"/>
            <p:cNvSpPr/>
            <p:nvPr/>
          </p:nvSpPr>
          <p:spPr>
            <a:xfrm>
              <a:off x="5160645" y="4950142"/>
              <a:ext cx="45719" cy="45719"/>
            </a:xfrm>
            <a:custGeom>
              <a:avLst/>
              <a:gdLst/>
              <a:ahLst/>
              <a:cxnLst/>
              <a:rect l="l" t="t" r="r" b="b"/>
              <a:pathLst>
                <a:path w="45719" h="45719"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4" name="Google Shape;454;p4"/>
            <p:cNvSpPr/>
            <p:nvPr/>
          </p:nvSpPr>
          <p:spPr>
            <a:xfrm>
              <a:off x="6497954" y="1753551"/>
              <a:ext cx="537210" cy="596264"/>
            </a:xfrm>
            <a:custGeom>
              <a:avLst/>
              <a:gdLst/>
              <a:ahLst/>
              <a:cxnLst/>
              <a:rect l="l" t="t" r="r" b="b"/>
              <a:pathLst>
                <a:path w="537210" h="596264" extrusionOk="0">
                  <a:moveTo>
                    <a:pt x="289560" y="596265"/>
                  </a:moveTo>
                  <a:lnTo>
                    <a:pt x="20955" y="465773"/>
                  </a:lnTo>
                  <a:lnTo>
                    <a:pt x="0" y="167640"/>
                  </a:lnTo>
                  <a:lnTo>
                    <a:pt x="247650" y="0"/>
                  </a:lnTo>
                  <a:lnTo>
                    <a:pt x="516255" y="130492"/>
                  </a:lnTo>
                  <a:lnTo>
                    <a:pt x="537210" y="428625"/>
                  </a:lnTo>
                  <a:lnTo>
                    <a:pt x="289560" y="596265"/>
                  </a:lnTo>
                  <a:close/>
                  <a:moveTo>
                    <a:pt x="27623" y="461010"/>
                  </a:moveTo>
                  <a:lnTo>
                    <a:pt x="289560" y="588645"/>
                  </a:lnTo>
                  <a:lnTo>
                    <a:pt x="530543" y="425768"/>
                  </a:lnTo>
                  <a:lnTo>
                    <a:pt x="509588" y="135255"/>
                  </a:lnTo>
                  <a:lnTo>
                    <a:pt x="247650" y="7620"/>
                  </a:lnTo>
                  <a:lnTo>
                    <a:pt x="6667" y="170498"/>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5" name="Google Shape;455;p4"/>
            <p:cNvSpPr/>
            <p:nvPr/>
          </p:nvSpPr>
          <p:spPr>
            <a:xfrm>
              <a:off x="7007542" y="1716404"/>
              <a:ext cx="537209" cy="596265"/>
            </a:xfrm>
            <a:custGeom>
              <a:avLst/>
              <a:gdLst/>
              <a:ahLst/>
              <a:cxnLst/>
              <a:rect l="l" t="t" r="r" b="b"/>
              <a:pathLst>
                <a:path w="537209" h="596265" extrusionOk="0">
                  <a:moveTo>
                    <a:pt x="289560" y="596265"/>
                  </a:moveTo>
                  <a:lnTo>
                    <a:pt x="20955" y="465773"/>
                  </a:lnTo>
                  <a:lnTo>
                    <a:pt x="0" y="167640"/>
                  </a:lnTo>
                  <a:lnTo>
                    <a:pt x="247650" y="0"/>
                  </a:lnTo>
                  <a:lnTo>
                    <a:pt x="516255" y="130492"/>
                  </a:lnTo>
                  <a:lnTo>
                    <a:pt x="537210" y="428625"/>
                  </a:lnTo>
                  <a:lnTo>
                    <a:pt x="289560" y="596265"/>
                  </a:lnTo>
                  <a:close/>
                  <a:moveTo>
                    <a:pt x="27622" y="461963"/>
                  </a:moveTo>
                  <a:lnTo>
                    <a:pt x="289560" y="589598"/>
                  </a:lnTo>
                  <a:lnTo>
                    <a:pt x="530542" y="426720"/>
                  </a:lnTo>
                  <a:lnTo>
                    <a:pt x="509588" y="136208"/>
                  </a:lnTo>
                  <a:lnTo>
                    <a:pt x="247650" y="8572"/>
                  </a:lnTo>
                  <a:lnTo>
                    <a:pt x="6667" y="171450"/>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6" name="Google Shape;456;p4"/>
            <p:cNvSpPr/>
            <p:nvPr/>
          </p:nvSpPr>
          <p:spPr>
            <a:xfrm>
              <a:off x="7517130" y="1680209"/>
              <a:ext cx="537209" cy="596265"/>
            </a:xfrm>
            <a:custGeom>
              <a:avLst/>
              <a:gdLst/>
              <a:ahLst/>
              <a:cxnLst/>
              <a:rect l="l" t="t" r="r" b="b"/>
              <a:pathLst>
                <a:path w="537209" h="596265" extrusionOk="0">
                  <a:moveTo>
                    <a:pt x="289560" y="596265"/>
                  </a:moveTo>
                  <a:lnTo>
                    <a:pt x="20955" y="465773"/>
                  </a:lnTo>
                  <a:lnTo>
                    <a:pt x="0" y="167640"/>
                  </a:lnTo>
                  <a:lnTo>
                    <a:pt x="247650" y="0"/>
                  </a:lnTo>
                  <a:lnTo>
                    <a:pt x="516255" y="130493"/>
                  </a:lnTo>
                  <a:lnTo>
                    <a:pt x="537210" y="428625"/>
                  </a:lnTo>
                  <a:lnTo>
                    <a:pt x="289560" y="596265"/>
                  </a:lnTo>
                  <a:close/>
                  <a:moveTo>
                    <a:pt x="27622" y="461963"/>
                  </a:moveTo>
                  <a:lnTo>
                    <a:pt x="289560" y="589598"/>
                  </a:lnTo>
                  <a:lnTo>
                    <a:pt x="530542" y="426720"/>
                  </a:lnTo>
                  <a:lnTo>
                    <a:pt x="509588" y="136208"/>
                  </a:lnTo>
                  <a:lnTo>
                    <a:pt x="247650" y="8573"/>
                  </a:lnTo>
                  <a:lnTo>
                    <a:pt x="6667" y="171450"/>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7" name="Google Shape;457;p4"/>
            <p:cNvSpPr/>
            <p:nvPr/>
          </p:nvSpPr>
          <p:spPr>
            <a:xfrm>
              <a:off x="6784657" y="2176462"/>
              <a:ext cx="537210" cy="596264"/>
            </a:xfrm>
            <a:custGeom>
              <a:avLst/>
              <a:gdLst/>
              <a:ahLst/>
              <a:cxnLst/>
              <a:rect l="l" t="t" r="r" b="b"/>
              <a:pathLst>
                <a:path w="537210" h="596264" extrusionOk="0">
                  <a:moveTo>
                    <a:pt x="289560" y="596265"/>
                  </a:moveTo>
                  <a:lnTo>
                    <a:pt x="20955" y="465773"/>
                  </a:lnTo>
                  <a:lnTo>
                    <a:pt x="0" y="167640"/>
                  </a:lnTo>
                  <a:lnTo>
                    <a:pt x="247650" y="0"/>
                  </a:lnTo>
                  <a:lnTo>
                    <a:pt x="516255" y="130492"/>
                  </a:lnTo>
                  <a:lnTo>
                    <a:pt x="537210" y="428625"/>
                  </a:lnTo>
                  <a:lnTo>
                    <a:pt x="289560" y="596265"/>
                  </a:lnTo>
                  <a:close/>
                  <a:moveTo>
                    <a:pt x="26670" y="461010"/>
                  </a:moveTo>
                  <a:lnTo>
                    <a:pt x="288608" y="588645"/>
                  </a:lnTo>
                  <a:lnTo>
                    <a:pt x="530543" y="425767"/>
                  </a:lnTo>
                  <a:lnTo>
                    <a:pt x="509588" y="135255"/>
                  </a:lnTo>
                  <a:lnTo>
                    <a:pt x="247650" y="7620"/>
                  </a:lnTo>
                  <a:lnTo>
                    <a:pt x="6668" y="170498"/>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8" name="Google Shape;458;p4"/>
            <p:cNvSpPr/>
            <p:nvPr/>
          </p:nvSpPr>
          <p:spPr>
            <a:xfrm>
              <a:off x="7294244" y="2140267"/>
              <a:ext cx="537210" cy="596265"/>
            </a:xfrm>
            <a:custGeom>
              <a:avLst/>
              <a:gdLst/>
              <a:ahLst/>
              <a:cxnLst/>
              <a:rect l="l" t="t" r="r" b="b"/>
              <a:pathLst>
                <a:path w="537210" h="596265" extrusionOk="0">
                  <a:moveTo>
                    <a:pt x="289560" y="596265"/>
                  </a:moveTo>
                  <a:lnTo>
                    <a:pt x="20955" y="465772"/>
                  </a:lnTo>
                  <a:lnTo>
                    <a:pt x="0" y="167640"/>
                  </a:lnTo>
                  <a:lnTo>
                    <a:pt x="247650" y="0"/>
                  </a:lnTo>
                  <a:lnTo>
                    <a:pt x="516255" y="130493"/>
                  </a:lnTo>
                  <a:lnTo>
                    <a:pt x="537210" y="428625"/>
                  </a:lnTo>
                  <a:lnTo>
                    <a:pt x="289560" y="596265"/>
                  </a:lnTo>
                  <a:close/>
                  <a:moveTo>
                    <a:pt x="26670" y="461010"/>
                  </a:moveTo>
                  <a:lnTo>
                    <a:pt x="288608" y="588645"/>
                  </a:lnTo>
                  <a:lnTo>
                    <a:pt x="529590" y="425768"/>
                  </a:lnTo>
                  <a:lnTo>
                    <a:pt x="508635" y="135255"/>
                  </a:lnTo>
                  <a:lnTo>
                    <a:pt x="247650" y="7620"/>
                  </a:lnTo>
                  <a:lnTo>
                    <a:pt x="6668" y="170497"/>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9" name="Google Shape;459;p4"/>
            <p:cNvSpPr/>
            <p:nvPr/>
          </p:nvSpPr>
          <p:spPr>
            <a:xfrm>
              <a:off x="6561772" y="2635566"/>
              <a:ext cx="536257" cy="596265"/>
            </a:xfrm>
            <a:custGeom>
              <a:avLst/>
              <a:gdLst/>
              <a:ahLst/>
              <a:cxnLst/>
              <a:rect l="l" t="t" r="r" b="b"/>
              <a:pathLst>
                <a:path w="536257" h="596265" extrusionOk="0">
                  <a:moveTo>
                    <a:pt x="289560" y="596265"/>
                  </a:moveTo>
                  <a:lnTo>
                    <a:pt x="20955" y="465773"/>
                  </a:lnTo>
                  <a:lnTo>
                    <a:pt x="0" y="167640"/>
                  </a:lnTo>
                  <a:lnTo>
                    <a:pt x="247650" y="0"/>
                  </a:lnTo>
                  <a:lnTo>
                    <a:pt x="515303" y="131445"/>
                  </a:lnTo>
                  <a:lnTo>
                    <a:pt x="536258" y="429578"/>
                  </a:lnTo>
                  <a:lnTo>
                    <a:pt x="289560" y="596265"/>
                  </a:lnTo>
                  <a:close/>
                  <a:moveTo>
                    <a:pt x="26670" y="461963"/>
                  </a:moveTo>
                  <a:lnTo>
                    <a:pt x="288608" y="589598"/>
                  </a:lnTo>
                  <a:lnTo>
                    <a:pt x="529590" y="426720"/>
                  </a:lnTo>
                  <a:lnTo>
                    <a:pt x="508635" y="136208"/>
                  </a:lnTo>
                  <a:lnTo>
                    <a:pt x="246697" y="7620"/>
                  </a:lnTo>
                  <a:lnTo>
                    <a:pt x="5715" y="170498"/>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0" name="Google Shape;460;p4"/>
            <p:cNvSpPr/>
            <p:nvPr/>
          </p:nvSpPr>
          <p:spPr>
            <a:xfrm>
              <a:off x="7070407" y="2599372"/>
              <a:ext cx="537210" cy="596264"/>
            </a:xfrm>
            <a:custGeom>
              <a:avLst/>
              <a:gdLst/>
              <a:ahLst/>
              <a:cxnLst/>
              <a:rect l="l" t="t" r="r" b="b"/>
              <a:pathLst>
                <a:path w="537210" h="596264" extrusionOk="0">
                  <a:moveTo>
                    <a:pt x="289560" y="596265"/>
                  </a:moveTo>
                  <a:lnTo>
                    <a:pt x="20955" y="465773"/>
                  </a:lnTo>
                  <a:lnTo>
                    <a:pt x="0" y="167640"/>
                  </a:lnTo>
                  <a:lnTo>
                    <a:pt x="247650" y="0"/>
                  </a:lnTo>
                  <a:lnTo>
                    <a:pt x="516255" y="130492"/>
                  </a:lnTo>
                  <a:lnTo>
                    <a:pt x="537210" y="428625"/>
                  </a:lnTo>
                  <a:lnTo>
                    <a:pt x="289560" y="596265"/>
                  </a:lnTo>
                  <a:close/>
                  <a:moveTo>
                    <a:pt x="27623" y="461962"/>
                  </a:moveTo>
                  <a:lnTo>
                    <a:pt x="289560" y="589598"/>
                  </a:lnTo>
                  <a:lnTo>
                    <a:pt x="530543" y="426720"/>
                  </a:lnTo>
                  <a:lnTo>
                    <a:pt x="509588" y="136207"/>
                  </a:lnTo>
                  <a:lnTo>
                    <a:pt x="247650" y="8573"/>
                  </a:lnTo>
                  <a:lnTo>
                    <a:pt x="6668" y="171450"/>
                  </a:lnTo>
                  <a:lnTo>
                    <a:pt x="27623" y="461962"/>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1" name="Google Shape;461;p4"/>
            <p:cNvSpPr/>
            <p:nvPr/>
          </p:nvSpPr>
          <p:spPr>
            <a:xfrm>
              <a:off x="7579994" y="2563176"/>
              <a:ext cx="537210" cy="596264"/>
            </a:xfrm>
            <a:custGeom>
              <a:avLst/>
              <a:gdLst/>
              <a:ahLst/>
              <a:cxnLst/>
              <a:rect l="l" t="t" r="r" b="b"/>
              <a:pathLst>
                <a:path w="537210" h="596264" extrusionOk="0">
                  <a:moveTo>
                    <a:pt x="289560" y="596265"/>
                  </a:moveTo>
                  <a:lnTo>
                    <a:pt x="20955" y="465773"/>
                  </a:lnTo>
                  <a:lnTo>
                    <a:pt x="0" y="167640"/>
                  </a:lnTo>
                  <a:lnTo>
                    <a:pt x="247650" y="0"/>
                  </a:lnTo>
                  <a:lnTo>
                    <a:pt x="516255" y="130493"/>
                  </a:lnTo>
                  <a:lnTo>
                    <a:pt x="537210" y="428625"/>
                  </a:lnTo>
                  <a:lnTo>
                    <a:pt x="289560" y="596265"/>
                  </a:lnTo>
                  <a:close/>
                  <a:moveTo>
                    <a:pt x="27623" y="461010"/>
                  </a:moveTo>
                  <a:lnTo>
                    <a:pt x="289560" y="588645"/>
                  </a:lnTo>
                  <a:lnTo>
                    <a:pt x="530543" y="425768"/>
                  </a:lnTo>
                  <a:lnTo>
                    <a:pt x="509588" y="135255"/>
                  </a:lnTo>
                  <a:lnTo>
                    <a:pt x="247650" y="7620"/>
                  </a:lnTo>
                  <a:lnTo>
                    <a:pt x="6668" y="170498"/>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2" name="Google Shape;462;p4"/>
            <p:cNvSpPr/>
            <p:nvPr/>
          </p:nvSpPr>
          <p:spPr>
            <a:xfrm>
              <a:off x="4300537" y="3240404"/>
              <a:ext cx="537210" cy="596265"/>
            </a:xfrm>
            <a:custGeom>
              <a:avLst/>
              <a:gdLst/>
              <a:ahLst/>
              <a:cxnLst/>
              <a:rect l="l" t="t" r="r" b="b"/>
              <a:pathLst>
                <a:path w="537210" h="596265" extrusionOk="0">
                  <a:moveTo>
                    <a:pt x="289560" y="596265"/>
                  </a:moveTo>
                  <a:lnTo>
                    <a:pt x="20955" y="465773"/>
                  </a:lnTo>
                  <a:lnTo>
                    <a:pt x="0" y="167640"/>
                  </a:lnTo>
                  <a:lnTo>
                    <a:pt x="247650" y="0"/>
                  </a:lnTo>
                  <a:lnTo>
                    <a:pt x="516255" y="130492"/>
                  </a:lnTo>
                  <a:lnTo>
                    <a:pt x="537210" y="428625"/>
                  </a:lnTo>
                  <a:lnTo>
                    <a:pt x="289560" y="596265"/>
                  </a:lnTo>
                  <a:close/>
                  <a:moveTo>
                    <a:pt x="26670" y="461963"/>
                  </a:moveTo>
                  <a:lnTo>
                    <a:pt x="288608" y="589598"/>
                  </a:lnTo>
                  <a:lnTo>
                    <a:pt x="529590" y="426720"/>
                  </a:lnTo>
                  <a:lnTo>
                    <a:pt x="509588" y="135255"/>
                  </a:lnTo>
                  <a:lnTo>
                    <a:pt x="247650" y="7620"/>
                  </a:lnTo>
                  <a:lnTo>
                    <a:pt x="6668" y="170498"/>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3" name="Google Shape;463;p4"/>
            <p:cNvSpPr/>
            <p:nvPr/>
          </p:nvSpPr>
          <p:spPr>
            <a:xfrm>
              <a:off x="4809172" y="3204209"/>
              <a:ext cx="537210" cy="596265"/>
            </a:xfrm>
            <a:custGeom>
              <a:avLst/>
              <a:gdLst/>
              <a:ahLst/>
              <a:cxnLst/>
              <a:rect l="l" t="t" r="r" b="b"/>
              <a:pathLst>
                <a:path w="537210" h="596265" extrusionOk="0">
                  <a:moveTo>
                    <a:pt x="289560" y="596265"/>
                  </a:moveTo>
                  <a:lnTo>
                    <a:pt x="20955" y="465773"/>
                  </a:lnTo>
                  <a:lnTo>
                    <a:pt x="0" y="167640"/>
                  </a:lnTo>
                  <a:lnTo>
                    <a:pt x="247650" y="0"/>
                  </a:lnTo>
                  <a:lnTo>
                    <a:pt x="516255" y="130493"/>
                  </a:lnTo>
                  <a:lnTo>
                    <a:pt x="537210" y="428625"/>
                  </a:lnTo>
                  <a:lnTo>
                    <a:pt x="289560" y="596265"/>
                  </a:lnTo>
                  <a:close/>
                  <a:moveTo>
                    <a:pt x="27623" y="461010"/>
                  </a:moveTo>
                  <a:lnTo>
                    <a:pt x="289560" y="588645"/>
                  </a:lnTo>
                  <a:lnTo>
                    <a:pt x="530543" y="425768"/>
                  </a:lnTo>
                  <a:lnTo>
                    <a:pt x="509587" y="135255"/>
                  </a:lnTo>
                  <a:lnTo>
                    <a:pt x="247650" y="7620"/>
                  </a:lnTo>
                  <a:lnTo>
                    <a:pt x="6667" y="170498"/>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4" name="Google Shape;464;p4"/>
            <p:cNvSpPr/>
            <p:nvPr/>
          </p:nvSpPr>
          <p:spPr>
            <a:xfrm>
              <a:off x="5318759" y="3168014"/>
              <a:ext cx="537210" cy="596264"/>
            </a:xfrm>
            <a:custGeom>
              <a:avLst/>
              <a:gdLst/>
              <a:ahLst/>
              <a:cxnLst/>
              <a:rect l="l" t="t" r="r" b="b"/>
              <a:pathLst>
                <a:path w="537210" h="596264" extrusionOk="0">
                  <a:moveTo>
                    <a:pt x="289560" y="596265"/>
                  </a:moveTo>
                  <a:lnTo>
                    <a:pt x="20955" y="465772"/>
                  </a:lnTo>
                  <a:lnTo>
                    <a:pt x="0" y="167640"/>
                  </a:lnTo>
                  <a:lnTo>
                    <a:pt x="247650" y="0"/>
                  </a:lnTo>
                  <a:lnTo>
                    <a:pt x="516255" y="130492"/>
                  </a:lnTo>
                  <a:lnTo>
                    <a:pt x="537210" y="428625"/>
                  </a:lnTo>
                  <a:lnTo>
                    <a:pt x="289560" y="596265"/>
                  </a:lnTo>
                  <a:close/>
                  <a:moveTo>
                    <a:pt x="27623" y="461010"/>
                  </a:moveTo>
                  <a:lnTo>
                    <a:pt x="289560" y="588645"/>
                  </a:lnTo>
                  <a:lnTo>
                    <a:pt x="530543" y="425767"/>
                  </a:lnTo>
                  <a:lnTo>
                    <a:pt x="509588" y="135255"/>
                  </a:lnTo>
                  <a:lnTo>
                    <a:pt x="247650" y="7620"/>
                  </a:lnTo>
                  <a:lnTo>
                    <a:pt x="6668" y="170497"/>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5" name="Google Shape;465;p4"/>
            <p:cNvSpPr/>
            <p:nvPr/>
          </p:nvSpPr>
          <p:spPr>
            <a:xfrm>
              <a:off x="5828347" y="3130866"/>
              <a:ext cx="537210" cy="596265"/>
            </a:xfrm>
            <a:custGeom>
              <a:avLst/>
              <a:gdLst/>
              <a:ahLst/>
              <a:cxnLst/>
              <a:rect l="l" t="t" r="r" b="b"/>
              <a:pathLst>
                <a:path w="537210" h="596265" extrusionOk="0">
                  <a:moveTo>
                    <a:pt x="289560" y="596265"/>
                  </a:moveTo>
                  <a:lnTo>
                    <a:pt x="20955" y="465773"/>
                  </a:lnTo>
                  <a:lnTo>
                    <a:pt x="0" y="167640"/>
                  </a:lnTo>
                  <a:lnTo>
                    <a:pt x="247650" y="0"/>
                  </a:lnTo>
                  <a:lnTo>
                    <a:pt x="516255" y="130492"/>
                  </a:lnTo>
                  <a:lnTo>
                    <a:pt x="537210" y="428625"/>
                  </a:lnTo>
                  <a:lnTo>
                    <a:pt x="289560" y="596265"/>
                  </a:lnTo>
                  <a:close/>
                  <a:moveTo>
                    <a:pt x="27623" y="461963"/>
                  </a:moveTo>
                  <a:lnTo>
                    <a:pt x="289560" y="589598"/>
                  </a:lnTo>
                  <a:lnTo>
                    <a:pt x="530543" y="426720"/>
                  </a:lnTo>
                  <a:lnTo>
                    <a:pt x="509588" y="136208"/>
                  </a:lnTo>
                  <a:lnTo>
                    <a:pt x="247650" y="8573"/>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6" name="Google Shape;466;p4"/>
            <p:cNvSpPr/>
            <p:nvPr/>
          </p:nvSpPr>
          <p:spPr>
            <a:xfrm>
              <a:off x="6337934" y="3094671"/>
              <a:ext cx="537209" cy="596265"/>
            </a:xfrm>
            <a:custGeom>
              <a:avLst/>
              <a:gdLst/>
              <a:ahLst/>
              <a:cxnLst/>
              <a:rect l="l" t="t" r="r" b="b"/>
              <a:pathLst>
                <a:path w="537209" h="596265" extrusionOk="0">
                  <a:moveTo>
                    <a:pt x="289560" y="596265"/>
                  </a:moveTo>
                  <a:lnTo>
                    <a:pt x="20955" y="465773"/>
                  </a:lnTo>
                  <a:lnTo>
                    <a:pt x="0" y="167640"/>
                  </a:lnTo>
                  <a:lnTo>
                    <a:pt x="247650" y="0"/>
                  </a:lnTo>
                  <a:lnTo>
                    <a:pt x="516255" y="130493"/>
                  </a:lnTo>
                  <a:lnTo>
                    <a:pt x="537210" y="428625"/>
                  </a:lnTo>
                  <a:lnTo>
                    <a:pt x="289560" y="596265"/>
                  </a:lnTo>
                  <a:close/>
                  <a:moveTo>
                    <a:pt x="27623" y="461963"/>
                  </a:moveTo>
                  <a:lnTo>
                    <a:pt x="289560" y="589598"/>
                  </a:lnTo>
                  <a:lnTo>
                    <a:pt x="530543" y="426720"/>
                  </a:lnTo>
                  <a:lnTo>
                    <a:pt x="509588" y="136208"/>
                  </a:lnTo>
                  <a:lnTo>
                    <a:pt x="247650" y="8573"/>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7" name="Google Shape;467;p4"/>
            <p:cNvSpPr/>
            <p:nvPr/>
          </p:nvSpPr>
          <p:spPr>
            <a:xfrm>
              <a:off x="6847522" y="3058477"/>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8" y="589597"/>
                  </a:lnTo>
                  <a:lnTo>
                    <a:pt x="529590" y="426720"/>
                  </a:lnTo>
                  <a:lnTo>
                    <a:pt x="508635" y="136207"/>
                  </a:lnTo>
                  <a:lnTo>
                    <a:pt x="246697"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8" name="Google Shape;468;p4"/>
            <p:cNvSpPr/>
            <p:nvPr/>
          </p:nvSpPr>
          <p:spPr>
            <a:xfrm>
              <a:off x="7357109" y="3022282"/>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8" y="589597"/>
                  </a:lnTo>
                  <a:lnTo>
                    <a:pt x="529590" y="426720"/>
                  </a:lnTo>
                  <a:lnTo>
                    <a:pt x="508635" y="136208"/>
                  </a:lnTo>
                  <a:lnTo>
                    <a:pt x="246697"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9" name="Google Shape;469;p4"/>
            <p:cNvSpPr/>
            <p:nvPr/>
          </p:nvSpPr>
          <p:spPr>
            <a:xfrm>
              <a:off x="4076700" y="3700462"/>
              <a:ext cx="537210" cy="595312"/>
            </a:xfrm>
            <a:custGeom>
              <a:avLst/>
              <a:gdLst/>
              <a:ahLst/>
              <a:cxnLst/>
              <a:rect l="l" t="t" r="r" b="b"/>
              <a:pathLst>
                <a:path w="537210" h="595312" extrusionOk="0">
                  <a:moveTo>
                    <a:pt x="289560" y="595313"/>
                  </a:moveTo>
                  <a:lnTo>
                    <a:pt x="20955" y="464820"/>
                  </a:lnTo>
                  <a:lnTo>
                    <a:pt x="0" y="166688"/>
                  </a:lnTo>
                  <a:lnTo>
                    <a:pt x="247650" y="0"/>
                  </a:lnTo>
                  <a:lnTo>
                    <a:pt x="516255" y="130492"/>
                  </a:lnTo>
                  <a:lnTo>
                    <a:pt x="537210" y="428625"/>
                  </a:lnTo>
                  <a:lnTo>
                    <a:pt x="289560" y="595313"/>
                  </a:lnTo>
                  <a:close/>
                  <a:moveTo>
                    <a:pt x="27623" y="461010"/>
                  </a:moveTo>
                  <a:lnTo>
                    <a:pt x="289560" y="588645"/>
                  </a:lnTo>
                  <a:lnTo>
                    <a:pt x="530543" y="425768"/>
                  </a:lnTo>
                  <a:lnTo>
                    <a:pt x="509588" y="135255"/>
                  </a:lnTo>
                  <a:lnTo>
                    <a:pt x="247650" y="6667"/>
                  </a:lnTo>
                  <a:lnTo>
                    <a:pt x="6668" y="170497"/>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0" name="Google Shape;470;p4"/>
            <p:cNvSpPr/>
            <p:nvPr/>
          </p:nvSpPr>
          <p:spPr>
            <a:xfrm>
              <a:off x="4586287" y="3663314"/>
              <a:ext cx="537210" cy="596265"/>
            </a:xfrm>
            <a:custGeom>
              <a:avLst/>
              <a:gdLst/>
              <a:ahLst/>
              <a:cxnLst/>
              <a:rect l="l" t="t" r="r" b="b"/>
              <a:pathLst>
                <a:path w="537210" h="596265" extrusionOk="0">
                  <a:moveTo>
                    <a:pt x="289560" y="596265"/>
                  </a:moveTo>
                  <a:lnTo>
                    <a:pt x="20955" y="465772"/>
                  </a:lnTo>
                  <a:lnTo>
                    <a:pt x="0" y="167640"/>
                  </a:lnTo>
                  <a:lnTo>
                    <a:pt x="247650" y="0"/>
                  </a:lnTo>
                  <a:lnTo>
                    <a:pt x="516255" y="130492"/>
                  </a:lnTo>
                  <a:lnTo>
                    <a:pt x="537210" y="428625"/>
                  </a:lnTo>
                  <a:lnTo>
                    <a:pt x="289560" y="596265"/>
                  </a:lnTo>
                  <a:close/>
                  <a:moveTo>
                    <a:pt x="27623" y="461963"/>
                  </a:moveTo>
                  <a:lnTo>
                    <a:pt x="289560" y="589597"/>
                  </a:lnTo>
                  <a:lnTo>
                    <a:pt x="530543" y="426720"/>
                  </a:lnTo>
                  <a:lnTo>
                    <a:pt x="509588" y="136207"/>
                  </a:lnTo>
                  <a:lnTo>
                    <a:pt x="247650" y="8572"/>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1" name="Google Shape;471;p4"/>
            <p:cNvSpPr/>
            <p:nvPr/>
          </p:nvSpPr>
          <p:spPr>
            <a:xfrm>
              <a:off x="5095875" y="3627119"/>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8" y="589598"/>
                  </a:lnTo>
                  <a:lnTo>
                    <a:pt x="529590" y="426720"/>
                  </a:lnTo>
                  <a:lnTo>
                    <a:pt x="508635" y="136208"/>
                  </a:lnTo>
                  <a:lnTo>
                    <a:pt x="247650" y="7620"/>
                  </a:lnTo>
                  <a:lnTo>
                    <a:pt x="6667" y="170497"/>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2" name="Google Shape;472;p4"/>
            <p:cNvSpPr/>
            <p:nvPr/>
          </p:nvSpPr>
          <p:spPr>
            <a:xfrm>
              <a:off x="5605462" y="3590924"/>
              <a:ext cx="537209" cy="596265"/>
            </a:xfrm>
            <a:custGeom>
              <a:avLst/>
              <a:gdLst/>
              <a:ahLst/>
              <a:cxnLst/>
              <a:rect l="l" t="t" r="r" b="b"/>
              <a:pathLst>
                <a:path w="537209" h="596265" extrusionOk="0">
                  <a:moveTo>
                    <a:pt x="289560" y="596265"/>
                  </a:moveTo>
                  <a:lnTo>
                    <a:pt x="20955" y="465772"/>
                  </a:lnTo>
                  <a:lnTo>
                    <a:pt x="0" y="167640"/>
                  </a:lnTo>
                  <a:lnTo>
                    <a:pt x="247650" y="0"/>
                  </a:lnTo>
                  <a:lnTo>
                    <a:pt x="516255" y="130492"/>
                  </a:lnTo>
                  <a:lnTo>
                    <a:pt x="537210" y="428625"/>
                  </a:lnTo>
                  <a:lnTo>
                    <a:pt x="289560" y="596265"/>
                  </a:lnTo>
                  <a:close/>
                  <a:moveTo>
                    <a:pt x="26670" y="461010"/>
                  </a:moveTo>
                  <a:lnTo>
                    <a:pt x="288608" y="588645"/>
                  </a:lnTo>
                  <a:lnTo>
                    <a:pt x="529590" y="425767"/>
                  </a:lnTo>
                  <a:lnTo>
                    <a:pt x="508635" y="135255"/>
                  </a:lnTo>
                  <a:lnTo>
                    <a:pt x="246697" y="7620"/>
                  </a:lnTo>
                  <a:lnTo>
                    <a:pt x="5715" y="170497"/>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3" name="Google Shape;473;p4"/>
            <p:cNvSpPr/>
            <p:nvPr/>
          </p:nvSpPr>
          <p:spPr>
            <a:xfrm>
              <a:off x="6115050" y="3554729"/>
              <a:ext cx="537209" cy="596264"/>
            </a:xfrm>
            <a:custGeom>
              <a:avLst/>
              <a:gdLst/>
              <a:ahLst/>
              <a:cxnLst/>
              <a:rect l="l" t="t" r="r" b="b"/>
              <a:pathLst>
                <a:path w="537209" h="596264" extrusionOk="0">
                  <a:moveTo>
                    <a:pt x="289560" y="596265"/>
                  </a:moveTo>
                  <a:lnTo>
                    <a:pt x="20955" y="465773"/>
                  </a:lnTo>
                  <a:lnTo>
                    <a:pt x="0" y="167640"/>
                  </a:lnTo>
                  <a:lnTo>
                    <a:pt x="247650" y="0"/>
                  </a:lnTo>
                  <a:lnTo>
                    <a:pt x="516255" y="130492"/>
                  </a:lnTo>
                  <a:lnTo>
                    <a:pt x="537210" y="428625"/>
                  </a:lnTo>
                  <a:lnTo>
                    <a:pt x="289560" y="596265"/>
                  </a:lnTo>
                  <a:close/>
                  <a:moveTo>
                    <a:pt x="26670" y="461010"/>
                  </a:moveTo>
                  <a:lnTo>
                    <a:pt x="288608" y="588645"/>
                  </a:lnTo>
                  <a:lnTo>
                    <a:pt x="529590" y="425767"/>
                  </a:lnTo>
                  <a:lnTo>
                    <a:pt x="508635" y="135255"/>
                  </a:lnTo>
                  <a:lnTo>
                    <a:pt x="247650" y="7620"/>
                  </a:lnTo>
                  <a:lnTo>
                    <a:pt x="6667" y="170498"/>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4" name="Google Shape;474;p4"/>
            <p:cNvSpPr/>
            <p:nvPr/>
          </p:nvSpPr>
          <p:spPr>
            <a:xfrm>
              <a:off x="6624637" y="3517582"/>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7" y="589597"/>
                  </a:lnTo>
                  <a:lnTo>
                    <a:pt x="529590" y="426720"/>
                  </a:lnTo>
                  <a:lnTo>
                    <a:pt x="509588" y="135255"/>
                  </a:lnTo>
                  <a:lnTo>
                    <a:pt x="247650" y="7620"/>
                  </a:lnTo>
                  <a:lnTo>
                    <a:pt x="6668" y="170497"/>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5" name="Google Shape;475;p4"/>
            <p:cNvSpPr/>
            <p:nvPr/>
          </p:nvSpPr>
          <p:spPr>
            <a:xfrm>
              <a:off x="4362450" y="4123371"/>
              <a:ext cx="537210" cy="595312"/>
            </a:xfrm>
            <a:custGeom>
              <a:avLst/>
              <a:gdLst/>
              <a:ahLst/>
              <a:cxnLst/>
              <a:rect l="l" t="t" r="r" b="b"/>
              <a:pathLst>
                <a:path w="537210" h="595312" extrusionOk="0">
                  <a:moveTo>
                    <a:pt x="290513" y="595313"/>
                  </a:moveTo>
                  <a:lnTo>
                    <a:pt x="21907" y="464820"/>
                  </a:lnTo>
                  <a:lnTo>
                    <a:pt x="0" y="167640"/>
                  </a:lnTo>
                  <a:lnTo>
                    <a:pt x="247650" y="0"/>
                  </a:lnTo>
                  <a:lnTo>
                    <a:pt x="516255" y="130493"/>
                  </a:lnTo>
                  <a:lnTo>
                    <a:pt x="537210" y="428625"/>
                  </a:lnTo>
                  <a:lnTo>
                    <a:pt x="290513" y="595313"/>
                  </a:lnTo>
                  <a:close/>
                  <a:moveTo>
                    <a:pt x="27623" y="461010"/>
                  </a:moveTo>
                  <a:lnTo>
                    <a:pt x="289560" y="588645"/>
                  </a:lnTo>
                  <a:lnTo>
                    <a:pt x="530543" y="424815"/>
                  </a:lnTo>
                  <a:lnTo>
                    <a:pt x="509588" y="134303"/>
                  </a:lnTo>
                  <a:lnTo>
                    <a:pt x="247650" y="6668"/>
                  </a:lnTo>
                  <a:lnTo>
                    <a:pt x="6668" y="169545"/>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6" name="Google Shape;476;p4"/>
            <p:cNvSpPr/>
            <p:nvPr/>
          </p:nvSpPr>
          <p:spPr>
            <a:xfrm>
              <a:off x="4872989" y="4086224"/>
              <a:ext cx="537210" cy="596265"/>
            </a:xfrm>
            <a:custGeom>
              <a:avLst/>
              <a:gdLst/>
              <a:ahLst/>
              <a:cxnLst/>
              <a:rect l="l" t="t" r="r" b="b"/>
              <a:pathLst>
                <a:path w="537210" h="596265" extrusionOk="0">
                  <a:moveTo>
                    <a:pt x="289560" y="596265"/>
                  </a:moveTo>
                  <a:lnTo>
                    <a:pt x="20955" y="465772"/>
                  </a:lnTo>
                  <a:lnTo>
                    <a:pt x="0" y="167640"/>
                  </a:lnTo>
                  <a:lnTo>
                    <a:pt x="247650" y="0"/>
                  </a:lnTo>
                  <a:lnTo>
                    <a:pt x="516255" y="130493"/>
                  </a:lnTo>
                  <a:lnTo>
                    <a:pt x="537210" y="428625"/>
                  </a:lnTo>
                  <a:lnTo>
                    <a:pt x="289560" y="596265"/>
                  </a:lnTo>
                  <a:close/>
                  <a:moveTo>
                    <a:pt x="26670" y="461963"/>
                  </a:moveTo>
                  <a:lnTo>
                    <a:pt x="288608" y="589597"/>
                  </a:lnTo>
                  <a:lnTo>
                    <a:pt x="529590" y="426720"/>
                  </a:lnTo>
                  <a:lnTo>
                    <a:pt x="508635" y="136207"/>
                  </a:lnTo>
                  <a:lnTo>
                    <a:pt x="246698"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7" name="Google Shape;477;p4"/>
            <p:cNvSpPr/>
            <p:nvPr/>
          </p:nvSpPr>
          <p:spPr>
            <a:xfrm>
              <a:off x="5381625" y="4050029"/>
              <a:ext cx="537209" cy="596264"/>
            </a:xfrm>
            <a:custGeom>
              <a:avLst/>
              <a:gdLst/>
              <a:ahLst/>
              <a:cxnLst/>
              <a:rect l="l" t="t" r="r" b="b"/>
              <a:pathLst>
                <a:path w="537209" h="596264" extrusionOk="0">
                  <a:moveTo>
                    <a:pt x="289560" y="596265"/>
                  </a:moveTo>
                  <a:lnTo>
                    <a:pt x="20955" y="465773"/>
                  </a:lnTo>
                  <a:lnTo>
                    <a:pt x="0" y="167640"/>
                  </a:lnTo>
                  <a:lnTo>
                    <a:pt x="247650" y="0"/>
                  </a:lnTo>
                  <a:lnTo>
                    <a:pt x="516255" y="130492"/>
                  </a:lnTo>
                  <a:lnTo>
                    <a:pt x="537210" y="428625"/>
                  </a:lnTo>
                  <a:lnTo>
                    <a:pt x="289560" y="596265"/>
                  </a:lnTo>
                  <a:close/>
                  <a:moveTo>
                    <a:pt x="27622" y="461963"/>
                  </a:moveTo>
                  <a:lnTo>
                    <a:pt x="289560" y="589598"/>
                  </a:lnTo>
                  <a:lnTo>
                    <a:pt x="530543" y="426720"/>
                  </a:lnTo>
                  <a:lnTo>
                    <a:pt x="509588" y="136208"/>
                  </a:lnTo>
                  <a:lnTo>
                    <a:pt x="247650" y="7620"/>
                  </a:lnTo>
                  <a:lnTo>
                    <a:pt x="6667" y="170498"/>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8" name="Google Shape;478;p4"/>
            <p:cNvSpPr/>
            <p:nvPr/>
          </p:nvSpPr>
          <p:spPr>
            <a:xfrm>
              <a:off x="5891212" y="4013834"/>
              <a:ext cx="537209" cy="596265"/>
            </a:xfrm>
            <a:custGeom>
              <a:avLst/>
              <a:gdLst/>
              <a:ahLst/>
              <a:cxnLst/>
              <a:rect l="l" t="t" r="r" b="b"/>
              <a:pathLst>
                <a:path w="537209" h="596265" extrusionOk="0">
                  <a:moveTo>
                    <a:pt x="289560" y="596265"/>
                  </a:moveTo>
                  <a:lnTo>
                    <a:pt x="20955" y="465772"/>
                  </a:lnTo>
                  <a:lnTo>
                    <a:pt x="0" y="167640"/>
                  </a:lnTo>
                  <a:lnTo>
                    <a:pt x="247650" y="0"/>
                  </a:lnTo>
                  <a:lnTo>
                    <a:pt x="516255" y="130493"/>
                  </a:lnTo>
                  <a:lnTo>
                    <a:pt x="537210" y="428625"/>
                  </a:lnTo>
                  <a:lnTo>
                    <a:pt x="289560" y="596265"/>
                  </a:lnTo>
                  <a:close/>
                  <a:moveTo>
                    <a:pt x="27622" y="461963"/>
                  </a:moveTo>
                  <a:lnTo>
                    <a:pt x="289560" y="589597"/>
                  </a:lnTo>
                  <a:lnTo>
                    <a:pt x="530543" y="426720"/>
                  </a:lnTo>
                  <a:lnTo>
                    <a:pt x="509588" y="136208"/>
                  </a:lnTo>
                  <a:lnTo>
                    <a:pt x="247650" y="8573"/>
                  </a:lnTo>
                  <a:lnTo>
                    <a:pt x="6667" y="171450"/>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9" name="Google Shape;479;p4"/>
            <p:cNvSpPr/>
            <p:nvPr/>
          </p:nvSpPr>
          <p:spPr>
            <a:xfrm>
              <a:off x="4139564" y="4582477"/>
              <a:ext cx="537210" cy="596265"/>
            </a:xfrm>
            <a:custGeom>
              <a:avLst/>
              <a:gdLst/>
              <a:ahLst/>
              <a:cxnLst/>
              <a:rect l="l" t="t" r="r" b="b"/>
              <a:pathLst>
                <a:path w="537210" h="596265" extrusionOk="0">
                  <a:moveTo>
                    <a:pt x="289560" y="596265"/>
                  </a:moveTo>
                  <a:lnTo>
                    <a:pt x="20955" y="465772"/>
                  </a:lnTo>
                  <a:lnTo>
                    <a:pt x="0" y="167640"/>
                  </a:lnTo>
                  <a:lnTo>
                    <a:pt x="247650" y="0"/>
                  </a:lnTo>
                  <a:lnTo>
                    <a:pt x="516255" y="130492"/>
                  </a:lnTo>
                  <a:lnTo>
                    <a:pt x="537210" y="428625"/>
                  </a:lnTo>
                  <a:lnTo>
                    <a:pt x="289560" y="596265"/>
                  </a:lnTo>
                  <a:close/>
                  <a:moveTo>
                    <a:pt x="27623" y="461010"/>
                  </a:moveTo>
                  <a:lnTo>
                    <a:pt x="289560" y="588645"/>
                  </a:lnTo>
                  <a:lnTo>
                    <a:pt x="530543" y="425767"/>
                  </a:lnTo>
                  <a:lnTo>
                    <a:pt x="509588" y="135255"/>
                  </a:lnTo>
                  <a:lnTo>
                    <a:pt x="247650" y="7620"/>
                  </a:lnTo>
                  <a:lnTo>
                    <a:pt x="6668" y="170497"/>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0" name="Google Shape;480;p4"/>
            <p:cNvSpPr/>
            <p:nvPr/>
          </p:nvSpPr>
          <p:spPr>
            <a:xfrm>
              <a:off x="4649152" y="4545329"/>
              <a:ext cx="537210" cy="596264"/>
            </a:xfrm>
            <a:custGeom>
              <a:avLst/>
              <a:gdLst/>
              <a:ahLst/>
              <a:cxnLst/>
              <a:rect l="l" t="t" r="r" b="b"/>
              <a:pathLst>
                <a:path w="537210" h="596264" extrusionOk="0">
                  <a:moveTo>
                    <a:pt x="289560" y="596265"/>
                  </a:moveTo>
                  <a:lnTo>
                    <a:pt x="20955" y="465772"/>
                  </a:lnTo>
                  <a:lnTo>
                    <a:pt x="0" y="167640"/>
                  </a:lnTo>
                  <a:lnTo>
                    <a:pt x="247650" y="0"/>
                  </a:lnTo>
                  <a:lnTo>
                    <a:pt x="516255" y="130492"/>
                  </a:lnTo>
                  <a:lnTo>
                    <a:pt x="537210" y="428625"/>
                  </a:lnTo>
                  <a:lnTo>
                    <a:pt x="289560" y="596265"/>
                  </a:lnTo>
                  <a:close/>
                  <a:moveTo>
                    <a:pt x="27623" y="461963"/>
                  </a:moveTo>
                  <a:lnTo>
                    <a:pt x="289560" y="589597"/>
                  </a:lnTo>
                  <a:lnTo>
                    <a:pt x="530543" y="426720"/>
                  </a:lnTo>
                  <a:lnTo>
                    <a:pt x="509588" y="136207"/>
                  </a:lnTo>
                  <a:lnTo>
                    <a:pt x="247650" y="8572"/>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1" name="Google Shape;481;p4"/>
            <p:cNvSpPr/>
            <p:nvPr/>
          </p:nvSpPr>
          <p:spPr>
            <a:xfrm>
              <a:off x="5158739" y="4509134"/>
              <a:ext cx="537210" cy="596265"/>
            </a:xfrm>
            <a:custGeom>
              <a:avLst/>
              <a:gdLst/>
              <a:ahLst/>
              <a:cxnLst/>
              <a:rect l="l" t="t" r="r" b="b"/>
              <a:pathLst>
                <a:path w="537210" h="596265" extrusionOk="0">
                  <a:moveTo>
                    <a:pt x="289560" y="596265"/>
                  </a:moveTo>
                  <a:lnTo>
                    <a:pt x="20955" y="465772"/>
                  </a:lnTo>
                  <a:lnTo>
                    <a:pt x="0" y="167640"/>
                  </a:lnTo>
                  <a:lnTo>
                    <a:pt x="247650" y="0"/>
                  </a:lnTo>
                  <a:lnTo>
                    <a:pt x="516255" y="130493"/>
                  </a:lnTo>
                  <a:lnTo>
                    <a:pt x="537210" y="429578"/>
                  </a:lnTo>
                  <a:lnTo>
                    <a:pt x="289560" y="596265"/>
                  </a:lnTo>
                  <a:close/>
                  <a:moveTo>
                    <a:pt x="26670" y="461963"/>
                  </a:moveTo>
                  <a:lnTo>
                    <a:pt x="288607" y="589597"/>
                  </a:lnTo>
                  <a:lnTo>
                    <a:pt x="529590" y="426720"/>
                  </a:lnTo>
                  <a:lnTo>
                    <a:pt x="508635" y="136208"/>
                  </a:lnTo>
                  <a:lnTo>
                    <a:pt x="246698"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2" name="Google Shape;482;p4"/>
            <p:cNvSpPr/>
            <p:nvPr/>
          </p:nvSpPr>
          <p:spPr>
            <a:xfrm>
              <a:off x="5320665" y="3608069"/>
              <a:ext cx="45719" cy="45720"/>
            </a:xfrm>
            <a:custGeom>
              <a:avLst/>
              <a:gdLst/>
              <a:ahLst/>
              <a:cxnLst/>
              <a:rect l="l" t="t" r="r" b="b"/>
              <a:pathLst>
                <a:path w="45719" h="45720"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3" name="Google Shape;483;p4"/>
            <p:cNvSpPr/>
            <p:nvPr/>
          </p:nvSpPr>
          <p:spPr>
            <a:xfrm>
              <a:off x="7555230" y="2704147"/>
              <a:ext cx="45719" cy="45719"/>
            </a:xfrm>
            <a:custGeom>
              <a:avLst/>
              <a:gdLst/>
              <a:ahLst/>
              <a:cxnLst/>
              <a:rect l="l" t="t" r="r" b="b"/>
              <a:pathLst>
                <a:path w="45719" h="45719"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4" name="Google Shape;484;p4"/>
            <p:cNvSpPr/>
            <p:nvPr/>
          </p:nvSpPr>
          <p:spPr>
            <a:xfrm>
              <a:off x="7849552" y="3131819"/>
              <a:ext cx="45719" cy="45720"/>
            </a:xfrm>
            <a:custGeom>
              <a:avLst/>
              <a:gdLst/>
              <a:ahLst/>
              <a:cxnLst/>
              <a:rect l="l" t="t" r="r" b="b"/>
              <a:pathLst>
                <a:path w="45719" h="45720" extrusionOk="0">
                  <a:moveTo>
                    <a:pt x="45720" y="22860"/>
                  </a:moveTo>
                  <a:cubicBezTo>
                    <a:pt x="45720" y="35242"/>
                    <a:pt x="35242" y="45720"/>
                    <a:pt x="22860" y="45720"/>
                  </a:cubicBezTo>
                  <a:cubicBezTo>
                    <a:pt x="10478" y="45720"/>
                    <a:pt x="0" y="35242"/>
                    <a:pt x="0" y="22860"/>
                  </a:cubicBezTo>
                  <a:cubicBezTo>
                    <a:pt x="0" y="10477"/>
                    <a:pt x="10478" y="0"/>
                    <a:pt x="22860" y="0"/>
                  </a:cubicBezTo>
                  <a:cubicBezTo>
                    <a:pt x="35242"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5" name="Google Shape;485;p4"/>
            <p:cNvSpPr/>
            <p:nvPr/>
          </p:nvSpPr>
          <p:spPr>
            <a:xfrm>
              <a:off x="6541769" y="2782251"/>
              <a:ext cx="45720" cy="45720"/>
            </a:xfrm>
            <a:custGeom>
              <a:avLst/>
              <a:gdLst/>
              <a:ahLst/>
              <a:cxnLst/>
              <a:rect l="l" t="t" r="r" b="b"/>
              <a:pathLst>
                <a:path w="45720" h="45720" extrusionOk="0">
                  <a:moveTo>
                    <a:pt x="45720" y="22860"/>
                  </a:moveTo>
                  <a:cubicBezTo>
                    <a:pt x="45720" y="35243"/>
                    <a:pt x="35243" y="45720"/>
                    <a:pt x="22860" y="45720"/>
                  </a:cubicBezTo>
                  <a:cubicBezTo>
                    <a:pt x="10478" y="45720"/>
                    <a:pt x="0" y="35243"/>
                    <a:pt x="0" y="22860"/>
                  </a:cubicBezTo>
                  <a:cubicBezTo>
                    <a:pt x="0" y="10477"/>
                    <a:pt x="10478" y="0"/>
                    <a:pt x="22860" y="0"/>
                  </a:cubicBezTo>
                  <a:cubicBezTo>
                    <a:pt x="35243"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6" name="Google Shape;486;p4"/>
            <p:cNvSpPr/>
            <p:nvPr/>
          </p:nvSpPr>
          <p:spPr>
            <a:xfrm>
              <a:off x="7070407" y="3039366"/>
              <a:ext cx="45720" cy="45780"/>
            </a:xfrm>
            <a:custGeom>
              <a:avLst/>
              <a:gdLst/>
              <a:ahLst/>
              <a:cxnLst/>
              <a:rect l="l" t="t" r="r" b="b"/>
              <a:pathLst>
                <a:path w="45720" h="45780" extrusionOk="0">
                  <a:moveTo>
                    <a:pt x="45720" y="22920"/>
                  </a:moveTo>
                  <a:cubicBezTo>
                    <a:pt x="45720" y="35303"/>
                    <a:pt x="35243" y="45780"/>
                    <a:pt x="22860" y="45780"/>
                  </a:cubicBezTo>
                  <a:cubicBezTo>
                    <a:pt x="10478" y="45780"/>
                    <a:pt x="0" y="35303"/>
                    <a:pt x="0" y="22920"/>
                  </a:cubicBezTo>
                  <a:cubicBezTo>
                    <a:pt x="0" y="10538"/>
                    <a:pt x="10478" y="60"/>
                    <a:pt x="22860" y="60"/>
                  </a:cubicBezTo>
                  <a:cubicBezTo>
                    <a:pt x="35243"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7" name="Google Shape;487;p4"/>
            <p:cNvSpPr/>
            <p:nvPr/>
          </p:nvSpPr>
          <p:spPr>
            <a:xfrm>
              <a:off x="6890384" y="4082414"/>
              <a:ext cx="45720" cy="45719"/>
            </a:xfrm>
            <a:custGeom>
              <a:avLst/>
              <a:gdLst/>
              <a:ahLst/>
              <a:cxnLst/>
              <a:rect l="l" t="t" r="r" b="b"/>
              <a:pathLst>
                <a:path w="45720" h="45719" extrusionOk="0">
                  <a:moveTo>
                    <a:pt x="45720" y="22860"/>
                  </a:moveTo>
                  <a:cubicBezTo>
                    <a:pt x="45720" y="35242"/>
                    <a:pt x="35243" y="45720"/>
                    <a:pt x="22860" y="45720"/>
                  </a:cubicBezTo>
                  <a:cubicBezTo>
                    <a:pt x="10478" y="45720"/>
                    <a:pt x="0" y="35242"/>
                    <a:pt x="0" y="22860"/>
                  </a:cubicBezTo>
                  <a:cubicBezTo>
                    <a:pt x="0" y="10477"/>
                    <a:pt x="10478" y="0"/>
                    <a:pt x="22860" y="0"/>
                  </a:cubicBezTo>
                  <a:cubicBezTo>
                    <a:pt x="35243"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8" name="Google Shape;488;p4"/>
            <p:cNvSpPr/>
            <p:nvPr/>
          </p:nvSpPr>
          <p:spPr>
            <a:xfrm>
              <a:off x="7621905" y="3594734"/>
              <a:ext cx="45719" cy="45720"/>
            </a:xfrm>
            <a:custGeom>
              <a:avLst/>
              <a:gdLst/>
              <a:ahLst/>
              <a:cxnLst/>
              <a:rect l="l" t="t" r="r" b="b"/>
              <a:pathLst>
                <a:path w="45719" h="45720" extrusionOk="0">
                  <a:moveTo>
                    <a:pt x="45720" y="22860"/>
                  </a:moveTo>
                  <a:cubicBezTo>
                    <a:pt x="45720" y="35243"/>
                    <a:pt x="35242" y="45720"/>
                    <a:pt x="22860" y="45720"/>
                  </a:cubicBezTo>
                  <a:cubicBezTo>
                    <a:pt x="10477" y="45720"/>
                    <a:pt x="0" y="35243"/>
                    <a:pt x="0" y="22860"/>
                  </a:cubicBezTo>
                  <a:cubicBezTo>
                    <a:pt x="0" y="10478"/>
                    <a:pt x="10477"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9" name="Google Shape;489;p4"/>
            <p:cNvSpPr/>
            <p:nvPr/>
          </p:nvSpPr>
          <p:spPr>
            <a:xfrm>
              <a:off x="6339840" y="3535619"/>
              <a:ext cx="45719" cy="45780"/>
            </a:xfrm>
            <a:custGeom>
              <a:avLst/>
              <a:gdLst/>
              <a:ahLst/>
              <a:cxnLst/>
              <a:rect l="l" t="t" r="r" b="b"/>
              <a:pathLst>
                <a:path w="45719" h="45780" extrusionOk="0">
                  <a:moveTo>
                    <a:pt x="45720" y="22920"/>
                  </a:moveTo>
                  <a:cubicBezTo>
                    <a:pt x="45720" y="35303"/>
                    <a:pt x="35242" y="45780"/>
                    <a:pt x="22860" y="45780"/>
                  </a:cubicBezTo>
                  <a:cubicBezTo>
                    <a:pt x="10477" y="45780"/>
                    <a:pt x="0" y="35303"/>
                    <a:pt x="0" y="22920"/>
                  </a:cubicBezTo>
                  <a:cubicBezTo>
                    <a:pt x="0" y="10538"/>
                    <a:pt x="10477" y="60"/>
                    <a:pt x="22860" y="60"/>
                  </a:cubicBezTo>
                  <a:cubicBezTo>
                    <a:pt x="35242"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0" name="Google Shape;490;p4"/>
            <p:cNvSpPr/>
            <p:nvPr/>
          </p:nvSpPr>
          <p:spPr>
            <a:xfrm>
              <a:off x="5649277" y="4619624"/>
              <a:ext cx="45719" cy="45719"/>
            </a:xfrm>
            <a:custGeom>
              <a:avLst/>
              <a:gdLst/>
              <a:ahLst/>
              <a:cxnLst/>
              <a:rect l="l" t="t" r="r" b="b"/>
              <a:pathLst>
                <a:path w="45719" h="45719" extrusionOk="0">
                  <a:moveTo>
                    <a:pt x="45720" y="22860"/>
                  </a:moveTo>
                  <a:cubicBezTo>
                    <a:pt x="45720" y="35243"/>
                    <a:pt x="35242" y="45720"/>
                    <a:pt x="22860" y="45720"/>
                  </a:cubicBezTo>
                  <a:cubicBezTo>
                    <a:pt x="10477" y="45720"/>
                    <a:pt x="0" y="35243"/>
                    <a:pt x="0" y="22860"/>
                  </a:cubicBezTo>
                  <a:cubicBezTo>
                    <a:pt x="0" y="10478"/>
                    <a:pt x="10477"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1" name="Google Shape;491;p4"/>
            <p:cNvSpPr/>
            <p:nvPr/>
          </p:nvSpPr>
          <p:spPr>
            <a:xfrm>
              <a:off x="5832157" y="3569969"/>
              <a:ext cx="45720" cy="45720"/>
            </a:xfrm>
            <a:custGeom>
              <a:avLst/>
              <a:gdLst/>
              <a:ahLst/>
              <a:cxnLst/>
              <a:rect l="l" t="t" r="r" b="b"/>
              <a:pathLst>
                <a:path w="45720" h="45720"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2" name="Google Shape;492;p4"/>
            <p:cNvSpPr/>
            <p:nvPr/>
          </p:nvSpPr>
          <p:spPr>
            <a:xfrm>
              <a:off x="6116954" y="3997581"/>
              <a:ext cx="45720" cy="45780"/>
            </a:xfrm>
            <a:custGeom>
              <a:avLst/>
              <a:gdLst/>
              <a:ahLst/>
              <a:cxnLst/>
              <a:rect l="l" t="t" r="r" b="b"/>
              <a:pathLst>
                <a:path w="45720" h="45780" extrusionOk="0">
                  <a:moveTo>
                    <a:pt x="45720" y="22920"/>
                  </a:moveTo>
                  <a:cubicBezTo>
                    <a:pt x="45720" y="35303"/>
                    <a:pt x="35242" y="45780"/>
                    <a:pt x="22860" y="45780"/>
                  </a:cubicBezTo>
                  <a:cubicBezTo>
                    <a:pt x="10478" y="45780"/>
                    <a:pt x="0" y="35303"/>
                    <a:pt x="0" y="22920"/>
                  </a:cubicBezTo>
                  <a:cubicBezTo>
                    <a:pt x="0" y="10538"/>
                    <a:pt x="10478" y="60"/>
                    <a:pt x="22860" y="60"/>
                  </a:cubicBezTo>
                  <a:cubicBezTo>
                    <a:pt x="35242"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3" name="Google Shape;493;p4"/>
            <p:cNvSpPr/>
            <p:nvPr/>
          </p:nvSpPr>
          <p:spPr>
            <a:xfrm>
              <a:off x="5097779" y="4068066"/>
              <a:ext cx="45720" cy="45780"/>
            </a:xfrm>
            <a:custGeom>
              <a:avLst/>
              <a:gdLst/>
              <a:ahLst/>
              <a:cxnLst/>
              <a:rect l="l" t="t" r="r" b="b"/>
              <a:pathLst>
                <a:path w="45720" h="45780" extrusionOk="0">
                  <a:moveTo>
                    <a:pt x="45720" y="22920"/>
                  </a:moveTo>
                  <a:cubicBezTo>
                    <a:pt x="45720" y="35303"/>
                    <a:pt x="35243" y="45780"/>
                    <a:pt x="22860" y="45780"/>
                  </a:cubicBezTo>
                  <a:cubicBezTo>
                    <a:pt x="10478" y="45780"/>
                    <a:pt x="0" y="35303"/>
                    <a:pt x="0" y="22920"/>
                  </a:cubicBezTo>
                  <a:cubicBezTo>
                    <a:pt x="0" y="10538"/>
                    <a:pt x="10478" y="60"/>
                    <a:pt x="22860" y="60"/>
                  </a:cubicBezTo>
                  <a:cubicBezTo>
                    <a:pt x="35243"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4" name="Google Shape;494;p4"/>
            <p:cNvSpPr/>
            <p:nvPr/>
          </p:nvSpPr>
          <p:spPr>
            <a:xfrm>
              <a:off x="5540692" y="3150809"/>
              <a:ext cx="45720" cy="45780"/>
            </a:xfrm>
            <a:custGeom>
              <a:avLst/>
              <a:gdLst/>
              <a:ahLst/>
              <a:cxnLst/>
              <a:rect l="l" t="t" r="r" b="b"/>
              <a:pathLst>
                <a:path w="45720" h="45780" extrusionOk="0">
                  <a:moveTo>
                    <a:pt x="45720" y="22920"/>
                  </a:moveTo>
                  <a:cubicBezTo>
                    <a:pt x="45720" y="35303"/>
                    <a:pt x="35242" y="45780"/>
                    <a:pt x="22860" y="45780"/>
                  </a:cubicBezTo>
                  <a:cubicBezTo>
                    <a:pt x="10478" y="45780"/>
                    <a:pt x="0" y="35303"/>
                    <a:pt x="0" y="22920"/>
                  </a:cubicBezTo>
                  <a:cubicBezTo>
                    <a:pt x="0" y="10538"/>
                    <a:pt x="10478" y="60"/>
                    <a:pt x="22860" y="60"/>
                  </a:cubicBezTo>
                  <a:cubicBezTo>
                    <a:pt x="35242"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95"/>
        <p:cNvGrpSpPr/>
        <p:nvPr/>
      </p:nvGrpSpPr>
      <p:grpSpPr>
        <a:xfrm>
          <a:off x="0" y="0"/>
          <a:ext cx="0" cy="0"/>
          <a:chOff x="0" y="0"/>
          <a:chExt cx="0" cy="0"/>
        </a:xfrm>
      </p:grpSpPr>
      <p:pic>
        <p:nvPicPr>
          <p:cNvPr id="496" name="Google Shape;496;p5"/>
          <p:cNvPicPr preferRelativeResize="0"/>
          <p:nvPr/>
        </p:nvPicPr>
        <p:blipFill rotWithShape="1">
          <a:blip r:embed="rId2">
            <a:alphaModFix/>
          </a:blip>
          <a:srcRect/>
          <a:stretch/>
        </p:blipFill>
        <p:spPr>
          <a:xfrm rot="10800000" flipH="1">
            <a:off x="-69925" y="-68575"/>
            <a:ext cx="9345379" cy="5256776"/>
          </a:xfrm>
          <a:prstGeom prst="rect">
            <a:avLst/>
          </a:prstGeom>
          <a:noFill/>
          <a:ln>
            <a:noFill/>
          </a:ln>
        </p:spPr>
      </p:pic>
      <p:sp>
        <p:nvSpPr>
          <p:cNvPr id="497" name="Google Shape;497;p5"/>
          <p:cNvSpPr txBox="1">
            <a:spLocks noGrp="1"/>
          </p:cNvSpPr>
          <p:nvPr>
            <p:ph type="title"/>
          </p:nvPr>
        </p:nvSpPr>
        <p:spPr>
          <a:xfrm>
            <a:off x="2317950" y="1307100"/>
            <a:ext cx="4508100" cy="2529300"/>
          </a:xfrm>
          <a:prstGeom prst="rect">
            <a:avLst/>
          </a:prstGeom>
          <a:noFill/>
          <a:ln>
            <a:noFill/>
          </a:ln>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60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98"/>
        <p:cNvGrpSpPr/>
        <p:nvPr/>
      </p:nvGrpSpPr>
      <p:grpSpPr>
        <a:xfrm>
          <a:off x="0" y="0"/>
          <a:ext cx="0" cy="0"/>
          <a:chOff x="0" y="0"/>
          <a:chExt cx="0" cy="0"/>
        </a:xfrm>
      </p:grpSpPr>
      <p:pic>
        <p:nvPicPr>
          <p:cNvPr id="499" name="Google Shape;499;p6"/>
          <p:cNvPicPr preferRelativeResize="0"/>
          <p:nvPr/>
        </p:nvPicPr>
        <p:blipFill rotWithShape="1">
          <a:blip r:embed="rId2">
            <a:alphaModFix/>
          </a:blip>
          <a:srcRect/>
          <a:stretch/>
        </p:blipFill>
        <p:spPr>
          <a:xfrm>
            <a:off x="-69925" y="-68575"/>
            <a:ext cx="9223450" cy="5256776"/>
          </a:xfrm>
          <a:prstGeom prst="rect">
            <a:avLst/>
          </a:prstGeom>
          <a:noFill/>
          <a:ln>
            <a:noFill/>
          </a:ln>
        </p:spPr>
      </p:pic>
      <p:sp>
        <p:nvSpPr>
          <p:cNvPr id="500" name="Google Shape;500;p6"/>
          <p:cNvSpPr txBox="1">
            <a:spLocks noGrp="1"/>
          </p:cNvSpPr>
          <p:nvPr>
            <p:ph type="title"/>
          </p:nvPr>
        </p:nvSpPr>
        <p:spPr>
          <a:xfrm>
            <a:off x="2135550" y="1189100"/>
            <a:ext cx="4872900" cy="1964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
        <p:nvSpPr>
          <p:cNvPr id="501" name="Google Shape;501;p6"/>
          <p:cNvSpPr txBox="1">
            <a:spLocks noGrp="1"/>
          </p:cNvSpPr>
          <p:nvPr>
            <p:ph type="subTitle" idx="1"/>
          </p:nvPr>
        </p:nvSpPr>
        <p:spPr>
          <a:xfrm>
            <a:off x="2135550" y="3153500"/>
            <a:ext cx="4872900" cy="671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1600"/>
              </a:spcBef>
              <a:spcAft>
                <a:spcPts val="0"/>
              </a:spcAft>
              <a:buSzPts val="1200"/>
              <a:buNone/>
              <a:defRPr/>
            </a:lvl3pPr>
            <a:lvl4pPr lvl="3" algn="ctr">
              <a:lnSpc>
                <a:spcPct val="100000"/>
              </a:lnSpc>
              <a:spcBef>
                <a:spcPts val="1600"/>
              </a:spcBef>
              <a:spcAft>
                <a:spcPts val="0"/>
              </a:spcAft>
              <a:buSzPts val="1200"/>
              <a:buNone/>
              <a:defRPr/>
            </a:lvl4pPr>
            <a:lvl5pPr lvl="4" algn="ctr">
              <a:lnSpc>
                <a:spcPct val="100000"/>
              </a:lnSpc>
              <a:spcBef>
                <a:spcPts val="1600"/>
              </a:spcBef>
              <a:spcAft>
                <a:spcPts val="0"/>
              </a:spcAft>
              <a:buSzPts val="1200"/>
              <a:buNone/>
              <a:defRPr/>
            </a:lvl5pPr>
            <a:lvl6pPr lvl="5" algn="ctr">
              <a:lnSpc>
                <a:spcPct val="100000"/>
              </a:lnSpc>
              <a:spcBef>
                <a:spcPts val="1600"/>
              </a:spcBef>
              <a:spcAft>
                <a:spcPts val="0"/>
              </a:spcAft>
              <a:buSzPts val="1200"/>
              <a:buNone/>
              <a:defRPr/>
            </a:lvl6pPr>
            <a:lvl7pPr lvl="6" algn="ctr">
              <a:lnSpc>
                <a:spcPct val="100000"/>
              </a:lnSpc>
              <a:spcBef>
                <a:spcPts val="1600"/>
              </a:spcBef>
              <a:spcAft>
                <a:spcPts val="0"/>
              </a:spcAft>
              <a:buSzPts val="1200"/>
              <a:buNone/>
              <a:defRPr/>
            </a:lvl7pPr>
            <a:lvl8pPr lvl="7" algn="ctr">
              <a:lnSpc>
                <a:spcPct val="100000"/>
              </a:lnSpc>
              <a:spcBef>
                <a:spcPts val="1600"/>
              </a:spcBef>
              <a:spcAft>
                <a:spcPts val="0"/>
              </a:spcAft>
              <a:buSzPts val="1200"/>
              <a:buNone/>
              <a:defRPr/>
            </a:lvl8pPr>
            <a:lvl9pPr lvl="8" algn="ctr">
              <a:lnSpc>
                <a:spcPct val="100000"/>
              </a:lnSpc>
              <a:spcBef>
                <a:spcPts val="1600"/>
              </a:spcBef>
              <a:spcAft>
                <a:spcPts val="1600"/>
              </a:spcAft>
              <a:buSzPts val="12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2"/>
        <p:cNvGrpSpPr/>
        <p:nvPr/>
      </p:nvGrpSpPr>
      <p:grpSpPr>
        <a:xfrm>
          <a:off x="0" y="0"/>
          <a:ext cx="0" cy="0"/>
          <a:chOff x="0" y="0"/>
          <a:chExt cx="0" cy="0"/>
        </a:xfrm>
      </p:grpSpPr>
      <p:pic>
        <p:nvPicPr>
          <p:cNvPr id="503" name="Google Shape;503;p7"/>
          <p:cNvPicPr preferRelativeResize="0"/>
          <p:nvPr/>
        </p:nvPicPr>
        <p:blipFill rotWithShape="1">
          <a:blip r:embed="rId2">
            <a:alphaModFix/>
          </a:blip>
          <a:srcRect/>
          <a:stretch/>
        </p:blipFill>
        <p:spPr>
          <a:xfrm rot="10800000" flipH="1">
            <a:off x="-69925" y="-68575"/>
            <a:ext cx="9345379" cy="5256776"/>
          </a:xfrm>
          <a:prstGeom prst="rect">
            <a:avLst/>
          </a:prstGeom>
          <a:noFill/>
          <a:ln>
            <a:noFill/>
          </a:ln>
        </p:spPr>
      </p:pic>
      <p:sp>
        <p:nvSpPr>
          <p:cNvPr id="504" name="Google Shape;504;p7"/>
          <p:cNvSpPr txBox="1">
            <a:spLocks noGrp="1"/>
          </p:cNvSpPr>
          <p:nvPr>
            <p:ph type="title"/>
          </p:nvPr>
        </p:nvSpPr>
        <p:spPr>
          <a:xfrm>
            <a:off x="720000" y="4014450"/>
            <a:ext cx="7704000" cy="572700"/>
          </a:xfrm>
          <a:prstGeom prst="rect">
            <a:avLst/>
          </a:prstGeom>
          <a:solidFill>
            <a:schemeClr val="accent2"/>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500"/>
              <a:buNone/>
              <a:defRPr>
                <a:solidFill>
                  <a:schemeClr val="lt1"/>
                </a:solidFill>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1"/>
        </a:solidFill>
        <a:effectLst/>
      </p:bgPr>
    </p:bg>
    <p:spTree>
      <p:nvGrpSpPr>
        <p:cNvPr id="1" name="Shape 505"/>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506"/>
        <p:cNvGrpSpPr/>
        <p:nvPr/>
      </p:nvGrpSpPr>
      <p:grpSpPr>
        <a:xfrm>
          <a:off x="0" y="0"/>
          <a:ext cx="0" cy="0"/>
          <a:chOff x="0" y="0"/>
          <a:chExt cx="0" cy="0"/>
        </a:xfrm>
      </p:grpSpPr>
      <p:pic>
        <p:nvPicPr>
          <p:cNvPr id="507" name="Google Shape;507;p9"/>
          <p:cNvPicPr preferRelativeResize="0"/>
          <p:nvPr/>
        </p:nvPicPr>
        <p:blipFill rotWithShape="1">
          <a:blip r:embed="rId2">
            <a:alphaModFix/>
          </a:blip>
          <a:srcRect l="39" r="49"/>
          <a:stretch/>
        </p:blipFill>
        <p:spPr>
          <a:xfrm>
            <a:off x="-81237" y="-96000"/>
            <a:ext cx="9306418" cy="523951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508"/>
        <p:cNvGrpSpPr/>
        <p:nvPr/>
      </p:nvGrpSpPr>
      <p:grpSpPr>
        <a:xfrm>
          <a:off x="0" y="0"/>
          <a:ext cx="0" cy="0"/>
          <a:chOff x="0" y="0"/>
          <a:chExt cx="0" cy="0"/>
        </a:xfrm>
      </p:grpSpPr>
      <p:pic>
        <p:nvPicPr>
          <p:cNvPr id="509" name="Google Shape;509;p10"/>
          <p:cNvPicPr preferRelativeResize="0"/>
          <p:nvPr/>
        </p:nvPicPr>
        <p:blipFill rotWithShape="1">
          <a:blip r:embed="rId2">
            <a:alphaModFix/>
          </a:blip>
          <a:srcRect/>
          <a:stretch/>
        </p:blipFill>
        <p:spPr>
          <a:xfrm>
            <a:off x="-69925" y="-68575"/>
            <a:ext cx="9223450" cy="525677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500"/>
              <a:buFont typeface="Bai Jamjuree"/>
              <a:buNone/>
              <a:defRPr sz="3500" b="1" i="0" u="none" strike="noStrike" cap="none">
                <a:solidFill>
                  <a:schemeClr val="dk1"/>
                </a:solidFill>
                <a:latin typeface="Bai Jamjuree"/>
                <a:ea typeface="Bai Jamjuree"/>
                <a:cs typeface="Bai Jamjuree"/>
                <a:sym typeface="Bai Jamjuree"/>
              </a:defRPr>
            </a:lvl1pPr>
            <a:lvl2pPr marR="0" lvl="1" algn="l" rtl="0">
              <a:lnSpc>
                <a:spcPct val="100000"/>
              </a:lnSpc>
              <a:spcBef>
                <a:spcPts val="0"/>
              </a:spcBef>
              <a:spcAft>
                <a:spcPts val="0"/>
              </a:spcAft>
              <a:buClr>
                <a:schemeClr val="dk1"/>
              </a:buClr>
              <a:buSzPts val="3000"/>
              <a:buFont typeface="Cormorant Unicase"/>
              <a:buNone/>
              <a:defRPr sz="3000" b="1" i="0" u="none" strike="noStrike" cap="none">
                <a:solidFill>
                  <a:schemeClr val="dk1"/>
                </a:solidFill>
                <a:latin typeface="Cormorant Unicase"/>
                <a:ea typeface="Cormorant Unicase"/>
                <a:cs typeface="Cormorant Unicase"/>
                <a:sym typeface="Cormorant Unicase"/>
              </a:defRPr>
            </a:lvl2pPr>
            <a:lvl3pPr marR="0" lvl="2" algn="l" rtl="0">
              <a:lnSpc>
                <a:spcPct val="100000"/>
              </a:lnSpc>
              <a:spcBef>
                <a:spcPts val="0"/>
              </a:spcBef>
              <a:spcAft>
                <a:spcPts val="0"/>
              </a:spcAft>
              <a:buClr>
                <a:schemeClr val="dk1"/>
              </a:buClr>
              <a:buSzPts val="3000"/>
              <a:buFont typeface="Cormorant Unicase"/>
              <a:buNone/>
              <a:defRPr sz="3000" b="1" i="0" u="none" strike="noStrike" cap="none">
                <a:solidFill>
                  <a:schemeClr val="dk1"/>
                </a:solidFill>
                <a:latin typeface="Cormorant Unicase"/>
                <a:ea typeface="Cormorant Unicase"/>
                <a:cs typeface="Cormorant Unicase"/>
                <a:sym typeface="Cormorant Unicase"/>
              </a:defRPr>
            </a:lvl3pPr>
            <a:lvl4pPr marR="0" lvl="3" algn="l" rtl="0">
              <a:lnSpc>
                <a:spcPct val="100000"/>
              </a:lnSpc>
              <a:spcBef>
                <a:spcPts val="0"/>
              </a:spcBef>
              <a:spcAft>
                <a:spcPts val="0"/>
              </a:spcAft>
              <a:buClr>
                <a:schemeClr val="dk1"/>
              </a:buClr>
              <a:buSzPts val="3000"/>
              <a:buFont typeface="Cormorant Unicase"/>
              <a:buNone/>
              <a:defRPr sz="3000" b="1" i="0" u="none" strike="noStrike" cap="none">
                <a:solidFill>
                  <a:schemeClr val="dk1"/>
                </a:solidFill>
                <a:latin typeface="Cormorant Unicase"/>
                <a:ea typeface="Cormorant Unicase"/>
                <a:cs typeface="Cormorant Unicase"/>
                <a:sym typeface="Cormorant Unicase"/>
              </a:defRPr>
            </a:lvl4pPr>
            <a:lvl5pPr marR="0" lvl="4" algn="l" rtl="0">
              <a:lnSpc>
                <a:spcPct val="100000"/>
              </a:lnSpc>
              <a:spcBef>
                <a:spcPts val="0"/>
              </a:spcBef>
              <a:spcAft>
                <a:spcPts val="0"/>
              </a:spcAft>
              <a:buClr>
                <a:schemeClr val="dk1"/>
              </a:buClr>
              <a:buSzPts val="3000"/>
              <a:buFont typeface="Cormorant Unicase"/>
              <a:buNone/>
              <a:defRPr sz="3000" b="1" i="0" u="none" strike="noStrike" cap="none">
                <a:solidFill>
                  <a:schemeClr val="dk1"/>
                </a:solidFill>
                <a:latin typeface="Cormorant Unicase"/>
                <a:ea typeface="Cormorant Unicase"/>
                <a:cs typeface="Cormorant Unicase"/>
                <a:sym typeface="Cormorant Unicase"/>
              </a:defRPr>
            </a:lvl5pPr>
            <a:lvl6pPr marR="0" lvl="5" algn="l" rtl="0">
              <a:lnSpc>
                <a:spcPct val="100000"/>
              </a:lnSpc>
              <a:spcBef>
                <a:spcPts val="0"/>
              </a:spcBef>
              <a:spcAft>
                <a:spcPts val="0"/>
              </a:spcAft>
              <a:buClr>
                <a:schemeClr val="dk1"/>
              </a:buClr>
              <a:buSzPts val="3000"/>
              <a:buFont typeface="Cormorant Unicase"/>
              <a:buNone/>
              <a:defRPr sz="3000" b="1" i="0" u="none" strike="noStrike" cap="none">
                <a:solidFill>
                  <a:schemeClr val="dk1"/>
                </a:solidFill>
                <a:latin typeface="Cormorant Unicase"/>
                <a:ea typeface="Cormorant Unicase"/>
                <a:cs typeface="Cormorant Unicase"/>
                <a:sym typeface="Cormorant Unicase"/>
              </a:defRPr>
            </a:lvl6pPr>
            <a:lvl7pPr marR="0" lvl="6" algn="l" rtl="0">
              <a:lnSpc>
                <a:spcPct val="100000"/>
              </a:lnSpc>
              <a:spcBef>
                <a:spcPts val="0"/>
              </a:spcBef>
              <a:spcAft>
                <a:spcPts val="0"/>
              </a:spcAft>
              <a:buClr>
                <a:schemeClr val="dk1"/>
              </a:buClr>
              <a:buSzPts val="3000"/>
              <a:buFont typeface="Cormorant Unicase"/>
              <a:buNone/>
              <a:defRPr sz="3000" b="1" i="0" u="none" strike="noStrike" cap="none">
                <a:solidFill>
                  <a:schemeClr val="dk1"/>
                </a:solidFill>
                <a:latin typeface="Cormorant Unicase"/>
                <a:ea typeface="Cormorant Unicase"/>
                <a:cs typeface="Cormorant Unicase"/>
                <a:sym typeface="Cormorant Unicase"/>
              </a:defRPr>
            </a:lvl7pPr>
            <a:lvl8pPr marR="0" lvl="7" algn="l" rtl="0">
              <a:lnSpc>
                <a:spcPct val="100000"/>
              </a:lnSpc>
              <a:spcBef>
                <a:spcPts val="0"/>
              </a:spcBef>
              <a:spcAft>
                <a:spcPts val="0"/>
              </a:spcAft>
              <a:buClr>
                <a:schemeClr val="dk1"/>
              </a:buClr>
              <a:buSzPts val="3000"/>
              <a:buFont typeface="Cormorant Unicase"/>
              <a:buNone/>
              <a:defRPr sz="3000" b="1" i="0" u="none" strike="noStrike" cap="none">
                <a:solidFill>
                  <a:schemeClr val="dk1"/>
                </a:solidFill>
                <a:latin typeface="Cormorant Unicase"/>
                <a:ea typeface="Cormorant Unicase"/>
                <a:cs typeface="Cormorant Unicase"/>
                <a:sym typeface="Cormorant Unicase"/>
              </a:defRPr>
            </a:lvl8pPr>
            <a:lvl9pPr marR="0" lvl="8" algn="l" rtl="0">
              <a:lnSpc>
                <a:spcPct val="100000"/>
              </a:lnSpc>
              <a:spcBef>
                <a:spcPts val="0"/>
              </a:spcBef>
              <a:spcAft>
                <a:spcPts val="0"/>
              </a:spcAft>
              <a:buClr>
                <a:schemeClr val="dk1"/>
              </a:buClr>
              <a:buSzPts val="3000"/>
              <a:buFont typeface="Cormorant Unicase"/>
              <a:buNone/>
              <a:defRPr sz="3000" b="1" i="0" u="none" strike="noStrike" cap="none">
                <a:solidFill>
                  <a:schemeClr val="dk1"/>
                </a:solidFill>
                <a:latin typeface="Cormorant Unicase"/>
                <a:ea typeface="Cormorant Unicase"/>
                <a:cs typeface="Cormorant Unicase"/>
                <a:sym typeface="Cormorant Unicas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00000"/>
              </a:lnSpc>
              <a:spcBef>
                <a:spcPts val="0"/>
              </a:spcBef>
              <a:spcAft>
                <a:spcPts val="0"/>
              </a:spcAft>
              <a:buClr>
                <a:schemeClr val="dk1"/>
              </a:buClr>
              <a:buSzPts val="1200"/>
              <a:buFont typeface="Karla"/>
              <a:buChar char="●"/>
              <a:defRPr sz="1200" b="0" i="0" u="none" strike="noStrike" cap="none">
                <a:solidFill>
                  <a:schemeClr val="dk1"/>
                </a:solidFill>
                <a:latin typeface="Karla"/>
                <a:ea typeface="Karla"/>
                <a:cs typeface="Karla"/>
                <a:sym typeface="Karla"/>
              </a:defRPr>
            </a:lvl1pPr>
            <a:lvl2pPr marL="914400" marR="0" lvl="1" indent="-304800" algn="l" rtl="0">
              <a:lnSpc>
                <a:spcPct val="100000"/>
              </a:lnSpc>
              <a:spcBef>
                <a:spcPts val="1600"/>
              </a:spcBef>
              <a:spcAft>
                <a:spcPts val="0"/>
              </a:spcAft>
              <a:buClr>
                <a:schemeClr val="dk1"/>
              </a:buClr>
              <a:buSzPts val="1200"/>
              <a:buFont typeface="Karla"/>
              <a:buChar char="○"/>
              <a:defRPr sz="1200" b="0" i="0" u="none" strike="noStrike" cap="none">
                <a:solidFill>
                  <a:schemeClr val="dk1"/>
                </a:solidFill>
                <a:latin typeface="Karla"/>
                <a:ea typeface="Karla"/>
                <a:cs typeface="Karla"/>
                <a:sym typeface="Karla"/>
              </a:defRPr>
            </a:lvl2pPr>
            <a:lvl3pPr marL="1371600" marR="0" lvl="2" indent="-304800" algn="l" rtl="0">
              <a:lnSpc>
                <a:spcPct val="100000"/>
              </a:lnSpc>
              <a:spcBef>
                <a:spcPts val="1600"/>
              </a:spcBef>
              <a:spcAft>
                <a:spcPts val="0"/>
              </a:spcAft>
              <a:buClr>
                <a:schemeClr val="dk1"/>
              </a:buClr>
              <a:buSzPts val="1200"/>
              <a:buFont typeface="Karla"/>
              <a:buChar char="■"/>
              <a:defRPr sz="1200" b="0" i="0" u="none" strike="noStrike" cap="none">
                <a:solidFill>
                  <a:schemeClr val="dk1"/>
                </a:solidFill>
                <a:latin typeface="Karla"/>
                <a:ea typeface="Karla"/>
                <a:cs typeface="Karla"/>
                <a:sym typeface="Karla"/>
              </a:defRPr>
            </a:lvl3pPr>
            <a:lvl4pPr marL="1828800" marR="0" lvl="3" indent="-304800" algn="l" rtl="0">
              <a:lnSpc>
                <a:spcPct val="100000"/>
              </a:lnSpc>
              <a:spcBef>
                <a:spcPts val="1600"/>
              </a:spcBef>
              <a:spcAft>
                <a:spcPts val="0"/>
              </a:spcAft>
              <a:buClr>
                <a:schemeClr val="dk1"/>
              </a:buClr>
              <a:buSzPts val="1200"/>
              <a:buFont typeface="Karla"/>
              <a:buChar char="●"/>
              <a:defRPr sz="1200" b="0" i="0" u="none" strike="noStrike" cap="none">
                <a:solidFill>
                  <a:schemeClr val="dk1"/>
                </a:solidFill>
                <a:latin typeface="Karla"/>
                <a:ea typeface="Karla"/>
                <a:cs typeface="Karla"/>
                <a:sym typeface="Karla"/>
              </a:defRPr>
            </a:lvl4pPr>
            <a:lvl5pPr marL="2286000" marR="0" lvl="4" indent="-304800" algn="l" rtl="0">
              <a:lnSpc>
                <a:spcPct val="100000"/>
              </a:lnSpc>
              <a:spcBef>
                <a:spcPts val="1600"/>
              </a:spcBef>
              <a:spcAft>
                <a:spcPts val="0"/>
              </a:spcAft>
              <a:buClr>
                <a:schemeClr val="dk1"/>
              </a:buClr>
              <a:buSzPts val="1200"/>
              <a:buFont typeface="Karla"/>
              <a:buChar char="○"/>
              <a:defRPr sz="1200" b="0" i="0" u="none" strike="noStrike" cap="none">
                <a:solidFill>
                  <a:schemeClr val="dk1"/>
                </a:solidFill>
                <a:latin typeface="Karla"/>
                <a:ea typeface="Karla"/>
                <a:cs typeface="Karla"/>
                <a:sym typeface="Karla"/>
              </a:defRPr>
            </a:lvl5pPr>
            <a:lvl6pPr marL="2743200" marR="0" lvl="5" indent="-304800" algn="l" rtl="0">
              <a:lnSpc>
                <a:spcPct val="100000"/>
              </a:lnSpc>
              <a:spcBef>
                <a:spcPts val="1600"/>
              </a:spcBef>
              <a:spcAft>
                <a:spcPts val="0"/>
              </a:spcAft>
              <a:buClr>
                <a:schemeClr val="dk1"/>
              </a:buClr>
              <a:buSzPts val="1200"/>
              <a:buFont typeface="Karla"/>
              <a:buChar char="■"/>
              <a:defRPr sz="1200" b="0" i="0" u="none" strike="noStrike" cap="none">
                <a:solidFill>
                  <a:schemeClr val="dk1"/>
                </a:solidFill>
                <a:latin typeface="Karla"/>
                <a:ea typeface="Karla"/>
                <a:cs typeface="Karla"/>
                <a:sym typeface="Karla"/>
              </a:defRPr>
            </a:lvl6pPr>
            <a:lvl7pPr marL="3200400" marR="0" lvl="6" indent="-304800" algn="l" rtl="0">
              <a:lnSpc>
                <a:spcPct val="100000"/>
              </a:lnSpc>
              <a:spcBef>
                <a:spcPts val="1600"/>
              </a:spcBef>
              <a:spcAft>
                <a:spcPts val="0"/>
              </a:spcAft>
              <a:buClr>
                <a:schemeClr val="dk1"/>
              </a:buClr>
              <a:buSzPts val="1200"/>
              <a:buFont typeface="Karla"/>
              <a:buChar char="●"/>
              <a:defRPr sz="1200" b="0" i="0" u="none" strike="noStrike" cap="none">
                <a:solidFill>
                  <a:schemeClr val="dk1"/>
                </a:solidFill>
                <a:latin typeface="Karla"/>
                <a:ea typeface="Karla"/>
                <a:cs typeface="Karla"/>
                <a:sym typeface="Karla"/>
              </a:defRPr>
            </a:lvl7pPr>
            <a:lvl8pPr marL="3657600" marR="0" lvl="7" indent="-304800" algn="l" rtl="0">
              <a:lnSpc>
                <a:spcPct val="100000"/>
              </a:lnSpc>
              <a:spcBef>
                <a:spcPts val="1600"/>
              </a:spcBef>
              <a:spcAft>
                <a:spcPts val="0"/>
              </a:spcAft>
              <a:buClr>
                <a:schemeClr val="dk1"/>
              </a:buClr>
              <a:buSzPts val="1200"/>
              <a:buFont typeface="Karla"/>
              <a:buChar char="○"/>
              <a:defRPr sz="1200" b="0" i="0" u="none" strike="noStrike" cap="none">
                <a:solidFill>
                  <a:schemeClr val="dk1"/>
                </a:solidFill>
                <a:latin typeface="Karla"/>
                <a:ea typeface="Karla"/>
                <a:cs typeface="Karla"/>
                <a:sym typeface="Karla"/>
              </a:defRPr>
            </a:lvl8pPr>
            <a:lvl9pPr marL="4114800" marR="0" lvl="8" indent="-304800" algn="l" rtl="0">
              <a:lnSpc>
                <a:spcPct val="100000"/>
              </a:lnSpc>
              <a:spcBef>
                <a:spcPts val="1600"/>
              </a:spcBef>
              <a:spcAft>
                <a:spcPts val="1600"/>
              </a:spcAft>
              <a:buClr>
                <a:schemeClr val="dk1"/>
              </a:buClr>
              <a:buSzPts val="1200"/>
              <a:buFont typeface="Karla"/>
              <a:buChar char="■"/>
              <a:defRPr sz="1200" b="0" i="0" u="none" strike="noStrike" cap="none">
                <a:solidFill>
                  <a:schemeClr val="dk1"/>
                </a:solidFill>
                <a:latin typeface="Karla"/>
                <a:ea typeface="Karla"/>
                <a:cs typeface="Karla"/>
                <a:sym typeface="Karl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hyperlink" Target="https://www.searchenginejournal.com/how-google-analytics-4-uses-ai-to-enhance-your-marketing-data/494666/#close"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searchenginejournal.com/how-google-analytics-4-uses-ai-to-enhance-your-marketing-data/494666/#close"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analytics.google.com/analytics/web/"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hyperlink" Target="https://search.google.com/search-console/about" TargetMode="External"/><Relationship Id="rId4" Type="http://schemas.openxmlformats.org/officeDocument/2006/relationships/hyperlink" Target="https://tagmanager.google.com/#/hom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s://backlinko.com/hub/seo/bounce-rate"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29.png"/><Relationship Id="rId7" Type="http://schemas.openxmlformats.org/officeDocument/2006/relationships/image" Target="../media/image37.jp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 Id="rId9" Type="http://schemas.openxmlformats.org/officeDocument/2006/relationships/image" Target="../media/image39.jp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1.jpg"/><Relationship Id="rId4" Type="http://schemas.openxmlformats.org/officeDocument/2006/relationships/image" Target="../media/image40.jpg"/></Relationships>
</file>

<file path=ppt/slides/_rels/slide32.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29.png"/><Relationship Id="rId7" Type="http://schemas.openxmlformats.org/officeDocument/2006/relationships/image" Target="../media/image45.jp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5" name="Picture 4">
            <a:extLst>
              <a:ext uri="{FF2B5EF4-FFF2-40B4-BE49-F238E27FC236}">
                <a16:creationId xmlns:a16="http://schemas.microsoft.com/office/drawing/2014/main" id="{824408BD-E756-0456-D944-D3A4C90622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9099" y="254279"/>
            <a:ext cx="2999024" cy="2380534"/>
          </a:xfrm>
          <a:prstGeom prst="rect">
            <a:avLst/>
          </a:prstGeom>
        </p:spPr>
      </p:pic>
      <p:sp>
        <p:nvSpPr>
          <p:cNvPr id="6" name="TextBox 5">
            <a:extLst>
              <a:ext uri="{FF2B5EF4-FFF2-40B4-BE49-F238E27FC236}">
                <a16:creationId xmlns:a16="http://schemas.microsoft.com/office/drawing/2014/main" id="{9C331172-68DF-170F-3021-04CB357C29DD}"/>
              </a:ext>
            </a:extLst>
          </p:cNvPr>
          <p:cNvSpPr txBox="1"/>
          <p:nvPr/>
        </p:nvSpPr>
        <p:spPr>
          <a:xfrm>
            <a:off x="1935278" y="2798380"/>
            <a:ext cx="7108036" cy="1246495"/>
          </a:xfrm>
          <a:prstGeom prst="rect">
            <a:avLst/>
          </a:prstGeom>
          <a:noFill/>
          <a:ln>
            <a:noFill/>
          </a:ln>
        </p:spPr>
        <p:txBody>
          <a:bodyPr wrap="none" rtlCol="0">
            <a:spAutoFit/>
          </a:bodyPr>
          <a:lstStyle/>
          <a:p>
            <a:pPr algn="r"/>
            <a:r>
              <a:rPr lang="en-US" sz="6000" b="1" dirty="0">
                <a:solidFill>
                  <a:schemeClr val="bg1"/>
                </a:solidFill>
              </a:rPr>
              <a:t>e-</a:t>
            </a:r>
            <a:r>
              <a:rPr lang="en-US" sz="6000" b="1" dirty="0" err="1">
                <a:solidFill>
                  <a:schemeClr val="bg1"/>
                </a:solidFill>
              </a:rPr>
              <a:t>Magine</a:t>
            </a:r>
            <a:r>
              <a:rPr lang="en-US" sz="6000" b="1" dirty="0">
                <a:solidFill>
                  <a:schemeClr val="bg1"/>
                </a:solidFill>
              </a:rPr>
              <a:t>! Initiative</a:t>
            </a:r>
          </a:p>
          <a:p>
            <a:pPr algn="r"/>
            <a:r>
              <a:rPr lang="en-US" sz="1500" b="1" dirty="0">
                <a:solidFill>
                  <a:schemeClr val="bg1"/>
                </a:solidFill>
              </a:rPr>
              <a:t>Every Mon/Tue 5:30 – 8:30pm</a:t>
            </a:r>
          </a:p>
        </p:txBody>
      </p:sp>
      <p:pic>
        <p:nvPicPr>
          <p:cNvPr id="8" name="Picture 7">
            <a:extLst>
              <a:ext uri="{FF2B5EF4-FFF2-40B4-BE49-F238E27FC236}">
                <a16:creationId xmlns:a16="http://schemas.microsoft.com/office/drawing/2014/main" id="{85ED575C-330C-11CD-81D3-381F5E7217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457" y="1785341"/>
            <a:ext cx="664840" cy="725543"/>
          </a:xfrm>
          <a:prstGeom prst="rect">
            <a:avLst/>
          </a:prstGeom>
        </p:spPr>
      </p:pic>
      <p:pic>
        <p:nvPicPr>
          <p:cNvPr id="10" name="Picture 9">
            <a:extLst>
              <a:ext uri="{FF2B5EF4-FFF2-40B4-BE49-F238E27FC236}">
                <a16:creationId xmlns:a16="http://schemas.microsoft.com/office/drawing/2014/main" id="{6A8DF20F-1B1E-F27E-11E5-F6C747A480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631" y="2595400"/>
            <a:ext cx="1304706" cy="1093733"/>
          </a:xfrm>
          <a:prstGeom prst="rect">
            <a:avLst/>
          </a:prstGeom>
        </p:spPr>
      </p:pic>
      <p:pic>
        <p:nvPicPr>
          <p:cNvPr id="12" name="Picture 11">
            <a:extLst>
              <a:ext uri="{FF2B5EF4-FFF2-40B4-BE49-F238E27FC236}">
                <a16:creationId xmlns:a16="http://schemas.microsoft.com/office/drawing/2014/main" id="{018156EB-10AD-1EE6-822A-BBCBC45CE4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706" y="291871"/>
            <a:ext cx="1215735" cy="1215735"/>
          </a:xfrm>
          <a:prstGeom prst="rect">
            <a:avLst/>
          </a:prstGeom>
        </p:spPr>
      </p:pic>
      <p:pic>
        <p:nvPicPr>
          <p:cNvPr id="14" name="Picture 13">
            <a:extLst>
              <a:ext uri="{FF2B5EF4-FFF2-40B4-BE49-F238E27FC236}">
                <a16:creationId xmlns:a16="http://schemas.microsoft.com/office/drawing/2014/main" id="{1D7C920B-2B82-2990-3BCD-D126F4C1A5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0224" y="3564645"/>
            <a:ext cx="1187519" cy="418007"/>
          </a:xfrm>
          <a:prstGeom prst="rect">
            <a:avLst/>
          </a:prstGeom>
        </p:spPr>
      </p:pic>
      <p:pic>
        <p:nvPicPr>
          <p:cNvPr id="16" name="Picture 15">
            <a:extLst>
              <a:ext uri="{FF2B5EF4-FFF2-40B4-BE49-F238E27FC236}">
                <a16:creationId xmlns:a16="http://schemas.microsoft.com/office/drawing/2014/main" id="{D42DA03F-AEBF-ACB6-057E-1F998B4749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7310" y="4087243"/>
            <a:ext cx="1185998" cy="689684"/>
          </a:xfrm>
          <a:prstGeom prst="rect">
            <a:avLst/>
          </a:prstGeom>
        </p:spPr>
      </p:pic>
      <p:pic>
        <p:nvPicPr>
          <p:cNvPr id="11" name="Picture 10">
            <a:extLst>
              <a:ext uri="{FF2B5EF4-FFF2-40B4-BE49-F238E27FC236}">
                <a16:creationId xmlns:a16="http://schemas.microsoft.com/office/drawing/2014/main" id="{D9B258B3-15D6-CE04-E1AB-190282BBB323}"/>
              </a:ext>
            </a:extLst>
          </p:cNvPr>
          <p:cNvPicPr>
            <a:picLocks noChangeAspect="1"/>
          </p:cNvPicPr>
          <p:nvPr/>
        </p:nvPicPr>
        <p:blipFill>
          <a:blip r:embed="rId9"/>
          <a:stretch>
            <a:fillRect/>
          </a:stretch>
        </p:blipFill>
        <p:spPr>
          <a:xfrm>
            <a:off x="1718441" y="4395714"/>
            <a:ext cx="1638446" cy="455915"/>
          </a:xfrm>
          <a:prstGeom prst="rect">
            <a:avLst/>
          </a:prstGeom>
        </p:spPr>
      </p:pic>
    </p:spTree>
    <p:extLst>
      <p:ext uri="{BB962C8B-B14F-4D97-AF65-F5344CB8AC3E}">
        <p14:creationId xmlns:p14="http://schemas.microsoft.com/office/powerpoint/2010/main" val="3769334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95"/>
        <p:cNvGrpSpPr/>
        <p:nvPr/>
      </p:nvGrpSpPr>
      <p:grpSpPr>
        <a:xfrm>
          <a:off x="0" y="0"/>
          <a:ext cx="0" cy="0"/>
          <a:chOff x="0" y="0"/>
          <a:chExt cx="0" cy="0"/>
        </a:xfrm>
      </p:grpSpPr>
      <p:sp>
        <p:nvSpPr>
          <p:cNvPr id="1996" name="Google Shape;1996;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Google Ads Action Plan</a:t>
            </a:r>
            <a:endParaRPr dirty="0"/>
          </a:p>
        </p:txBody>
      </p:sp>
      <p:sp>
        <p:nvSpPr>
          <p:cNvPr id="2" name="TextBox 1">
            <a:extLst>
              <a:ext uri="{FF2B5EF4-FFF2-40B4-BE49-F238E27FC236}">
                <a16:creationId xmlns:a16="http://schemas.microsoft.com/office/drawing/2014/main" id="{578364EA-04C7-496D-6D54-796D17AC2E86}"/>
              </a:ext>
            </a:extLst>
          </p:cNvPr>
          <p:cNvSpPr txBox="1"/>
          <p:nvPr/>
        </p:nvSpPr>
        <p:spPr>
          <a:xfrm>
            <a:off x="1287070" y="1587796"/>
            <a:ext cx="2977097" cy="3046988"/>
          </a:xfrm>
          <a:prstGeom prst="rect">
            <a:avLst/>
          </a:prstGeom>
          <a:noFill/>
        </p:spPr>
        <p:txBody>
          <a:bodyPr wrap="none" rtlCol="0">
            <a:spAutoFit/>
          </a:bodyPr>
          <a:lstStyle/>
          <a:p>
            <a:r>
              <a:rPr lang="en-US" sz="1600" dirty="0">
                <a:solidFill>
                  <a:schemeClr val="tx1"/>
                </a:solidFill>
              </a:rPr>
              <a:t>1) Setup All Needed Accounts:</a:t>
            </a:r>
          </a:p>
          <a:p>
            <a:pPr marL="285750" indent="-285750">
              <a:buFont typeface="Arial" panose="020B0604020202020204" pitchFamily="34" charset="0"/>
              <a:buChar char="•"/>
            </a:pPr>
            <a:r>
              <a:rPr lang="en-US" sz="1600" dirty="0">
                <a:solidFill>
                  <a:schemeClr val="tx1"/>
                </a:solidFill>
              </a:rPr>
              <a:t>Google Account</a:t>
            </a:r>
          </a:p>
          <a:p>
            <a:pPr marL="285750" indent="-285750">
              <a:buFont typeface="Arial" panose="020B0604020202020204" pitchFamily="34" charset="0"/>
              <a:buChar char="•"/>
            </a:pPr>
            <a:r>
              <a:rPr lang="en-US" sz="1600" dirty="0">
                <a:solidFill>
                  <a:schemeClr val="tx1"/>
                </a:solidFill>
              </a:rPr>
              <a:t>Google Ad</a:t>
            </a:r>
          </a:p>
          <a:p>
            <a:pPr marL="285750" indent="-285750">
              <a:buFont typeface="Arial" panose="020B0604020202020204" pitchFamily="34" charset="0"/>
              <a:buChar char="•"/>
            </a:pPr>
            <a:r>
              <a:rPr lang="en-US" sz="1600" dirty="0" err="1">
                <a:solidFill>
                  <a:schemeClr val="tx1"/>
                </a:solidFill>
              </a:rPr>
              <a:t>Youtube</a:t>
            </a:r>
            <a:r>
              <a:rPr lang="en-US" sz="1600" dirty="0">
                <a:solidFill>
                  <a:schemeClr val="tx1"/>
                </a:solidFill>
              </a:rPr>
              <a:t> Channel</a:t>
            </a:r>
          </a:p>
          <a:p>
            <a:pPr marL="285750" indent="-285750">
              <a:buFont typeface="Arial" panose="020B0604020202020204" pitchFamily="34" charset="0"/>
              <a:buChar char="•"/>
            </a:pPr>
            <a:endParaRPr lang="en-US" sz="1600" dirty="0">
              <a:solidFill>
                <a:schemeClr val="tx1"/>
              </a:solidFill>
            </a:endParaRPr>
          </a:p>
          <a:p>
            <a:r>
              <a:rPr lang="en-US" sz="1600" dirty="0">
                <a:solidFill>
                  <a:schemeClr val="tx1"/>
                </a:solidFill>
              </a:rPr>
              <a:t>2) Create A Basic Strategy</a:t>
            </a:r>
          </a:p>
          <a:p>
            <a:pPr marL="285750" indent="-285750">
              <a:buFont typeface="Arial" panose="020B0604020202020204" pitchFamily="34" charset="0"/>
              <a:buChar char="•"/>
            </a:pPr>
            <a:r>
              <a:rPr lang="en-US" sz="1600" dirty="0">
                <a:solidFill>
                  <a:schemeClr val="tx1"/>
                </a:solidFill>
              </a:rPr>
              <a:t>Landing Page</a:t>
            </a:r>
          </a:p>
          <a:p>
            <a:pPr marL="285750" indent="-285750">
              <a:buFont typeface="Arial" panose="020B0604020202020204" pitchFamily="34" charset="0"/>
              <a:buChar char="•"/>
            </a:pPr>
            <a:r>
              <a:rPr lang="en-US" sz="1600" dirty="0">
                <a:solidFill>
                  <a:schemeClr val="tx1"/>
                </a:solidFill>
              </a:rPr>
              <a:t>Cost</a:t>
            </a:r>
          </a:p>
          <a:p>
            <a:pPr marL="285750" indent="-285750">
              <a:buFont typeface="Arial" panose="020B0604020202020204" pitchFamily="34" charset="0"/>
              <a:buChar char="•"/>
            </a:pPr>
            <a:r>
              <a:rPr lang="en-US" sz="1600" dirty="0">
                <a:solidFill>
                  <a:schemeClr val="tx1"/>
                </a:solidFill>
              </a:rPr>
              <a:t>Management </a:t>
            </a:r>
          </a:p>
          <a:p>
            <a:pPr marL="285750" indent="-285750">
              <a:buFont typeface="Arial" panose="020B0604020202020204" pitchFamily="34" charset="0"/>
              <a:buChar char="•"/>
            </a:pPr>
            <a:r>
              <a:rPr lang="en-US" sz="1600" dirty="0">
                <a:solidFill>
                  <a:schemeClr val="tx1"/>
                </a:solidFill>
              </a:rPr>
              <a:t>Goals and Objectives</a:t>
            </a:r>
          </a:p>
          <a:p>
            <a:pPr marL="285750" indent="-285750">
              <a:buFont typeface="Arial" panose="020B0604020202020204" pitchFamily="34" charset="0"/>
              <a:buChar char="•"/>
            </a:pPr>
            <a:endParaRPr lang="en-US" sz="1600" dirty="0">
              <a:solidFill>
                <a:schemeClr val="tx1"/>
              </a:solidFill>
            </a:endParaRPr>
          </a:p>
          <a:p>
            <a:endParaRPr lang="en-US" sz="1600" dirty="0">
              <a:solidFill>
                <a:schemeClr val="tx1"/>
              </a:solidFill>
            </a:endParaRPr>
          </a:p>
        </p:txBody>
      </p:sp>
      <p:sp>
        <p:nvSpPr>
          <p:cNvPr id="3" name="TextBox 2">
            <a:extLst>
              <a:ext uri="{FF2B5EF4-FFF2-40B4-BE49-F238E27FC236}">
                <a16:creationId xmlns:a16="http://schemas.microsoft.com/office/drawing/2014/main" id="{77FAF0CC-89D7-6001-5279-8FE15A968A8C}"/>
              </a:ext>
            </a:extLst>
          </p:cNvPr>
          <p:cNvSpPr txBox="1"/>
          <p:nvPr/>
        </p:nvSpPr>
        <p:spPr>
          <a:xfrm>
            <a:off x="4742121" y="1587796"/>
            <a:ext cx="3446777" cy="1631216"/>
          </a:xfrm>
          <a:prstGeom prst="rect">
            <a:avLst/>
          </a:prstGeom>
          <a:noFill/>
        </p:spPr>
        <p:txBody>
          <a:bodyPr wrap="none" rtlCol="0">
            <a:spAutoFit/>
          </a:bodyPr>
          <a:lstStyle/>
          <a:p>
            <a:r>
              <a:rPr lang="en-US" dirty="0">
                <a:solidFill>
                  <a:schemeClr val="tx1"/>
                </a:solidFill>
              </a:rPr>
              <a:t>3) Website Conversion</a:t>
            </a:r>
          </a:p>
          <a:p>
            <a:pPr marL="285750" indent="-285750">
              <a:buFont typeface="Arial" panose="020B0604020202020204" pitchFamily="34" charset="0"/>
              <a:buChar char="•"/>
            </a:pPr>
            <a:r>
              <a:rPr lang="en-US" dirty="0">
                <a:solidFill>
                  <a:schemeClr val="tx1"/>
                </a:solidFill>
              </a:rPr>
              <a:t>Track conversion </a:t>
            </a:r>
            <a:r>
              <a:rPr lang="en-US" sz="1600" dirty="0">
                <a:solidFill>
                  <a:schemeClr val="tx1"/>
                </a:solidFill>
              </a:rPr>
              <a:t>and</a:t>
            </a:r>
            <a:r>
              <a:rPr lang="en-US" dirty="0">
                <a:solidFill>
                  <a:schemeClr val="tx1"/>
                </a:solidFill>
              </a:rPr>
              <a:t> ROI</a:t>
            </a:r>
          </a:p>
          <a:p>
            <a:pPr marL="285750" indent="-285750">
              <a:buFont typeface="Arial" panose="020B0604020202020204" pitchFamily="34" charset="0"/>
              <a:buChar char="•"/>
            </a:pPr>
            <a:endParaRPr lang="en-US" dirty="0">
              <a:solidFill>
                <a:schemeClr val="tx1"/>
              </a:solidFill>
            </a:endParaRPr>
          </a:p>
          <a:p>
            <a:r>
              <a:rPr lang="en-US" dirty="0">
                <a:solidFill>
                  <a:schemeClr val="tx1"/>
                </a:solidFill>
              </a:rPr>
              <a:t>4) Launch Campaign</a:t>
            </a:r>
          </a:p>
          <a:p>
            <a:pPr marL="285750" indent="-285750">
              <a:buFont typeface="Arial" panose="020B0604020202020204" pitchFamily="34" charset="0"/>
              <a:buChar char="•"/>
            </a:pPr>
            <a:endParaRPr lang="en-US" dirty="0">
              <a:solidFill>
                <a:schemeClr val="tx1"/>
              </a:solidFill>
            </a:endParaRPr>
          </a:p>
          <a:p>
            <a:r>
              <a:rPr lang="en-US" dirty="0">
                <a:solidFill>
                  <a:schemeClr val="tx1"/>
                </a:solidFill>
              </a:rPr>
              <a:t>5) Monitor and Make Proper Adjustments</a:t>
            </a:r>
          </a:p>
          <a:p>
            <a:pPr marL="285750" indent="-285750">
              <a:buFont typeface="Arial" panose="020B0604020202020204" pitchFamily="34" charset="0"/>
              <a:buChar char="•"/>
            </a:pPr>
            <a:endParaRPr lang="en-US" dirty="0">
              <a:solidFill>
                <a:schemeClr val="tx1"/>
              </a:solidFill>
            </a:endParaRPr>
          </a:p>
        </p:txBody>
      </p:sp>
    </p:spTree>
    <p:extLst>
      <p:ext uri="{BB962C8B-B14F-4D97-AF65-F5344CB8AC3E}">
        <p14:creationId xmlns:p14="http://schemas.microsoft.com/office/powerpoint/2010/main" val="4187167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95"/>
        <p:cNvGrpSpPr/>
        <p:nvPr/>
      </p:nvGrpSpPr>
      <p:grpSpPr>
        <a:xfrm>
          <a:off x="0" y="0"/>
          <a:ext cx="0" cy="0"/>
          <a:chOff x="0" y="0"/>
          <a:chExt cx="0" cy="0"/>
        </a:xfrm>
      </p:grpSpPr>
      <p:sp>
        <p:nvSpPr>
          <p:cNvPr id="1996" name="Google Shape;1996;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dirty="0"/>
              <a:t>KEYWORD RESE</a:t>
            </a:r>
            <a:r>
              <a:rPr lang="en-US" sz="2800" dirty="0"/>
              <a:t>AR</a:t>
            </a:r>
            <a:r>
              <a:rPr lang="en" sz="2800" dirty="0"/>
              <a:t>CH - Demo</a:t>
            </a:r>
            <a:endParaRPr sz="2800" dirty="0"/>
          </a:p>
        </p:txBody>
      </p:sp>
    </p:spTree>
    <p:extLst>
      <p:ext uri="{BB962C8B-B14F-4D97-AF65-F5344CB8AC3E}">
        <p14:creationId xmlns:p14="http://schemas.microsoft.com/office/powerpoint/2010/main" val="3469423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95"/>
        <p:cNvGrpSpPr/>
        <p:nvPr/>
      </p:nvGrpSpPr>
      <p:grpSpPr>
        <a:xfrm>
          <a:off x="0" y="0"/>
          <a:ext cx="0" cy="0"/>
          <a:chOff x="0" y="0"/>
          <a:chExt cx="0" cy="0"/>
        </a:xfrm>
      </p:grpSpPr>
      <p:sp>
        <p:nvSpPr>
          <p:cNvPr id="1996" name="Google Shape;1996;p28"/>
          <p:cNvSpPr txBox="1">
            <a:spLocks noGrp="1"/>
          </p:cNvSpPr>
          <p:nvPr>
            <p:ph type="title"/>
          </p:nvPr>
        </p:nvSpPr>
        <p:spPr>
          <a:xfrm>
            <a:off x="269357" y="445025"/>
            <a:ext cx="8470605"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dirty="0"/>
              <a:t>COMPETIVE RESEARCH &amp; ANALYSIS - Demo</a:t>
            </a:r>
            <a:endParaRPr sz="2800" dirty="0"/>
          </a:p>
        </p:txBody>
      </p:sp>
    </p:spTree>
    <p:extLst>
      <p:ext uri="{BB962C8B-B14F-4D97-AF65-F5344CB8AC3E}">
        <p14:creationId xmlns:p14="http://schemas.microsoft.com/office/powerpoint/2010/main" val="2386250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95"/>
        <p:cNvGrpSpPr/>
        <p:nvPr/>
      </p:nvGrpSpPr>
      <p:grpSpPr>
        <a:xfrm>
          <a:off x="0" y="0"/>
          <a:ext cx="0" cy="0"/>
          <a:chOff x="0" y="0"/>
          <a:chExt cx="0" cy="0"/>
        </a:xfrm>
      </p:grpSpPr>
      <p:sp>
        <p:nvSpPr>
          <p:cNvPr id="1996" name="Google Shape;1996;p28"/>
          <p:cNvSpPr txBox="1">
            <a:spLocks noGrp="1"/>
          </p:cNvSpPr>
          <p:nvPr>
            <p:ph type="title"/>
          </p:nvPr>
        </p:nvSpPr>
        <p:spPr>
          <a:xfrm>
            <a:off x="127591" y="118962"/>
            <a:ext cx="8810846"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t>Ad Copy Using AI Tools- Demo</a:t>
            </a:r>
            <a:endParaRPr sz="3200" dirty="0"/>
          </a:p>
        </p:txBody>
      </p:sp>
    </p:spTree>
    <p:extLst>
      <p:ext uri="{BB962C8B-B14F-4D97-AF65-F5344CB8AC3E}">
        <p14:creationId xmlns:p14="http://schemas.microsoft.com/office/powerpoint/2010/main" val="3894277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95"/>
        <p:cNvGrpSpPr/>
        <p:nvPr/>
      </p:nvGrpSpPr>
      <p:grpSpPr>
        <a:xfrm>
          <a:off x="0" y="0"/>
          <a:ext cx="0" cy="0"/>
          <a:chOff x="0" y="0"/>
          <a:chExt cx="0" cy="0"/>
        </a:xfrm>
      </p:grpSpPr>
      <p:sp>
        <p:nvSpPr>
          <p:cNvPr id="1996" name="Google Shape;1996;p28"/>
          <p:cNvSpPr txBox="1">
            <a:spLocks noGrp="1"/>
          </p:cNvSpPr>
          <p:nvPr>
            <p:ph type="title"/>
          </p:nvPr>
        </p:nvSpPr>
        <p:spPr>
          <a:xfrm>
            <a:off x="127591" y="445025"/>
            <a:ext cx="8810846"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t>Live Demo On Creating Ad Campaign</a:t>
            </a:r>
            <a:endParaRPr sz="3200" dirty="0"/>
          </a:p>
        </p:txBody>
      </p:sp>
    </p:spTree>
    <p:extLst>
      <p:ext uri="{BB962C8B-B14F-4D97-AF65-F5344CB8AC3E}">
        <p14:creationId xmlns:p14="http://schemas.microsoft.com/office/powerpoint/2010/main" val="1159565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95"/>
        <p:cNvGrpSpPr/>
        <p:nvPr/>
      </p:nvGrpSpPr>
      <p:grpSpPr>
        <a:xfrm>
          <a:off x="0" y="0"/>
          <a:ext cx="0" cy="0"/>
          <a:chOff x="0" y="0"/>
          <a:chExt cx="0" cy="0"/>
        </a:xfrm>
      </p:grpSpPr>
      <p:sp>
        <p:nvSpPr>
          <p:cNvPr id="1996" name="Google Shape;1996;p28"/>
          <p:cNvSpPr txBox="1">
            <a:spLocks noGrp="1"/>
          </p:cNvSpPr>
          <p:nvPr>
            <p:ph type="title"/>
          </p:nvPr>
        </p:nvSpPr>
        <p:spPr>
          <a:xfrm>
            <a:off x="127591" y="445025"/>
            <a:ext cx="8810846"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t>Live Demo On Creating Ad Campaign</a:t>
            </a:r>
            <a:endParaRPr sz="3200" dirty="0"/>
          </a:p>
        </p:txBody>
      </p:sp>
    </p:spTree>
    <p:extLst>
      <p:ext uri="{BB962C8B-B14F-4D97-AF65-F5344CB8AC3E}">
        <p14:creationId xmlns:p14="http://schemas.microsoft.com/office/powerpoint/2010/main" val="19079047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12"/>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500"/>
              <a:buNone/>
            </a:pPr>
            <a:r>
              <a:rPr lang="en"/>
              <a:t>Table of Contents</a:t>
            </a:r>
            <a:endParaRPr/>
          </a:p>
        </p:txBody>
      </p:sp>
      <p:graphicFrame>
        <p:nvGraphicFramePr>
          <p:cNvPr id="529" name="Google Shape;529;p12"/>
          <p:cNvGraphicFramePr/>
          <p:nvPr>
            <p:extLst>
              <p:ext uri="{D42A27DB-BD31-4B8C-83A1-F6EECF244321}">
                <p14:modId xmlns:p14="http://schemas.microsoft.com/office/powerpoint/2010/main" val="4171824524"/>
              </p:ext>
            </p:extLst>
          </p:nvPr>
        </p:nvGraphicFramePr>
        <p:xfrm>
          <a:off x="163033" y="1691025"/>
          <a:ext cx="8768300" cy="2775195"/>
        </p:xfrm>
        <a:graphic>
          <a:graphicData uri="http://schemas.openxmlformats.org/drawingml/2006/table">
            <a:tbl>
              <a:tblPr>
                <a:noFill/>
                <a:tableStyleId>{2CE77CC7-7006-4BEF-ABEB-0964329A9D21}</a:tableStyleId>
              </a:tblPr>
              <a:tblGrid>
                <a:gridCol w="3244800">
                  <a:extLst>
                    <a:ext uri="{9D8B030D-6E8A-4147-A177-3AD203B41FA5}">
                      <a16:colId xmlns:a16="http://schemas.microsoft.com/office/drawing/2014/main" val="20000"/>
                    </a:ext>
                  </a:extLst>
                </a:gridCol>
                <a:gridCol w="5523500">
                  <a:extLst>
                    <a:ext uri="{9D8B030D-6E8A-4147-A177-3AD203B41FA5}">
                      <a16:colId xmlns:a16="http://schemas.microsoft.com/office/drawing/2014/main" val="20001"/>
                    </a:ext>
                  </a:extLst>
                </a:gridCol>
              </a:tblGrid>
              <a:tr h="376425">
                <a:tc>
                  <a:txBody>
                    <a:bodyPr/>
                    <a:lstStyle/>
                    <a:p>
                      <a:pPr marL="0" marR="0" lvl="0" indent="0" algn="l" rtl="0">
                        <a:lnSpc>
                          <a:spcPct val="100000"/>
                        </a:lnSpc>
                        <a:spcBef>
                          <a:spcPts val="0"/>
                        </a:spcBef>
                        <a:spcAft>
                          <a:spcPts val="0"/>
                        </a:spcAft>
                        <a:buClr>
                          <a:srgbClr val="000000"/>
                        </a:buClr>
                        <a:buSzPts val="1400"/>
                        <a:buFont typeface="Arial"/>
                        <a:buNone/>
                      </a:pPr>
                      <a:r>
                        <a:rPr lang="en" sz="1800" b="1" u="none" strike="noStrike" cap="none" dirty="0">
                          <a:solidFill>
                            <a:schemeClr val="hlink"/>
                          </a:solidFill>
                          <a:latin typeface="Bai Jamjuree"/>
                          <a:ea typeface="Bai Jamjuree"/>
                          <a:cs typeface="Bai Jamjuree"/>
                          <a:sym typeface="Bai Jamjuree"/>
                        </a:rPr>
                        <a:t>What is Google Analatics 4?</a:t>
                      </a:r>
                      <a:endParaRPr sz="1800" b="1" u="none" strike="noStrike" cap="none" dirty="0">
                        <a:solidFill>
                          <a:schemeClr val="dk1"/>
                        </a:solidFill>
                        <a:latin typeface="Bai Jamjuree"/>
                        <a:ea typeface="Bai Jamjuree"/>
                        <a:cs typeface="Bai Jamjuree"/>
                        <a:sym typeface="Bai Jamjuree"/>
                      </a:endParaRP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800" b="1" u="none" strike="noStrike" cap="none" dirty="0">
                          <a:solidFill>
                            <a:schemeClr val="dk1"/>
                          </a:solidFill>
                          <a:latin typeface="Bai Jamjuree" panose="020B0604020202020204" charset="-34"/>
                          <a:ea typeface="Karla"/>
                          <a:cs typeface="Bai Jamjuree" panose="020B0604020202020204" charset="-34"/>
                          <a:sym typeface="Karla"/>
                        </a:rPr>
                        <a:t>Event-based</a:t>
                      </a:r>
                      <a:r>
                        <a:rPr lang="en-GB" sz="1800" b="1" u="none" strike="noStrike" cap="none" baseline="0" dirty="0">
                          <a:solidFill>
                            <a:schemeClr val="dk1"/>
                          </a:solidFill>
                          <a:latin typeface="Bai Jamjuree" panose="020B0604020202020204" charset="-34"/>
                          <a:ea typeface="Karla"/>
                          <a:cs typeface="Bai Jamjuree" panose="020B0604020202020204" charset="-34"/>
                          <a:sym typeface="Karla"/>
                        </a:rPr>
                        <a:t> data model</a:t>
                      </a:r>
                      <a:endParaRPr lang="en-GB" sz="1800" b="1" u="none" strike="noStrike" cap="none" dirty="0">
                        <a:solidFill>
                          <a:schemeClr val="dk1"/>
                        </a:solidFill>
                        <a:latin typeface="Bai Jamjuree" panose="020B0604020202020204" charset="-34"/>
                        <a:ea typeface="Karla"/>
                        <a:cs typeface="Bai Jamjuree" panose="020B0604020202020204" charset="-34"/>
                        <a:sym typeface="Karla"/>
                      </a:endParaRP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76425">
                <a:tc>
                  <a:txBody>
                    <a:bodyPr/>
                    <a:lstStyle/>
                    <a:p>
                      <a:pPr marL="0" marR="0" lvl="0" indent="0" algn="l" rtl="0">
                        <a:lnSpc>
                          <a:spcPct val="100000"/>
                        </a:lnSpc>
                        <a:spcBef>
                          <a:spcPts val="0"/>
                        </a:spcBef>
                        <a:spcAft>
                          <a:spcPts val="0"/>
                        </a:spcAft>
                        <a:buClr>
                          <a:srgbClr val="000000"/>
                        </a:buClr>
                        <a:buSzPts val="1400"/>
                        <a:buFont typeface="Arial"/>
                        <a:buNone/>
                      </a:pPr>
                      <a:r>
                        <a:rPr lang="en" sz="1800" b="1" u="none" strike="noStrike" cap="none" dirty="0">
                          <a:solidFill>
                            <a:schemeClr val="hlink"/>
                          </a:solidFill>
                        </a:rPr>
                        <a:t>Google Analytics 4 Vs. Universal</a:t>
                      </a:r>
                      <a:r>
                        <a:rPr lang="en" sz="1800" b="1" u="none" strike="noStrike" cap="none" baseline="0" dirty="0">
                          <a:solidFill>
                            <a:schemeClr val="hlink"/>
                          </a:solidFill>
                        </a:rPr>
                        <a:t> Analytics</a:t>
                      </a:r>
                      <a:endParaRPr sz="1800" b="1" u="none" strike="noStrike" cap="none" dirty="0">
                        <a:solidFill>
                          <a:schemeClr val="dk1"/>
                        </a:solidFill>
                        <a:latin typeface="Bai Jamjuree"/>
                        <a:ea typeface="Bai Jamjuree"/>
                        <a:cs typeface="Bai Jamjuree"/>
                        <a:sym typeface="Bai Jamjuree"/>
                      </a:endParaRP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800" b="1" u="none" strike="noStrike" cap="none" dirty="0">
                          <a:solidFill>
                            <a:schemeClr val="dk1"/>
                          </a:solidFill>
                          <a:latin typeface="Bai Jamjuree" panose="020B0604020202020204" charset="-34"/>
                          <a:ea typeface="Karla"/>
                          <a:cs typeface="Bai Jamjuree" panose="020B0604020202020204" charset="-34"/>
                          <a:sym typeface="Karla"/>
                        </a:rPr>
                        <a:t>Bounce Rate</a:t>
                      </a:r>
                      <a:r>
                        <a:rPr lang="en-GB" sz="1800" b="1" u="none" strike="noStrike" cap="none" baseline="0" dirty="0">
                          <a:solidFill>
                            <a:schemeClr val="dk1"/>
                          </a:solidFill>
                          <a:latin typeface="Bai Jamjuree" panose="020B0604020202020204" charset="-34"/>
                          <a:ea typeface="Karla"/>
                          <a:cs typeface="Bai Jamjuree" panose="020B0604020202020204" charset="-34"/>
                          <a:sym typeface="Karla"/>
                        </a:rPr>
                        <a:t> Vs. Engagement Rate </a:t>
                      </a:r>
                      <a:endParaRPr lang="en-GB" sz="1800" b="1" u="none" strike="noStrike" cap="none" dirty="0">
                        <a:solidFill>
                          <a:schemeClr val="dk1"/>
                        </a:solidFill>
                        <a:latin typeface="Bai Jamjuree" panose="020B0604020202020204" charset="-34"/>
                        <a:ea typeface="Karla"/>
                        <a:cs typeface="Bai Jamjuree" panose="020B0604020202020204" charset="-34"/>
                        <a:sym typeface="Karla"/>
                      </a:endParaRP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76425">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1" u="none" strike="noStrike" cap="none" dirty="0">
                          <a:solidFill>
                            <a:schemeClr val="hlink"/>
                          </a:solidFill>
                          <a:latin typeface="Bai Jamjuree"/>
                          <a:ea typeface="Bai Jamjuree"/>
                          <a:cs typeface="Bai Jamjuree"/>
                          <a:sym typeface="Bai Jamjuree"/>
                        </a:rPr>
                        <a:t>Dashboard</a:t>
                      </a:r>
                      <a:endParaRPr lang="en-US" sz="1800" b="1" u="none" strike="noStrike" cap="none" dirty="0">
                        <a:solidFill>
                          <a:schemeClr val="dk1"/>
                        </a:solidFill>
                        <a:latin typeface="Bai Jamjuree"/>
                        <a:ea typeface="Bai Jamjuree"/>
                        <a:cs typeface="Bai Jamjuree"/>
                        <a:sym typeface="Bai Jamjuree"/>
                      </a:endParaRP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r>
                        <a:rPr lang="en-US" sz="1800" b="1" i="0" u="none" strike="noStrike" cap="none" dirty="0">
                          <a:solidFill>
                            <a:schemeClr val="tx1"/>
                          </a:solidFill>
                          <a:effectLst/>
                          <a:latin typeface="Bai Jamjuree" panose="020B0604020202020204" charset="-34"/>
                          <a:ea typeface="Arial"/>
                          <a:cs typeface="Bai Jamjuree" panose="020B0604020202020204" charset="-34"/>
                          <a:sym typeface="Arial"/>
                        </a:rPr>
                        <a:t>Attribution modeling</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76425">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1" u="none" strike="noStrike" cap="none" dirty="0">
                          <a:solidFill>
                            <a:schemeClr val="hlink"/>
                          </a:solidFill>
                          <a:latin typeface="Bai Jamjuree"/>
                          <a:ea typeface="Bai Jamjuree"/>
                          <a:cs typeface="Bai Jamjuree"/>
                          <a:sym typeface="Bai Jamjuree"/>
                        </a:rPr>
                        <a:t>Acquisition </a:t>
                      </a:r>
                      <a:endParaRPr lang="en-US" sz="1800" b="1" u="none" strike="noStrike" cap="none" dirty="0">
                        <a:solidFill>
                          <a:schemeClr val="dk1"/>
                        </a:solidFill>
                        <a:latin typeface="Bai Jamjuree"/>
                        <a:ea typeface="Bai Jamjuree"/>
                        <a:cs typeface="Bai Jamjuree"/>
                        <a:sym typeface="Bai Jamjuree"/>
                      </a:endParaRPr>
                    </a:p>
                    <a:p>
                      <a:pPr marL="0" marR="0" lvl="0" indent="0" algn="l" rtl="0">
                        <a:lnSpc>
                          <a:spcPct val="100000"/>
                        </a:lnSpc>
                        <a:spcBef>
                          <a:spcPts val="0"/>
                        </a:spcBef>
                        <a:spcAft>
                          <a:spcPts val="0"/>
                        </a:spcAft>
                        <a:buClr>
                          <a:srgbClr val="000000"/>
                        </a:buClr>
                        <a:buSzPts val="1400"/>
                        <a:buFont typeface="Arial"/>
                        <a:buNone/>
                      </a:pPr>
                      <a:endParaRPr sz="1800" b="1" u="none" strike="noStrike" cap="none" dirty="0">
                        <a:solidFill>
                          <a:schemeClr val="dk1"/>
                        </a:solidFill>
                        <a:latin typeface="Bai Jamjuree"/>
                        <a:ea typeface="Bai Jamjuree"/>
                        <a:cs typeface="Bai Jamjuree"/>
                        <a:sym typeface="Bai Jamjuree"/>
                      </a:endParaRP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endParaRPr sz="1800" u="none" strike="noStrike" cap="none" dirty="0">
                        <a:solidFill>
                          <a:schemeClr val="dk1"/>
                        </a:solidFill>
                        <a:latin typeface="Karla"/>
                        <a:ea typeface="Karla"/>
                        <a:cs typeface="Karla"/>
                        <a:sym typeface="Karla"/>
                      </a:endParaRP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76425">
                <a:tc>
                  <a:txBody>
                    <a:bodyPr/>
                    <a:lstStyle/>
                    <a:p>
                      <a:pPr marL="0" marR="0" lvl="0" indent="0" algn="l" rtl="0">
                        <a:lnSpc>
                          <a:spcPct val="100000"/>
                        </a:lnSpc>
                        <a:spcBef>
                          <a:spcPts val="0"/>
                        </a:spcBef>
                        <a:spcAft>
                          <a:spcPts val="0"/>
                        </a:spcAft>
                        <a:buClr>
                          <a:srgbClr val="000000"/>
                        </a:buClr>
                        <a:buSzPts val="1400"/>
                        <a:buFont typeface="Arial"/>
                        <a:buNone/>
                      </a:pPr>
                      <a:r>
                        <a:rPr lang="en-US" sz="1800" b="1" u="none" strike="noStrike" cap="none" dirty="0">
                          <a:solidFill>
                            <a:schemeClr val="dk1"/>
                          </a:solidFill>
                          <a:latin typeface="Bai Jamjuree"/>
                          <a:ea typeface="Bai Jamjuree"/>
                          <a:cs typeface="Bai Jamjuree"/>
                          <a:sym typeface="Bai Jamjuree"/>
                        </a:rPr>
                        <a:t>Engagement </a:t>
                      </a:r>
                      <a:endParaRPr sz="1800" b="1" u="none" strike="noStrike" cap="none" dirty="0">
                        <a:solidFill>
                          <a:schemeClr val="dk1"/>
                        </a:solidFill>
                        <a:latin typeface="Bai Jamjuree"/>
                        <a:ea typeface="Bai Jamjuree"/>
                        <a:cs typeface="Bai Jamjuree"/>
                        <a:sym typeface="Bai Jamjuree"/>
                      </a:endParaRP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endParaRPr sz="1800" u="none" strike="noStrike" cap="none">
                        <a:solidFill>
                          <a:schemeClr val="dk1"/>
                        </a:solidFill>
                        <a:latin typeface="Karla"/>
                        <a:ea typeface="Karla"/>
                        <a:cs typeface="Karla"/>
                        <a:sym typeface="Karla"/>
                      </a:endParaRP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376425">
                <a:tc>
                  <a:txBody>
                    <a:bodyPr/>
                    <a:lstStyle/>
                    <a:p>
                      <a:pPr marL="0" marR="0" lvl="0" indent="0" algn="l" rtl="0">
                        <a:lnSpc>
                          <a:spcPct val="100000"/>
                        </a:lnSpc>
                        <a:spcBef>
                          <a:spcPts val="0"/>
                        </a:spcBef>
                        <a:spcAft>
                          <a:spcPts val="0"/>
                        </a:spcAft>
                        <a:buClr>
                          <a:srgbClr val="000000"/>
                        </a:buClr>
                        <a:buSzPts val="1400"/>
                        <a:buFont typeface="Arial"/>
                        <a:buNone/>
                      </a:pPr>
                      <a:r>
                        <a:rPr lang="en-US" sz="1800" b="1" u="none" strike="noStrike" cap="none" dirty="0">
                          <a:solidFill>
                            <a:schemeClr val="dk1"/>
                          </a:solidFill>
                          <a:latin typeface="Bai Jamjuree"/>
                          <a:ea typeface="Bai Jamjuree"/>
                          <a:cs typeface="Bai Jamjuree"/>
                          <a:sym typeface="Bai Jamjuree"/>
                        </a:rPr>
                        <a:t>Monetization</a:t>
                      </a:r>
                      <a:endParaRPr sz="1800" b="1" u="none" strike="noStrike" cap="none" dirty="0">
                        <a:solidFill>
                          <a:schemeClr val="dk1"/>
                        </a:solidFill>
                        <a:latin typeface="Bai Jamjuree"/>
                        <a:ea typeface="Bai Jamjuree"/>
                        <a:cs typeface="Bai Jamjuree"/>
                        <a:sym typeface="Bai Jamjuree"/>
                      </a:endParaRP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endParaRPr sz="1800" b="1" u="sng" strike="noStrike" cap="none" dirty="0">
                        <a:solidFill>
                          <a:schemeClr val="dk1"/>
                        </a:solidFill>
                        <a:latin typeface="Karla"/>
                        <a:ea typeface="Karla"/>
                        <a:cs typeface="Karla"/>
                        <a:sym typeface="Karla"/>
                      </a:endParaRP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837836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2" name="TextBox 1"/>
          <p:cNvSpPr txBox="1"/>
          <p:nvPr/>
        </p:nvSpPr>
        <p:spPr>
          <a:xfrm>
            <a:off x="1144645" y="302558"/>
            <a:ext cx="7183631" cy="707886"/>
          </a:xfrm>
          <a:prstGeom prst="rect">
            <a:avLst/>
          </a:prstGeom>
          <a:noFill/>
        </p:spPr>
        <p:txBody>
          <a:bodyPr wrap="square" rtlCol="0">
            <a:spAutoFit/>
          </a:bodyPr>
          <a:lstStyle/>
          <a:p>
            <a:r>
              <a:rPr lang="en-US" sz="4000" b="1" dirty="0">
                <a:solidFill>
                  <a:schemeClr val="hlink"/>
                </a:solidFill>
                <a:latin typeface="Bai Jamjuree"/>
                <a:ea typeface="Bai Jamjuree"/>
                <a:cs typeface="Bai Jamjuree"/>
                <a:sym typeface="Bai Jamjuree"/>
              </a:rPr>
              <a:t>What is Google Analytics</a:t>
            </a:r>
            <a:endParaRPr lang="en-US" sz="4000" b="1" dirty="0">
              <a:solidFill>
                <a:schemeClr val="tx1"/>
              </a:solidFill>
              <a:latin typeface="Bai Jamjuree" panose="020B0604020202020204" charset="-34"/>
              <a:cs typeface="Bai Jamjuree" panose="020B0604020202020204" charset="-34"/>
            </a:endParaRPr>
          </a:p>
        </p:txBody>
      </p:sp>
      <p:pic>
        <p:nvPicPr>
          <p:cNvPr id="7" name="Picture 6">
            <a:extLst>
              <a:ext uri="{FF2B5EF4-FFF2-40B4-BE49-F238E27FC236}">
                <a16:creationId xmlns:a16="http://schemas.microsoft.com/office/drawing/2014/main" id="{95B35201-9FDD-56F6-C35D-09C662A94EF9}"/>
              </a:ext>
            </a:extLst>
          </p:cNvPr>
          <p:cNvPicPr>
            <a:picLocks noChangeAspect="1"/>
          </p:cNvPicPr>
          <p:nvPr/>
        </p:nvPicPr>
        <p:blipFill>
          <a:blip r:embed="rId3"/>
          <a:stretch>
            <a:fillRect/>
          </a:stretch>
        </p:blipFill>
        <p:spPr>
          <a:xfrm>
            <a:off x="861772" y="1151304"/>
            <a:ext cx="7420455" cy="3689638"/>
          </a:xfrm>
          <a:prstGeom prst="rect">
            <a:avLst/>
          </a:prstGeom>
        </p:spPr>
      </p:pic>
    </p:spTree>
    <p:extLst>
      <p:ext uri="{BB962C8B-B14F-4D97-AF65-F5344CB8AC3E}">
        <p14:creationId xmlns:p14="http://schemas.microsoft.com/office/powerpoint/2010/main" val="7201809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2" name="TextBox 1"/>
          <p:cNvSpPr txBox="1"/>
          <p:nvPr/>
        </p:nvSpPr>
        <p:spPr>
          <a:xfrm>
            <a:off x="1144645" y="115522"/>
            <a:ext cx="7183631" cy="707886"/>
          </a:xfrm>
          <a:prstGeom prst="rect">
            <a:avLst/>
          </a:prstGeom>
          <a:noFill/>
        </p:spPr>
        <p:txBody>
          <a:bodyPr wrap="square" rtlCol="0">
            <a:spAutoFit/>
          </a:bodyPr>
          <a:lstStyle/>
          <a:p>
            <a:pPr algn="ctr"/>
            <a:r>
              <a:rPr lang="en-US" sz="4000" b="1" dirty="0">
                <a:solidFill>
                  <a:schemeClr val="hlink"/>
                </a:solidFill>
                <a:latin typeface="Bai Jamjuree"/>
                <a:ea typeface="Bai Jamjuree"/>
                <a:cs typeface="Bai Jamjuree"/>
                <a:sym typeface="Bai Jamjuree"/>
              </a:rPr>
              <a:t>AI Google Analytics</a:t>
            </a:r>
            <a:endParaRPr lang="en-US" sz="4000" b="1" dirty="0">
              <a:solidFill>
                <a:schemeClr val="tx1"/>
              </a:solidFill>
              <a:latin typeface="Bai Jamjuree" panose="020B0604020202020204" charset="-34"/>
              <a:cs typeface="Bai Jamjuree" panose="020B0604020202020204" charset="-34"/>
            </a:endParaRPr>
          </a:p>
        </p:txBody>
      </p:sp>
      <p:pic>
        <p:nvPicPr>
          <p:cNvPr id="4" name="Picture 3">
            <a:extLst>
              <a:ext uri="{FF2B5EF4-FFF2-40B4-BE49-F238E27FC236}">
                <a16:creationId xmlns:a16="http://schemas.microsoft.com/office/drawing/2014/main" id="{F248E2CD-4ED9-987E-8DF6-281F949D9B2D}"/>
              </a:ext>
            </a:extLst>
          </p:cNvPr>
          <p:cNvPicPr>
            <a:picLocks noChangeAspect="1"/>
          </p:cNvPicPr>
          <p:nvPr/>
        </p:nvPicPr>
        <p:blipFill>
          <a:blip r:embed="rId3"/>
          <a:stretch>
            <a:fillRect/>
          </a:stretch>
        </p:blipFill>
        <p:spPr>
          <a:xfrm>
            <a:off x="1266820" y="1043457"/>
            <a:ext cx="6610360" cy="3971365"/>
          </a:xfrm>
          <a:prstGeom prst="rect">
            <a:avLst/>
          </a:prstGeom>
        </p:spPr>
      </p:pic>
      <p:sp>
        <p:nvSpPr>
          <p:cNvPr id="3" name="TextBox 2">
            <a:extLst>
              <a:ext uri="{FF2B5EF4-FFF2-40B4-BE49-F238E27FC236}">
                <a16:creationId xmlns:a16="http://schemas.microsoft.com/office/drawing/2014/main" id="{E94259C6-C373-279B-9A02-88168D099466}"/>
              </a:ext>
            </a:extLst>
          </p:cNvPr>
          <p:cNvSpPr txBox="1"/>
          <p:nvPr/>
        </p:nvSpPr>
        <p:spPr>
          <a:xfrm>
            <a:off x="752685" y="4989611"/>
            <a:ext cx="5495415" cy="246221"/>
          </a:xfrm>
          <a:prstGeom prst="rect">
            <a:avLst/>
          </a:prstGeom>
          <a:noFill/>
        </p:spPr>
        <p:txBody>
          <a:bodyPr wrap="none" rtlCol="0">
            <a:spAutoFit/>
          </a:bodyPr>
          <a:lstStyle/>
          <a:p>
            <a:r>
              <a:rPr lang="en-US" sz="1000" dirty="0">
                <a:hlinkClick r:id="rId4"/>
              </a:rPr>
              <a:t>How Google Analytics 4 Uses AI To Enhance Your Marketing Data (searchenginejournal.com)</a:t>
            </a:r>
            <a:endParaRPr lang="en-US" sz="1000" dirty="0"/>
          </a:p>
        </p:txBody>
      </p:sp>
    </p:spTree>
    <p:extLst>
      <p:ext uri="{BB962C8B-B14F-4D97-AF65-F5344CB8AC3E}">
        <p14:creationId xmlns:p14="http://schemas.microsoft.com/office/powerpoint/2010/main" val="16326981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2" name="TextBox 1"/>
          <p:cNvSpPr txBox="1"/>
          <p:nvPr/>
        </p:nvSpPr>
        <p:spPr>
          <a:xfrm>
            <a:off x="59207" y="115522"/>
            <a:ext cx="9012430" cy="1323439"/>
          </a:xfrm>
          <a:prstGeom prst="rect">
            <a:avLst/>
          </a:prstGeom>
          <a:noFill/>
        </p:spPr>
        <p:txBody>
          <a:bodyPr wrap="square" rtlCol="0">
            <a:spAutoFit/>
          </a:bodyPr>
          <a:lstStyle/>
          <a:p>
            <a:pPr algn="ctr"/>
            <a:r>
              <a:rPr lang="en-US" sz="4000" b="1" dirty="0">
                <a:solidFill>
                  <a:schemeClr val="hlink"/>
                </a:solidFill>
                <a:latin typeface="Bai Jamjuree"/>
                <a:ea typeface="Bai Jamjuree"/>
                <a:cs typeface="Bai Jamjuree"/>
                <a:sym typeface="Bai Jamjuree"/>
              </a:rPr>
              <a:t>Strategy for Google Analytics Conversion Funnel Tracking</a:t>
            </a:r>
            <a:endParaRPr lang="en-US" sz="4000" b="1" dirty="0">
              <a:solidFill>
                <a:schemeClr val="tx1"/>
              </a:solidFill>
              <a:latin typeface="Bai Jamjuree" panose="020B0604020202020204" charset="-34"/>
              <a:cs typeface="Bai Jamjuree" panose="020B0604020202020204" charset="-34"/>
            </a:endParaRPr>
          </a:p>
        </p:txBody>
      </p:sp>
      <p:sp>
        <p:nvSpPr>
          <p:cNvPr id="3" name="TextBox 2">
            <a:extLst>
              <a:ext uri="{FF2B5EF4-FFF2-40B4-BE49-F238E27FC236}">
                <a16:creationId xmlns:a16="http://schemas.microsoft.com/office/drawing/2014/main" id="{E94259C6-C373-279B-9A02-88168D099466}"/>
              </a:ext>
            </a:extLst>
          </p:cNvPr>
          <p:cNvSpPr txBox="1"/>
          <p:nvPr/>
        </p:nvSpPr>
        <p:spPr>
          <a:xfrm>
            <a:off x="752685" y="4989611"/>
            <a:ext cx="5495415" cy="246221"/>
          </a:xfrm>
          <a:prstGeom prst="rect">
            <a:avLst/>
          </a:prstGeom>
          <a:noFill/>
        </p:spPr>
        <p:txBody>
          <a:bodyPr wrap="none" rtlCol="0">
            <a:spAutoFit/>
          </a:bodyPr>
          <a:lstStyle/>
          <a:p>
            <a:r>
              <a:rPr lang="en-US" sz="1000" dirty="0">
                <a:hlinkClick r:id="rId3"/>
              </a:rPr>
              <a:t>How Google Analytics 4 Uses AI To Enhance Your Marketing Data (searchenginejournal.com)</a:t>
            </a:r>
            <a:endParaRPr lang="en-US" sz="1000" dirty="0"/>
          </a:p>
        </p:txBody>
      </p:sp>
      <p:pic>
        <p:nvPicPr>
          <p:cNvPr id="6" name="Picture 5">
            <a:extLst>
              <a:ext uri="{FF2B5EF4-FFF2-40B4-BE49-F238E27FC236}">
                <a16:creationId xmlns:a16="http://schemas.microsoft.com/office/drawing/2014/main" id="{01671896-D5E5-3612-4A22-4E5DD5BA7FE1}"/>
              </a:ext>
            </a:extLst>
          </p:cNvPr>
          <p:cNvPicPr>
            <a:picLocks noChangeAspect="1"/>
          </p:cNvPicPr>
          <p:nvPr/>
        </p:nvPicPr>
        <p:blipFill>
          <a:blip r:embed="rId4"/>
          <a:stretch>
            <a:fillRect/>
          </a:stretch>
        </p:blipFill>
        <p:spPr>
          <a:xfrm>
            <a:off x="2487941" y="1542169"/>
            <a:ext cx="4168117" cy="3590993"/>
          </a:xfrm>
          <a:prstGeom prst="rect">
            <a:avLst/>
          </a:prstGeom>
        </p:spPr>
      </p:pic>
    </p:spTree>
    <p:extLst>
      <p:ext uri="{BB962C8B-B14F-4D97-AF65-F5344CB8AC3E}">
        <p14:creationId xmlns:p14="http://schemas.microsoft.com/office/powerpoint/2010/main" val="549615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11"/>
          <p:cNvSpPr txBox="1">
            <a:spLocks noGrp="1"/>
          </p:cNvSpPr>
          <p:nvPr>
            <p:ph type="ctrTitle"/>
          </p:nvPr>
        </p:nvSpPr>
        <p:spPr>
          <a:xfrm>
            <a:off x="772050" y="812273"/>
            <a:ext cx="7599900" cy="847843"/>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en-US" sz="3600" dirty="0"/>
              <a:t>GOOGLE MARKETING PLATFORM  </a:t>
            </a:r>
            <a:br>
              <a:rPr lang="en-US" dirty="0"/>
            </a:br>
            <a:r>
              <a:rPr lang="en-US" dirty="0"/>
              <a:t>ADWORDS &amp; ANALYTICS</a:t>
            </a:r>
            <a:endParaRPr dirty="0"/>
          </a:p>
        </p:txBody>
      </p:sp>
      <p:sp>
        <p:nvSpPr>
          <p:cNvPr id="515" name="Google Shape;515;p11"/>
          <p:cNvSpPr txBox="1">
            <a:spLocks noGrp="1"/>
          </p:cNvSpPr>
          <p:nvPr>
            <p:ph type="subTitle" idx="1"/>
          </p:nvPr>
        </p:nvSpPr>
        <p:spPr>
          <a:xfrm>
            <a:off x="1551037" y="2202782"/>
            <a:ext cx="7299513" cy="45418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 sz="1800" b="1" dirty="0"/>
              <a:t>Presentors</a:t>
            </a:r>
            <a:r>
              <a:rPr lang="en" b="1" dirty="0"/>
              <a:t>: </a:t>
            </a:r>
            <a:endParaRPr dirty="0"/>
          </a:p>
          <a:p>
            <a:pPr marL="0" lvl="0" indent="0" algn="l" rtl="0">
              <a:lnSpc>
                <a:spcPct val="100000"/>
              </a:lnSpc>
              <a:spcBef>
                <a:spcPts val="0"/>
              </a:spcBef>
              <a:spcAft>
                <a:spcPts val="0"/>
              </a:spcAft>
              <a:buSzPts val="1200"/>
              <a:buNone/>
            </a:pPr>
            <a:endParaRPr dirty="0"/>
          </a:p>
          <a:p>
            <a:pPr marL="0" lvl="0" indent="0" algn="l" rtl="0">
              <a:lnSpc>
                <a:spcPct val="100000"/>
              </a:lnSpc>
              <a:spcBef>
                <a:spcPts val="0"/>
              </a:spcBef>
              <a:spcAft>
                <a:spcPts val="0"/>
              </a:spcAft>
              <a:buSzPts val="1200"/>
              <a:buNone/>
            </a:pPr>
            <a:r>
              <a:rPr lang="en-US" dirty="0"/>
              <a:t>John B Yang – Founder &amp; CEO of Digital Synergy</a:t>
            </a:r>
          </a:p>
          <a:p>
            <a:pPr marL="0" lvl="0" indent="0" algn="l" rtl="0">
              <a:lnSpc>
                <a:spcPct val="100000"/>
              </a:lnSpc>
              <a:spcBef>
                <a:spcPts val="0"/>
              </a:spcBef>
              <a:spcAft>
                <a:spcPts val="0"/>
              </a:spcAft>
              <a:buSzPts val="1200"/>
              <a:buNone/>
            </a:pPr>
            <a:r>
              <a:rPr lang="en-US" dirty="0"/>
              <a:t>	        Executive Director of AABRN</a:t>
            </a:r>
          </a:p>
          <a:p>
            <a:pPr marL="0" lvl="0" indent="0" algn="l" rtl="0">
              <a:lnSpc>
                <a:spcPct val="100000"/>
              </a:lnSpc>
              <a:spcBef>
                <a:spcPts val="0"/>
              </a:spcBef>
              <a:spcAft>
                <a:spcPts val="0"/>
              </a:spcAft>
              <a:buSzPts val="1200"/>
              <a:buNone/>
            </a:pPr>
            <a:endParaRPr lang="en-US" dirty="0"/>
          </a:p>
          <a:p>
            <a:pPr marL="0" lvl="0" indent="0" algn="l" rtl="0">
              <a:lnSpc>
                <a:spcPct val="100000"/>
              </a:lnSpc>
              <a:spcBef>
                <a:spcPts val="0"/>
              </a:spcBef>
              <a:spcAft>
                <a:spcPts val="0"/>
              </a:spcAft>
              <a:buSzPts val="1200"/>
              <a:buNone/>
            </a:pPr>
            <a:r>
              <a:rPr lang="en-US" dirty="0"/>
              <a:t>Ehsan Kabir – Google </a:t>
            </a:r>
            <a:r>
              <a:rPr lang="en-US" dirty="0" err="1"/>
              <a:t>Adwords</a:t>
            </a:r>
            <a:r>
              <a:rPr lang="en-US" dirty="0"/>
              <a:t> /</a:t>
            </a:r>
            <a:r>
              <a:rPr lang="en-US" dirty="0" err="1"/>
              <a:t>Analtyics</a:t>
            </a:r>
            <a:r>
              <a:rPr lang="en-US" dirty="0"/>
              <a:t> Expert</a:t>
            </a:r>
          </a:p>
          <a:p>
            <a:pPr marL="0" lvl="0" indent="0" algn="l" rtl="0">
              <a:lnSpc>
                <a:spcPct val="100000"/>
              </a:lnSpc>
              <a:spcBef>
                <a:spcPts val="0"/>
              </a:spcBef>
              <a:spcAft>
                <a:spcPts val="0"/>
              </a:spcAft>
              <a:buSzPts val="1200"/>
              <a:buNone/>
            </a:pPr>
            <a:endParaRPr lang="en-US" dirty="0"/>
          </a:p>
          <a:p>
            <a:pPr marL="0" lvl="0" indent="0" algn="l" rtl="0">
              <a:lnSpc>
                <a:spcPct val="100000"/>
              </a:lnSpc>
              <a:spcBef>
                <a:spcPts val="0"/>
              </a:spcBef>
              <a:spcAft>
                <a:spcPts val="0"/>
              </a:spcAft>
              <a:buSzPts val="1200"/>
              <a:buNone/>
            </a:pPr>
            <a:endParaRPr lang="en-US" dirty="0"/>
          </a:p>
          <a:p>
            <a:pPr marL="0" lvl="0" indent="0" algn="l" rtl="0">
              <a:lnSpc>
                <a:spcPct val="100000"/>
              </a:lnSpc>
              <a:spcBef>
                <a:spcPts val="0"/>
              </a:spcBef>
              <a:spcAft>
                <a:spcPts val="0"/>
              </a:spcAft>
              <a:buSzPts val="1200"/>
              <a:buNone/>
            </a:pPr>
            <a:endParaRPr dirty="0"/>
          </a:p>
          <a:p>
            <a:pPr marL="0" lvl="0" indent="0" algn="l" rtl="0">
              <a:lnSpc>
                <a:spcPct val="100000"/>
              </a:lnSpc>
              <a:spcBef>
                <a:spcPts val="0"/>
              </a:spcBef>
              <a:spcAft>
                <a:spcPts val="0"/>
              </a:spcAft>
              <a:buSzPts val="1200"/>
              <a:buNone/>
            </a:pPr>
            <a:endParaRPr dirty="0"/>
          </a:p>
          <a:p>
            <a:pPr marL="0" lvl="0" indent="0" algn="l" rtl="0">
              <a:lnSpc>
                <a:spcPct val="100000"/>
              </a:lnSpc>
              <a:spcBef>
                <a:spcPts val="0"/>
              </a:spcBef>
              <a:spcAft>
                <a:spcPts val="0"/>
              </a:spcAft>
              <a:buSzPts val="1200"/>
              <a:buNone/>
            </a:pPr>
            <a:endParaRPr dirty="0"/>
          </a:p>
        </p:txBody>
      </p:sp>
      <p:pic>
        <p:nvPicPr>
          <p:cNvPr id="523" name="Google Shape;523;p11"/>
          <p:cNvPicPr preferRelativeResize="0"/>
          <p:nvPr/>
        </p:nvPicPr>
        <p:blipFill rotWithShape="1">
          <a:blip r:embed="rId3">
            <a:alphaModFix/>
          </a:blip>
          <a:srcRect/>
          <a:stretch/>
        </p:blipFill>
        <p:spPr>
          <a:xfrm>
            <a:off x="258078" y="2209799"/>
            <a:ext cx="954183" cy="847843"/>
          </a:xfrm>
          <a:prstGeom prst="rect">
            <a:avLst/>
          </a:prstGeom>
          <a:noFill/>
          <a:ln>
            <a:noFill/>
          </a:ln>
        </p:spPr>
      </p:pic>
      <p:pic>
        <p:nvPicPr>
          <p:cNvPr id="5" name="Picture 4">
            <a:extLst>
              <a:ext uri="{FF2B5EF4-FFF2-40B4-BE49-F238E27FC236}">
                <a16:creationId xmlns:a16="http://schemas.microsoft.com/office/drawing/2014/main" id="{21A064ED-DC4A-82A8-6BA0-F349EF1A4FA7}"/>
              </a:ext>
            </a:extLst>
          </p:cNvPr>
          <p:cNvPicPr>
            <a:picLocks noChangeAspect="1"/>
          </p:cNvPicPr>
          <p:nvPr/>
        </p:nvPicPr>
        <p:blipFill>
          <a:blip r:embed="rId4"/>
          <a:stretch>
            <a:fillRect/>
          </a:stretch>
        </p:blipFill>
        <p:spPr>
          <a:xfrm>
            <a:off x="276681" y="3152712"/>
            <a:ext cx="990738" cy="895475"/>
          </a:xfrm>
          <a:prstGeom prst="rect">
            <a:avLst/>
          </a:prstGeom>
        </p:spPr>
      </p:pic>
    </p:spTree>
    <p:extLst>
      <p:ext uri="{BB962C8B-B14F-4D97-AF65-F5344CB8AC3E}">
        <p14:creationId xmlns:p14="http://schemas.microsoft.com/office/powerpoint/2010/main" val="1479529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2" name="TextBox 1"/>
          <p:cNvSpPr txBox="1"/>
          <p:nvPr/>
        </p:nvSpPr>
        <p:spPr>
          <a:xfrm>
            <a:off x="2844052" y="302558"/>
            <a:ext cx="4121524" cy="707886"/>
          </a:xfrm>
          <a:prstGeom prst="rect">
            <a:avLst/>
          </a:prstGeom>
          <a:noFill/>
        </p:spPr>
        <p:txBody>
          <a:bodyPr wrap="square" rtlCol="0">
            <a:spAutoFit/>
          </a:bodyPr>
          <a:lstStyle/>
          <a:p>
            <a:r>
              <a:rPr lang="en-US" sz="4000" b="1" dirty="0">
                <a:solidFill>
                  <a:schemeClr val="hlink"/>
                </a:solidFill>
                <a:latin typeface="Bai Jamjuree"/>
                <a:ea typeface="Bai Jamjuree"/>
                <a:cs typeface="Bai Jamjuree"/>
                <a:sym typeface="Bai Jamjuree"/>
              </a:rPr>
              <a:t>Dashboard</a:t>
            </a:r>
            <a:endParaRPr lang="en-US" sz="4000" b="1" dirty="0">
              <a:solidFill>
                <a:schemeClr val="tx1"/>
              </a:solidFill>
              <a:latin typeface="Bai Jamjuree" panose="020B0604020202020204" charset="-34"/>
              <a:cs typeface="Bai Jamjuree" panose="020B0604020202020204" charset="-34"/>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9530" y="1341623"/>
            <a:ext cx="6096000" cy="280987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2" name="TextBox 1"/>
          <p:cNvSpPr txBox="1"/>
          <p:nvPr/>
        </p:nvSpPr>
        <p:spPr>
          <a:xfrm>
            <a:off x="241663" y="302558"/>
            <a:ext cx="8745583" cy="369332"/>
          </a:xfrm>
          <a:prstGeom prst="rect">
            <a:avLst/>
          </a:prstGeom>
          <a:noFill/>
        </p:spPr>
        <p:txBody>
          <a:bodyPr wrap="square" rtlCol="0">
            <a:spAutoFit/>
          </a:bodyPr>
          <a:lstStyle/>
          <a:p>
            <a:pPr algn="ctr"/>
            <a:r>
              <a:rPr lang="en-US" sz="1800" b="1" dirty="0">
                <a:solidFill>
                  <a:schemeClr val="hlink"/>
                </a:solidFill>
                <a:latin typeface="Bai Jamjuree"/>
                <a:cs typeface="Bai Jamjuree"/>
                <a:sym typeface="Bai Jamjuree"/>
              </a:rPr>
              <a:t>Free Google Tools Needed to Properly track your website traffic</a:t>
            </a:r>
            <a:endParaRPr lang="en-US" sz="1800" b="1" dirty="0">
              <a:solidFill>
                <a:schemeClr val="tx1"/>
              </a:solidFill>
              <a:latin typeface="Bai Jamjuree" panose="020B0604020202020204" charset="-34"/>
              <a:cs typeface="Bai Jamjuree" panose="020B0604020202020204" charset="-34"/>
            </a:endParaRPr>
          </a:p>
        </p:txBody>
      </p:sp>
      <p:sp>
        <p:nvSpPr>
          <p:cNvPr id="4" name="TextBox 3">
            <a:extLst>
              <a:ext uri="{FF2B5EF4-FFF2-40B4-BE49-F238E27FC236}">
                <a16:creationId xmlns:a16="http://schemas.microsoft.com/office/drawing/2014/main" id="{E152DCA2-7908-83D5-E88F-74D36751C94F}"/>
              </a:ext>
            </a:extLst>
          </p:cNvPr>
          <p:cNvSpPr txBox="1"/>
          <p:nvPr/>
        </p:nvSpPr>
        <p:spPr>
          <a:xfrm>
            <a:off x="581296" y="1600200"/>
            <a:ext cx="7759139" cy="738664"/>
          </a:xfrm>
          <a:prstGeom prst="rect">
            <a:avLst/>
          </a:prstGeom>
          <a:noFill/>
        </p:spPr>
        <p:txBody>
          <a:bodyPr wrap="square" rtlCol="0">
            <a:spAutoFit/>
          </a:bodyPr>
          <a:lstStyle/>
          <a:p>
            <a:r>
              <a:rPr lang="en-US" dirty="0">
                <a:solidFill>
                  <a:schemeClr val="tx1"/>
                </a:solidFill>
              </a:rPr>
              <a:t>Google Analytics: </a:t>
            </a:r>
            <a:r>
              <a:rPr lang="en-US" dirty="0">
                <a:solidFill>
                  <a:schemeClr val="tx1"/>
                </a:solidFill>
                <a:hlinkClick r:id="rId3"/>
              </a:rPr>
              <a:t>https://analytics.google.com/analytics/web/</a:t>
            </a:r>
            <a:r>
              <a:rPr lang="en-US" dirty="0">
                <a:solidFill>
                  <a:schemeClr val="tx1"/>
                </a:solidFill>
              </a:rPr>
              <a:t> </a:t>
            </a:r>
          </a:p>
          <a:p>
            <a:r>
              <a:rPr lang="en-US" dirty="0">
                <a:solidFill>
                  <a:schemeClr val="tx1"/>
                </a:solidFill>
              </a:rPr>
              <a:t>Google Tag Manager: </a:t>
            </a:r>
            <a:r>
              <a:rPr lang="en-US" dirty="0">
                <a:solidFill>
                  <a:schemeClr val="tx1"/>
                </a:solidFill>
                <a:hlinkClick r:id="rId4"/>
              </a:rPr>
              <a:t>https://tagmanager.google.com/#/home</a:t>
            </a:r>
            <a:r>
              <a:rPr lang="en-US" dirty="0">
                <a:solidFill>
                  <a:schemeClr val="tx1"/>
                </a:solidFill>
              </a:rPr>
              <a:t>  </a:t>
            </a:r>
          </a:p>
          <a:p>
            <a:r>
              <a:rPr lang="en-US" dirty="0">
                <a:solidFill>
                  <a:schemeClr val="tx1"/>
                </a:solidFill>
              </a:rPr>
              <a:t>Google Console : </a:t>
            </a:r>
            <a:r>
              <a:rPr lang="en-US" dirty="0">
                <a:solidFill>
                  <a:schemeClr val="tx1"/>
                </a:solidFill>
                <a:hlinkClick r:id="rId5"/>
              </a:rPr>
              <a:t>https://search.google.com/search-console/about</a:t>
            </a:r>
            <a:r>
              <a:rPr lang="en-US" dirty="0">
                <a:solidFill>
                  <a:schemeClr val="tx1"/>
                </a:solidFill>
              </a:rPr>
              <a:t> </a:t>
            </a:r>
          </a:p>
        </p:txBody>
      </p:sp>
    </p:spTree>
    <p:extLst>
      <p:ext uri="{BB962C8B-B14F-4D97-AF65-F5344CB8AC3E}">
        <p14:creationId xmlns:p14="http://schemas.microsoft.com/office/powerpoint/2010/main" val="2523748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3" name="Rectangle 2"/>
          <p:cNvSpPr/>
          <p:nvPr/>
        </p:nvSpPr>
        <p:spPr>
          <a:xfrm>
            <a:off x="2636025" y="326844"/>
            <a:ext cx="3130985" cy="707886"/>
          </a:xfrm>
          <a:prstGeom prst="rect">
            <a:avLst/>
          </a:prstGeom>
        </p:spPr>
        <p:txBody>
          <a:bodyPr wrap="none">
            <a:spAutoFit/>
          </a:bodyPr>
          <a:lstStyle/>
          <a:p>
            <a:pPr lvl="0">
              <a:buSzPts val="1400"/>
              <a:defRPr/>
            </a:pPr>
            <a:r>
              <a:rPr lang="en-US" sz="4000" b="1" dirty="0">
                <a:solidFill>
                  <a:schemeClr val="hlink"/>
                </a:solidFill>
                <a:latin typeface="Bai Jamjuree"/>
                <a:ea typeface="Bai Jamjuree"/>
                <a:cs typeface="Bai Jamjuree"/>
                <a:sym typeface="Bai Jamjuree"/>
              </a:rPr>
              <a:t>Acquisition </a:t>
            </a:r>
            <a:endParaRPr lang="en-US" sz="4000" b="1" dirty="0">
              <a:solidFill>
                <a:schemeClr val="dk1"/>
              </a:solidFill>
              <a:latin typeface="Bai Jamjuree"/>
              <a:ea typeface="Bai Jamjuree"/>
              <a:cs typeface="Bai Jamjuree"/>
              <a:sym typeface="Bai Jamjuree"/>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758" y="1666875"/>
            <a:ext cx="6096000" cy="249555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2" name="Rectangle 1"/>
          <p:cNvSpPr/>
          <p:nvPr/>
        </p:nvSpPr>
        <p:spPr>
          <a:xfrm>
            <a:off x="2889562" y="353738"/>
            <a:ext cx="3429144" cy="707886"/>
          </a:xfrm>
          <a:prstGeom prst="rect">
            <a:avLst/>
          </a:prstGeom>
        </p:spPr>
        <p:txBody>
          <a:bodyPr wrap="none">
            <a:spAutoFit/>
          </a:bodyPr>
          <a:lstStyle/>
          <a:p>
            <a:pPr lvl="0"/>
            <a:r>
              <a:rPr lang="en-US" sz="4000" b="1" dirty="0">
                <a:solidFill>
                  <a:schemeClr val="dk1"/>
                </a:solidFill>
                <a:latin typeface="Bai Jamjuree"/>
                <a:ea typeface="Bai Jamjuree"/>
                <a:cs typeface="Bai Jamjuree"/>
                <a:sym typeface="Bai Jamjuree"/>
              </a:rPr>
              <a:t>Engagement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2346" y="1525120"/>
            <a:ext cx="6096000" cy="25908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2" name="Rectangle 1"/>
          <p:cNvSpPr/>
          <p:nvPr/>
        </p:nvSpPr>
        <p:spPr>
          <a:xfrm>
            <a:off x="2881590" y="763874"/>
            <a:ext cx="3398687" cy="707886"/>
          </a:xfrm>
          <a:prstGeom prst="rect">
            <a:avLst/>
          </a:prstGeom>
        </p:spPr>
        <p:txBody>
          <a:bodyPr wrap="none">
            <a:spAutoFit/>
          </a:bodyPr>
          <a:lstStyle/>
          <a:p>
            <a:r>
              <a:rPr lang="en-US" sz="4000" b="1" dirty="0">
                <a:solidFill>
                  <a:schemeClr val="dk1"/>
                </a:solidFill>
                <a:latin typeface="Bai Jamjuree"/>
                <a:ea typeface="Bai Jamjuree"/>
                <a:cs typeface="Bai Jamjuree"/>
                <a:sym typeface="Bai Jamjuree"/>
              </a:rPr>
              <a:t>Monetization</a:t>
            </a:r>
            <a:endParaRPr lang="en-US" sz="4000" dirty="0"/>
          </a:p>
        </p:txBody>
      </p:sp>
      <p:sp>
        <p:nvSpPr>
          <p:cNvPr id="3" name="TextBox 2"/>
          <p:cNvSpPr txBox="1"/>
          <p:nvPr/>
        </p:nvSpPr>
        <p:spPr>
          <a:xfrm>
            <a:off x="1680882" y="2091017"/>
            <a:ext cx="5526742" cy="1169551"/>
          </a:xfrm>
          <a:prstGeom prst="rect">
            <a:avLst/>
          </a:prstGeom>
          <a:noFill/>
        </p:spPr>
        <p:txBody>
          <a:bodyPr wrap="square" rtlCol="0">
            <a:spAutoFit/>
          </a:bodyPr>
          <a:lstStyle/>
          <a:p>
            <a:pPr algn="ctr"/>
            <a:r>
              <a:rPr lang="en-GB" dirty="0">
                <a:solidFill>
                  <a:schemeClr val="tx1"/>
                </a:solidFill>
              </a:rPr>
              <a:t>Here, you’ll find reports on how user engagement translates to monetization. Not only will you find reports on e-commerce purchases, but you’ll also be able to review the user purchase journey as a whole, and how publisher ads and promotions helped secure the conversion.</a:t>
            </a:r>
            <a:endParaRPr lang="en-US" dirty="0">
              <a:solidFill>
                <a:schemeClr val="tx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2" name="Rectangle 1"/>
          <p:cNvSpPr/>
          <p:nvPr/>
        </p:nvSpPr>
        <p:spPr>
          <a:xfrm>
            <a:off x="1362370" y="602509"/>
            <a:ext cx="6205545" cy="707886"/>
          </a:xfrm>
          <a:prstGeom prst="rect">
            <a:avLst/>
          </a:prstGeom>
        </p:spPr>
        <p:txBody>
          <a:bodyPr wrap="none">
            <a:spAutoFit/>
          </a:bodyPr>
          <a:lstStyle/>
          <a:p>
            <a:pPr lvl="0">
              <a:buSzPts val="1100"/>
            </a:pPr>
            <a:r>
              <a:rPr lang="en-GB" sz="4000" b="1" dirty="0">
                <a:solidFill>
                  <a:schemeClr val="dk1"/>
                </a:solidFill>
                <a:latin typeface="Bai Jamjuree" panose="020B0604020202020204" charset="-34"/>
                <a:ea typeface="Karla"/>
                <a:cs typeface="Bai Jamjuree" panose="020B0604020202020204" charset="-34"/>
                <a:sym typeface="Karla"/>
              </a:rPr>
              <a:t>Event-based data model</a:t>
            </a:r>
          </a:p>
        </p:txBody>
      </p:sp>
      <p:sp>
        <p:nvSpPr>
          <p:cNvPr id="3" name="Rectangle 2"/>
          <p:cNvSpPr/>
          <p:nvPr/>
        </p:nvSpPr>
        <p:spPr>
          <a:xfrm>
            <a:off x="2003612" y="1603588"/>
            <a:ext cx="4572000" cy="2462213"/>
          </a:xfrm>
          <a:prstGeom prst="rect">
            <a:avLst/>
          </a:prstGeom>
        </p:spPr>
        <p:txBody>
          <a:bodyPr>
            <a:spAutoFit/>
          </a:bodyPr>
          <a:lstStyle/>
          <a:p>
            <a:pPr algn="ctr"/>
            <a:r>
              <a:rPr lang="en-GB" dirty="0">
                <a:solidFill>
                  <a:schemeClr val="tx1"/>
                </a:solidFill>
              </a:rPr>
              <a:t>The new event-based data model allows you to track every move users make on your domain.</a:t>
            </a:r>
          </a:p>
          <a:p>
            <a:pPr algn="ctr"/>
            <a:r>
              <a:rPr lang="en-GB" dirty="0">
                <a:solidFill>
                  <a:schemeClr val="tx1"/>
                </a:solidFill>
              </a:rPr>
              <a:t>This helps you to understand how your customers move through the purchasing funnel.</a:t>
            </a:r>
          </a:p>
          <a:p>
            <a:pPr algn="ctr"/>
            <a:r>
              <a:rPr lang="en-GB" dirty="0">
                <a:solidFill>
                  <a:schemeClr val="tx1"/>
                </a:solidFill>
              </a:rPr>
              <a:t>Event tracking has been a part of Google Analytics since 2004, but the concept has taken on a whole new meaning and value with Google Analytics 4.</a:t>
            </a:r>
          </a:p>
          <a:p>
            <a:pPr algn="ctr"/>
            <a:r>
              <a:rPr lang="en-GB" dirty="0">
                <a:solidFill>
                  <a:schemeClr val="tx1"/>
                </a:solidFill>
              </a:rPr>
              <a:t>In Universal Analytics, webmasters could use event tracking to record all the times that site visitors downloaded a file from your web page or clicked on a sign-up button.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95"/>
        <p:cNvGrpSpPr/>
        <p:nvPr/>
      </p:nvGrpSpPr>
      <p:grpSpPr>
        <a:xfrm>
          <a:off x="0" y="0"/>
          <a:ext cx="0" cy="0"/>
          <a:chOff x="0" y="0"/>
          <a:chExt cx="0" cy="0"/>
        </a:xfrm>
      </p:grpSpPr>
      <p:sp>
        <p:nvSpPr>
          <p:cNvPr id="1996" name="Google Shape;1996;p28"/>
          <p:cNvSpPr txBox="1">
            <a:spLocks noGrp="1"/>
          </p:cNvSpPr>
          <p:nvPr>
            <p:ph type="title"/>
          </p:nvPr>
        </p:nvSpPr>
        <p:spPr>
          <a:xfrm>
            <a:off x="518041" y="384514"/>
            <a:ext cx="7926459" cy="572700"/>
          </a:xfrm>
          <a:prstGeom prst="rect">
            <a:avLst/>
          </a:prstGeom>
        </p:spPr>
        <p:txBody>
          <a:bodyPr spcFirstLastPara="1" wrap="square" lIns="91425" tIns="91425" rIns="91425" bIns="91425" anchor="t" anchorCtr="0">
            <a:noAutofit/>
          </a:bodyPr>
          <a:lstStyle/>
          <a:p>
            <a:pPr lvl="0">
              <a:buClr>
                <a:srgbClr val="000000"/>
              </a:buClr>
              <a:buSzPts val="1100"/>
            </a:pPr>
            <a:r>
              <a:rPr lang="en-GB" sz="3600" dirty="0">
                <a:latin typeface="Bai Jamjuree" panose="020B0604020202020204" charset="-34"/>
                <a:ea typeface="Karla"/>
                <a:cs typeface="Bai Jamjuree" panose="020B0604020202020204" charset="-34"/>
                <a:sym typeface="Karla"/>
              </a:rPr>
              <a:t>Bounce Rate</a:t>
            </a:r>
            <a:br>
              <a:rPr lang="en-GB" sz="3600" dirty="0">
                <a:latin typeface="Bai Jamjuree" panose="020B0604020202020204" charset="-34"/>
                <a:ea typeface="Karla"/>
                <a:cs typeface="Bai Jamjuree" panose="020B0604020202020204" charset="-34"/>
                <a:sym typeface="Karla"/>
              </a:rPr>
            </a:br>
            <a:r>
              <a:rPr lang="en-GB" sz="3600" dirty="0">
                <a:latin typeface="Bai Jamjuree" panose="020B0604020202020204" charset="-34"/>
                <a:ea typeface="Karla"/>
                <a:cs typeface="Bai Jamjuree" panose="020B0604020202020204" charset="-34"/>
                <a:sym typeface="Karla"/>
              </a:rPr>
              <a:t>Vs.</a:t>
            </a:r>
            <a:br>
              <a:rPr lang="en-GB" sz="3600" dirty="0">
                <a:latin typeface="Bai Jamjuree" panose="020B0604020202020204" charset="-34"/>
                <a:ea typeface="Karla"/>
                <a:cs typeface="Bai Jamjuree" panose="020B0604020202020204" charset="-34"/>
                <a:sym typeface="Karla"/>
              </a:rPr>
            </a:br>
            <a:r>
              <a:rPr lang="en-GB" sz="3600" dirty="0">
                <a:latin typeface="Bai Jamjuree" panose="020B0604020202020204" charset="-34"/>
                <a:ea typeface="Karla"/>
                <a:cs typeface="Bai Jamjuree" panose="020B0604020202020204" charset="-34"/>
                <a:sym typeface="Karla"/>
              </a:rPr>
              <a:t>Engagement Rate </a:t>
            </a:r>
          </a:p>
        </p:txBody>
      </p:sp>
      <p:sp>
        <p:nvSpPr>
          <p:cNvPr id="2" name="TextBox 1">
            <a:extLst>
              <a:ext uri="{FF2B5EF4-FFF2-40B4-BE49-F238E27FC236}">
                <a16:creationId xmlns:a16="http://schemas.microsoft.com/office/drawing/2014/main" id="{4135EEE4-AB59-E216-49B3-E1A83E5A699E}"/>
              </a:ext>
            </a:extLst>
          </p:cNvPr>
          <p:cNvSpPr txBox="1"/>
          <p:nvPr/>
        </p:nvSpPr>
        <p:spPr>
          <a:xfrm>
            <a:off x="1781812" y="2557831"/>
            <a:ext cx="5398916" cy="1815882"/>
          </a:xfrm>
          <a:prstGeom prst="rect">
            <a:avLst/>
          </a:prstGeom>
          <a:noFill/>
        </p:spPr>
        <p:txBody>
          <a:bodyPr wrap="square" rtlCol="0">
            <a:spAutoFit/>
          </a:bodyPr>
          <a:lstStyle/>
          <a:p>
            <a:pPr algn="ctr"/>
            <a:r>
              <a:rPr lang="en-GB" dirty="0">
                <a:solidFill>
                  <a:schemeClr val="tx1"/>
                </a:solidFill>
              </a:rPr>
              <a:t>While UA recorded </a:t>
            </a:r>
            <a:r>
              <a:rPr lang="en-GB" dirty="0">
                <a:solidFill>
                  <a:schemeClr val="tx1"/>
                </a:solidFill>
                <a:hlinkClick r:id="rId3"/>
              </a:rPr>
              <a:t>bounce rate</a:t>
            </a:r>
            <a:r>
              <a:rPr lang="en-GB" dirty="0">
                <a:solidFill>
                  <a:schemeClr val="tx1"/>
                </a:solidFill>
              </a:rPr>
              <a:t>, GA4 has opted for the much more positive “</a:t>
            </a:r>
            <a:r>
              <a:rPr lang="en-GB" b="1" dirty="0">
                <a:solidFill>
                  <a:schemeClr val="tx1"/>
                </a:solidFill>
              </a:rPr>
              <a:t>engagement rate</a:t>
            </a:r>
            <a:r>
              <a:rPr lang="en-GB" dirty="0">
                <a:solidFill>
                  <a:schemeClr val="tx1"/>
                </a:solidFill>
              </a:rPr>
              <a:t>” metric.</a:t>
            </a:r>
          </a:p>
          <a:p>
            <a:pPr algn="ctr"/>
            <a:r>
              <a:rPr lang="en-GB" dirty="0">
                <a:solidFill>
                  <a:schemeClr val="tx1"/>
                </a:solidFill>
              </a:rPr>
              <a:t>The engagement rate metric reflects how many of your site visits are “engaged”.</a:t>
            </a:r>
          </a:p>
          <a:p>
            <a:pPr algn="ctr"/>
            <a:r>
              <a:rPr lang="en-GB" dirty="0">
                <a:solidFill>
                  <a:schemeClr val="tx1"/>
                </a:solidFill>
              </a:rPr>
              <a:t>This metric is calculated by adding together the number of user sessions that lasted longer than 10 seconds and featured either a conversion event or at least two page views. These sessions are aptly named “</a:t>
            </a:r>
            <a:r>
              <a:rPr lang="en-GB" b="1" dirty="0">
                <a:solidFill>
                  <a:schemeClr val="tx1"/>
                </a:solidFill>
              </a:rPr>
              <a:t>engaged sessions.</a:t>
            </a:r>
            <a:r>
              <a:rPr lang="en-GB" dirty="0">
                <a:solidFill>
                  <a:schemeClr val="tx1"/>
                </a:solidFill>
              </a:rPr>
              <a:t>”</a:t>
            </a:r>
          </a:p>
        </p:txBody>
      </p:sp>
      <p:sp>
        <p:nvSpPr>
          <p:cNvPr id="3" name="TextBox 2">
            <a:extLst>
              <a:ext uri="{FF2B5EF4-FFF2-40B4-BE49-F238E27FC236}">
                <a16:creationId xmlns:a16="http://schemas.microsoft.com/office/drawing/2014/main" id="{8C7BE162-FDBD-598D-002D-C975F3E3F513}"/>
              </a:ext>
            </a:extLst>
          </p:cNvPr>
          <p:cNvSpPr txBox="1"/>
          <p:nvPr/>
        </p:nvSpPr>
        <p:spPr>
          <a:xfrm>
            <a:off x="5450959" y="4912668"/>
            <a:ext cx="2502608" cy="215444"/>
          </a:xfrm>
          <a:prstGeom prst="rect">
            <a:avLst/>
          </a:prstGeom>
          <a:noFill/>
        </p:spPr>
        <p:txBody>
          <a:bodyPr wrap="none" rtlCol="0">
            <a:spAutoFit/>
          </a:bodyPr>
          <a:lstStyle/>
          <a:p>
            <a:r>
              <a:rPr lang="en-US" sz="800" dirty="0">
                <a:solidFill>
                  <a:schemeClr val="tx1"/>
                </a:solidFill>
              </a:rPr>
              <a:t>Source: https://zapier.com/apps/categories/ai-tools</a:t>
            </a:r>
          </a:p>
        </p:txBody>
      </p:sp>
    </p:spTree>
    <p:extLst>
      <p:ext uri="{BB962C8B-B14F-4D97-AF65-F5344CB8AC3E}">
        <p14:creationId xmlns:p14="http://schemas.microsoft.com/office/powerpoint/2010/main" val="33820457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95"/>
        <p:cNvGrpSpPr/>
        <p:nvPr/>
      </p:nvGrpSpPr>
      <p:grpSpPr>
        <a:xfrm>
          <a:off x="0" y="0"/>
          <a:ext cx="0" cy="0"/>
          <a:chOff x="0" y="0"/>
          <a:chExt cx="0" cy="0"/>
        </a:xfrm>
      </p:grpSpPr>
      <p:sp>
        <p:nvSpPr>
          <p:cNvPr id="1996" name="Google Shape;1996;p28"/>
          <p:cNvSpPr txBox="1">
            <a:spLocks noGrp="1"/>
          </p:cNvSpPr>
          <p:nvPr>
            <p:ph type="title"/>
          </p:nvPr>
        </p:nvSpPr>
        <p:spPr>
          <a:xfrm>
            <a:off x="92147" y="1016525"/>
            <a:ext cx="8520223" cy="572700"/>
          </a:xfrm>
          <a:prstGeom prst="rect">
            <a:avLst/>
          </a:prstGeom>
        </p:spPr>
        <p:txBody>
          <a:bodyPr spcFirstLastPara="1" wrap="square" lIns="91425" tIns="91425" rIns="91425" bIns="91425" anchor="t" anchorCtr="0">
            <a:noAutofit/>
          </a:bodyPr>
          <a:lstStyle/>
          <a:p>
            <a:r>
              <a:rPr lang="en-US" sz="3600" dirty="0">
                <a:solidFill>
                  <a:schemeClr val="tx1"/>
                </a:solidFill>
                <a:latin typeface="Bai Jamjuree" panose="020B0604020202020204" charset="-34"/>
                <a:ea typeface="Arial"/>
                <a:cs typeface="Bai Jamjuree" panose="020B0604020202020204" charset="-34"/>
                <a:sym typeface="Arial"/>
              </a:rPr>
              <a:t>Attribution modeling</a:t>
            </a:r>
          </a:p>
        </p:txBody>
      </p:sp>
      <p:sp>
        <p:nvSpPr>
          <p:cNvPr id="2" name="TextBox 1"/>
          <p:cNvSpPr txBox="1"/>
          <p:nvPr/>
        </p:nvSpPr>
        <p:spPr>
          <a:xfrm>
            <a:off x="1595612" y="2245659"/>
            <a:ext cx="5513295" cy="1600438"/>
          </a:xfrm>
          <a:prstGeom prst="rect">
            <a:avLst/>
          </a:prstGeom>
          <a:noFill/>
        </p:spPr>
        <p:txBody>
          <a:bodyPr wrap="square" rtlCol="0">
            <a:spAutoFit/>
          </a:bodyPr>
          <a:lstStyle/>
          <a:p>
            <a:pPr algn="ctr"/>
            <a:r>
              <a:rPr lang="en-GB" dirty="0">
                <a:solidFill>
                  <a:schemeClr val="tx1"/>
                </a:solidFill>
              </a:rPr>
              <a:t>Attribution </a:t>
            </a:r>
            <a:r>
              <a:rPr lang="en-GB" dirty="0" err="1">
                <a:solidFill>
                  <a:schemeClr val="tx1"/>
                </a:solidFill>
              </a:rPr>
              <a:t>modeling</a:t>
            </a:r>
            <a:r>
              <a:rPr lang="en-GB" dirty="0">
                <a:solidFill>
                  <a:schemeClr val="tx1"/>
                </a:solidFill>
              </a:rPr>
              <a:t> is the process of assigning credit to different </a:t>
            </a:r>
            <a:r>
              <a:rPr lang="en-GB" dirty="0" err="1">
                <a:solidFill>
                  <a:schemeClr val="tx1"/>
                </a:solidFill>
              </a:rPr>
              <a:t>touchpoints</a:t>
            </a:r>
            <a:r>
              <a:rPr lang="en-GB" dirty="0">
                <a:solidFill>
                  <a:schemeClr val="tx1"/>
                </a:solidFill>
              </a:rPr>
              <a:t> in sales paths. These “</a:t>
            </a:r>
            <a:r>
              <a:rPr lang="en-GB" dirty="0" err="1">
                <a:solidFill>
                  <a:schemeClr val="tx1"/>
                </a:solidFill>
              </a:rPr>
              <a:t>touchpoints</a:t>
            </a:r>
            <a:r>
              <a:rPr lang="en-GB" dirty="0">
                <a:solidFill>
                  <a:schemeClr val="tx1"/>
                </a:solidFill>
              </a:rPr>
              <a:t>” are the steps a user takes before they land on a conversion. </a:t>
            </a:r>
            <a:r>
              <a:rPr lang="en-GB" dirty="0" err="1">
                <a:solidFill>
                  <a:schemeClr val="tx1"/>
                </a:solidFill>
              </a:rPr>
              <a:t>Touchpoints</a:t>
            </a:r>
            <a:r>
              <a:rPr lang="en-GB" dirty="0">
                <a:solidFill>
                  <a:schemeClr val="tx1"/>
                </a:solidFill>
              </a:rPr>
              <a:t> can be anything involved in the sales funnel.</a:t>
            </a:r>
          </a:p>
          <a:p>
            <a:pPr algn="ctr"/>
            <a:r>
              <a:rPr lang="en-GB" dirty="0">
                <a:solidFill>
                  <a:schemeClr val="tx1"/>
                </a:solidFill>
              </a:rPr>
              <a:t>For example, a user clicking on the link on an e-mail ad, or when a user clicked on your site following an organic search.</a:t>
            </a:r>
          </a:p>
          <a:p>
            <a:pPr algn="ctr"/>
            <a:endParaRPr lang="en-US" dirty="0">
              <a:solidFill>
                <a:schemeClr val="tx1"/>
              </a:solidFill>
            </a:endParaRPr>
          </a:p>
        </p:txBody>
      </p:sp>
    </p:spTree>
    <p:extLst>
      <p:ext uri="{BB962C8B-B14F-4D97-AF65-F5344CB8AC3E}">
        <p14:creationId xmlns:p14="http://schemas.microsoft.com/office/powerpoint/2010/main" val="20329431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95"/>
        <p:cNvGrpSpPr/>
        <p:nvPr/>
      </p:nvGrpSpPr>
      <p:grpSpPr>
        <a:xfrm>
          <a:off x="0" y="0"/>
          <a:ext cx="0" cy="0"/>
          <a:chOff x="0" y="0"/>
          <a:chExt cx="0" cy="0"/>
        </a:xfrm>
      </p:grpSpPr>
      <p:sp>
        <p:nvSpPr>
          <p:cNvPr id="1996" name="Google Shape;1996;p28"/>
          <p:cNvSpPr txBox="1">
            <a:spLocks noGrp="1"/>
          </p:cNvSpPr>
          <p:nvPr>
            <p:ph type="title"/>
          </p:nvPr>
        </p:nvSpPr>
        <p:spPr>
          <a:xfrm>
            <a:off x="92150" y="191481"/>
            <a:ext cx="8520223" cy="572700"/>
          </a:xfrm>
          <a:prstGeom prst="rect">
            <a:avLst/>
          </a:prstGeom>
        </p:spPr>
        <p:txBody>
          <a:bodyPr spcFirstLastPara="1" wrap="square" lIns="91425" tIns="91425" rIns="91425" bIns="91425" anchor="t" anchorCtr="0">
            <a:noAutofit/>
          </a:bodyPr>
          <a:lstStyle/>
          <a:p>
            <a:r>
              <a:rPr lang="en-GB" dirty="0"/>
              <a:t>Step #1: How to Add Your Site to the GSC</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006" y="1658578"/>
            <a:ext cx="3525042" cy="285675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6039" y="1599828"/>
            <a:ext cx="3681862" cy="2974254"/>
          </a:xfrm>
          <a:prstGeom prst="rect">
            <a:avLst/>
          </a:prstGeom>
        </p:spPr>
      </p:pic>
    </p:spTree>
    <p:extLst>
      <p:ext uri="{BB962C8B-B14F-4D97-AF65-F5344CB8AC3E}">
        <p14:creationId xmlns:p14="http://schemas.microsoft.com/office/powerpoint/2010/main" val="29454618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8"/>
        <p:cNvGrpSpPr/>
        <p:nvPr/>
      </p:nvGrpSpPr>
      <p:grpSpPr>
        <a:xfrm>
          <a:off x="0" y="0"/>
          <a:ext cx="0" cy="0"/>
          <a:chOff x="0" y="0"/>
          <a:chExt cx="0" cy="0"/>
        </a:xfrm>
      </p:grpSpPr>
      <p:sp>
        <p:nvSpPr>
          <p:cNvPr id="8" name="Google Shape;1996;p28"/>
          <p:cNvSpPr txBox="1">
            <a:spLocks/>
          </p:cNvSpPr>
          <p:nvPr/>
        </p:nvSpPr>
        <p:spPr>
          <a:xfrm>
            <a:off x="894716" y="395411"/>
            <a:ext cx="8520223" cy="572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600" b="1" dirty="0">
                <a:solidFill>
                  <a:schemeClr val="tx1"/>
                </a:solidFill>
                <a:latin typeface="Bai Jamjuree" panose="020B0604020202020204" charset="-34"/>
                <a:cs typeface="Bai Jamjuree" panose="020B0604020202020204" charset="-34"/>
              </a:rPr>
              <a:t>Step #2: Set Your Target Country</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2889" y="3600857"/>
            <a:ext cx="2961676" cy="58616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1481" y="1769594"/>
            <a:ext cx="2963084" cy="1625066"/>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341" y="1769594"/>
            <a:ext cx="1736707" cy="1910378"/>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0407" y="1769594"/>
            <a:ext cx="3623311" cy="241742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12"/>
          <p:cNvSpPr txBox="1">
            <a:spLocks noGrp="1"/>
          </p:cNvSpPr>
          <p:nvPr>
            <p:ph type="title"/>
          </p:nvPr>
        </p:nvSpPr>
        <p:spPr>
          <a:xfrm>
            <a:off x="720000" y="0"/>
            <a:ext cx="7704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500"/>
              <a:buNone/>
            </a:pPr>
            <a:r>
              <a:rPr lang="en" dirty="0"/>
              <a:t>AI Digital Marketing Curiculum</a:t>
            </a:r>
            <a:endParaRPr dirty="0"/>
          </a:p>
        </p:txBody>
      </p:sp>
      <p:sp>
        <p:nvSpPr>
          <p:cNvPr id="2" name="TextBox 3">
            <a:extLst>
              <a:ext uri="{FF2B5EF4-FFF2-40B4-BE49-F238E27FC236}">
                <a16:creationId xmlns:a16="http://schemas.microsoft.com/office/drawing/2014/main" id="{FB88CF69-D906-BA22-E697-6A641F93C982}"/>
              </a:ext>
            </a:extLst>
          </p:cNvPr>
          <p:cNvSpPr txBox="1"/>
          <p:nvPr/>
        </p:nvSpPr>
        <p:spPr>
          <a:xfrm>
            <a:off x="171450" y="586591"/>
            <a:ext cx="8801100" cy="397031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None/>
            </a:pPr>
            <a:r>
              <a:rPr lang="en-US" sz="1200" b="1" dirty="0">
                <a:solidFill>
                  <a:schemeClr val="tx1"/>
                </a:solidFill>
              </a:rPr>
              <a:t>03/17 - 5:30-8:30pm</a:t>
            </a:r>
          </a:p>
          <a:p>
            <a:pPr marL="171450" indent="-171450">
              <a:buFont typeface="Arial" panose="020B0604020202020204" pitchFamily="34" charset="0"/>
              <a:buChar char="•"/>
            </a:pPr>
            <a:r>
              <a:rPr lang="en-US" sz="1200" b="1" dirty="0">
                <a:solidFill>
                  <a:schemeClr val="tx1"/>
                </a:solidFill>
              </a:rPr>
              <a:t>Meow  wolf 3D theme park with AIs and Fabrication</a:t>
            </a:r>
          </a:p>
          <a:p>
            <a:pPr marL="171450" indent="-171450">
              <a:buFont typeface="Arial" panose="020B0604020202020204" pitchFamily="34" charset="0"/>
              <a:buChar char="•"/>
            </a:pPr>
            <a:r>
              <a:rPr lang="en-US" sz="1200" b="1" dirty="0">
                <a:solidFill>
                  <a:schemeClr val="tx1"/>
                </a:solidFill>
              </a:rPr>
              <a:t>AI Digital Marketing (Overview of AI Digital  Marketing, Google Gemini, Bing Copilot, ChatGPT)</a:t>
            </a:r>
          </a:p>
          <a:p>
            <a:pPr>
              <a:buNone/>
            </a:pPr>
            <a:r>
              <a:rPr lang="en-US" sz="1200" b="1" dirty="0">
                <a:solidFill>
                  <a:schemeClr val="tx1"/>
                </a:solidFill>
              </a:rPr>
              <a:t>    </a:t>
            </a:r>
          </a:p>
          <a:p>
            <a:pPr>
              <a:buNone/>
            </a:pPr>
            <a:r>
              <a:rPr lang="en-US" sz="1200" b="1" dirty="0">
                <a:solidFill>
                  <a:schemeClr val="tx1"/>
                </a:solidFill>
              </a:rPr>
              <a:t>03/18 - 5:30-8:30pm</a:t>
            </a:r>
          </a:p>
          <a:p>
            <a:pPr>
              <a:buNone/>
            </a:pPr>
            <a:r>
              <a:rPr lang="en-US" sz="1200" dirty="0">
                <a:solidFill>
                  <a:schemeClr val="tx1"/>
                </a:solidFill>
              </a:rPr>
              <a:t>AI-Powered SEO &amp; Website Optimization</a:t>
            </a:r>
          </a:p>
          <a:p>
            <a:pPr>
              <a:buNone/>
            </a:pPr>
            <a:r>
              <a:rPr lang="en-US" sz="1200" b="1" dirty="0">
                <a:solidFill>
                  <a:schemeClr val="tx1"/>
                </a:solidFill>
              </a:rPr>
              <a:t>   </a:t>
            </a:r>
          </a:p>
          <a:p>
            <a:pPr>
              <a:buNone/>
            </a:pPr>
            <a:r>
              <a:rPr lang="en-US" sz="1200" b="1" dirty="0">
                <a:solidFill>
                  <a:schemeClr val="tx1"/>
                </a:solidFill>
              </a:rPr>
              <a:t>03/24 - 5:30-8:30pm</a:t>
            </a:r>
          </a:p>
          <a:p>
            <a:pPr>
              <a:buNone/>
            </a:pPr>
            <a:r>
              <a:rPr lang="en-US" sz="1200" dirty="0">
                <a:solidFill>
                  <a:schemeClr val="tx1"/>
                </a:solidFill>
              </a:rPr>
              <a:t>AI in Social Media Marketing &amp; Advertising</a:t>
            </a:r>
          </a:p>
          <a:p>
            <a:pPr>
              <a:buNone/>
            </a:pPr>
            <a:endParaRPr lang="en-US" sz="1200" b="1" dirty="0">
              <a:solidFill>
                <a:schemeClr val="tx1"/>
              </a:solidFill>
            </a:endParaRPr>
          </a:p>
          <a:p>
            <a:pPr>
              <a:buNone/>
            </a:pPr>
            <a:r>
              <a:rPr lang="en-US" sz="1200" b="1" dirty="0">
                <a:solidFill>
                  <a:schemeClr val="tx1"/>
                </a:solidFill>
              </a:rPr>
              <a:t> 03/25 - 5:30-8:30pm</a:t>
            </a:r>
          </a:p>
          <a:p>
            <a:pPr>
              <a:buNone/>
            </a:pPr>
            <a:r>
              <a:rPr lang="en-US" sz="1200" dirty="0">
                <a:solidFill>
                  <a:schemeClr val="tx1"/>
                </a:solidFill>
              </a:rPr>
              <a:t>AI Google Ads &amp; Analytics (Search, Display &amp; KPI Traffic Tracking)</a:t>
            </a:r>
            <a:endParaRPr lang="en-US" sz="1200" b="1" dirty="0">
              <a:solidFill>
                <a:schemeClr val="tx1"/>
              </a:solidFill>
            </a:endParaRPr>
          </a:p>
          <a:p>
            <a:pPr>
              <a:buNone/>
            </a:pPr>
            <a:endParaRPr lang="en-US" sz="1200" b="1" dirty="0">
              <a:solidFill>
                <a:schemeClr val="tx1"/>
              </a:solidFill>
            </a:endParaRPr>
          </a:p>
          <a:p>
            <a:pPr>
              <a:buNone/>
            </a:pPr>
            <a:r>
              <a:rPr lang="en-US" sz="1200" b="1" dirty="0">
                <a:solidFill>
                  <a:schemeClr val="tx1"/>
                </a:solidFill>
              </a:rPr>
              <a:t>03/31 - 5:30-8:30pm</a:t>
            </a:r>
          </a:p>
          <a:p>
            <a:pPr>
              <a:buNone/>
            </a:pPr>
            <a:r>
              <a:rPr lang="en-US" sz="1200" b="1" dirty="0">
                <a:solidFill>
                  <a:schemeClr val="tx1"/>
                </a:solidFill>
              </a:rPr>
              <a:t>AI Ecommerce and Product Marketing</a:t>
            </a:r>
          </a:p>
          <a:p>
            <a:pPr>
              <a:buNone/>
            </a:pPr>
            <a:endParaRPr lang="en-US" sz="1200" b="1" dirty="0">
              <a:solidFill>
                <a:schemeClr val="tx1"/>
              </a:solidFill>
            </a:endParaRPr>
          </a:p>
          <a:p>
            <a:pPr>
              <a:buNone/>
            </a:pPr>
            <a:r>
              <a:rPr lang="en-US" sz="1200" b="1" dirty="0">
                <a:solidFill>
                  <a:schemeClr val="tx1"/>
                </a:solidFill>
              </a:rPr>
              <a:t>04/01 - 5:30-8:30pm</a:t>
            </a:r>
          </a:p>
          <a:p>
            <a:pPr>
              <a:buNone/>
            </a:pPr>
            <a:r>
              <a:rPr lang="en-US" sz="1200" dirty="0">
                <a:solidFill>
                  <a:schemeClr val="tx1"/>
                </a:solidFill>
              </a:rPr>
              <a:t>AI Content Creation Bootcamp</a:t>
            </a:r>
          </a:p>
          <a:p>
            <a:pPr>
              <a:buNone/>
            </a:pPr>
            <a:r>
              <a:rPr lang="en-US" sz="1200" b="1" dirty="0">
                <a:solidFill>
                  <a:schemeClr val="tx1"/>
                </a:solidFill>
              </a:rPr>
              <a:t>  </a:t>
            </a:r>
          </a:p>
          <a:p>
            <a:pPr>
              <a:buNone/>
            </a:pPr>
            <a:r>
              <a:rPr lang="en-US" sz="1200" b="1" dirty="0">
                <a:solidFill>
                  <a:schemeClr val="tx1"/>
                </a:solidFill>
              </a:rPr>
              <a:t>04/07 - 5:30-8:30pm</a:t>
            </a:r>
          </a:p>
          <a:p>
            <a:pPr>
              <a:buNone/>
            </a:pPr>
            <a:r>
              <a:rPr lang="en-US" sz="1200" dirty="0">
                <a:solidFill>
                  <a:schemeClr val="tx1"/>
                </a:solidFill>
              </a:rPr>
              <a:t>AI Business Automation &amp; CRM Tools</a:t>
            </a:r>
          </a:p>
        </p:txBody>
      </p:sp>
    </p:spTree>
    <p:extLst>
      <p:ext uri="{BB962C8B-B14F-4D97-AF65-F5344CB8AC3E}">
        <p14:creationId xmlns:p14="http://schemas.microsoft.com/office/powerpoint/2010/main" val="8942724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66"/>
        <p:cNvGrpSpPr/>
        <p:nvPr/>
      </p:nvGrpSpPr>
      <p:grpSpPr>
        <a:xfrm>
          <a:off x="0" y="0"/>
          <a:ext cx="0" cy="0"/>
          <a:chOff x="0" y="0"/>
          <a:chExt cx="0" cy="0"/>
        </a:xfrm>
      </p:grpSpPr>
      <p:sp>
        <p:nvSpPr>
          <p:cNvPr id="2" name="Rectangle 1"/>
          <p:cNvSpPr/>
          <p:nvPr/>
        </p:nvSpPr>
        <p:spPr>
          <a:xfrm>
            <a:off x="1164380" y="279489"/>
            <a:ext cx="7080785" cy="1200329"/>
          </a:xfrm>
          <a:prstGeom prst="rect">
            <a:avLst/>
          </a:prstGeom>
        </p:spPr>
        <p:txBody>
          <a:bodyPr wrap="none">
            <a:spAutoFit/>
          </a:bodyPr>
          <a:lstStyle/>
          <a:p>
            <a:pPr algn="ctr"/>
            <a:r>
              <a:rPr lang="en-GB" sz="3600" b="1" dirty="0">
                <a:solidFill>
                  <a:schemeClr val="tx1"/>
                </a:solidFill>
                <a:latin typeface="Bai Jamjuree" panose="020B0604020202020204" charset="-34"/>
                <a:cs typeface="Bai Jamjuree" panose="020B0604020202020204" charset="-34"/>
              </a:rPr>
              <a:t>Step #3: Link Google Analytics</a:t>
            </a:r>
          </a:p>
          <a:p>
            <a:pPr algn="ctr"/>
            <a:r>
              <a:rPr lang="en-GB" sz="3600" b="1" dirty="0">
                <a:solidFill>
                  <a:schemeClr val="tx1"/>
                </a:solidFill>
                <a:latin typeface="Bai Jamjuree" panose="020B0604020202020204" charset="-34"/>
                <a:cs typeface="Bai Jamjuree" panose="020B0604020202020204" charset="-34"/>
              </a:rPr>
              <a:t>With Search Console</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0057" y="1710345"/>
            <a:ext cx="2135310" cy="154142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0758" y="1710345"/>
            <a:ext cx="2113957" cy="1541427"/>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0758" y="3338106"/>
            <a:ext cx="2187191" cy="1503694"/>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5465" y="3504393"/>
            <a:ext cx="2705299" cy="481881"/>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35962" y="4154454"/>
            <a:ext cx="3142153" cy="687346"/>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35962" y="3419951"/>
            <a:ext cx="1610874" cy="566323"/>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3"/>
        <p:cNvGrpSpPr/>
        <p:nvPr/>
      </p:nvGrpSpPr>
      <p:grpSpPr>
        <a:xfrm>
          <a:off x="0" y="0"/>
          <a:ext cx="0" cy="0"/>
          <a:chOff x="0" y="0"/>
          <a:chExt cx="0" cy="0"/>
        </a:xfrm>
      </p:grpSpPr>
      <p:sp>
        <p:nvSpPr>
          <p:cNvPr id="2" name="Rectangle 1"/>
          <p:cNvSpPr/>
          <p:nvPr/>
        </p:nvSpPr>
        <p:spPr>
          <a:xfrm>
            <a:off x="533787" y="360462"/>
            <a:ext cx="8024954" cy="646331"/>
          </a:xfrm>
          <a:prstGeom prst="rect">
            <a:avLst/>
          </a:prstGeom>
        </p:spPr>
        <p:txBody>
          <a:bodyPr wrap="none">
            <a:spAutoFit/>
          </a:bodyPr>
          <a:lstStyle/>
          <a:p>
            <a:r>
              <a:rPr lang="en-GB" sz="3600" b="1" dirty="0">
                <a:solidFill>
                  <a:schemeClr val="tx1"/>
                </a:solidFill>
                <a:latin typeface="Bai Jamjuree" panose="020B0604020202020204" charset="-34"/>
                <a:cs typeface="Bai Jamjuree" panose="020B0604020202020204" charset="-34"/>
              </a:rPr>
              <a:t>Step #4: Check For Security Issues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062" y="2044489"/>
            <a:ext cx="3428003" cy="205680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528" y="1626701"/>
            <a:ext cx="3259017" cy="2892378"/>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1"/>
        <p:cNvGrpSpPr/>
        <p:nvPr/>
      </p:nvGrpSpPr>
      <p:grpSpPr>
        <a:xfrm>
          <a:off x="0" y="0"/>
          <a:ext cx="0" cy="0"/>
          <a:chOff x="0" y="0"/>
          <a:chExt cx="0" cy="0"/>
        </a:xfrm>
      </p:grpSpPr>
      <p:sp>
        <p:nvSpPr>
          <p:cNvPr id="2" name="Rectangle 1"/>
          <p:cNvSpPr/>
          <p:nvPr/>
        </p:nvSpPr>
        <p:spPr>
          <a:xfrm>
            <a:off x="1951187" y="253564"/>
            <a:ext cx="5452134" cy="646331"/>
          </a:xfrm>
          <a:prstGeom prst="rect">
            <a:avLst/>
          </a:prstGeom>
        </p:spPr>
        <p:txBody>
          <a:bodyPr wrap="none">
            <a:spAutoFit/>
          </a:bodyPr>
          <a:lstStyle/>
          <a:p>
            <a:pPr algn="ctr"/>
            <a:r>
              <a:rPr lang="en-GB" sz="3600" b="1" dirty="0">
                <a:solidFill>
                  <a:schemeClr val="tx1"/>
                </a:solidFill>
                <a:latin typeface="Bai Jamjuree" panose="020B0604020202020204" charset="-34"/>
                <a:cs typeface="Bai Jamjuree" panose="020B0604020202020204" charset="-34"/>
              </a:rPr>
              <a:t>Step #5: Add a Sitemap</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4254" y="2150680"/>
            <a:ext cx="3363461" cy="1644943"/>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4038" y="1162373"/>
            <a:ext cx="3783894" cy="890792"/>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7855" y="3380921"/>
            <a:ext cx="1736124" cy="1533576"/>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0518" y="1932673"/>
            <a:ext cx="3363461" cy="1403194"/>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0518" y="1162373"/>
            <a:ext cx="3363461" cy="72524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95"/>
        <p:cNvGrpSpPr/>
        <p:nvPr/>
      </p:nvGrpSpPr>
      <p:grpSpPr>
        <a:xfrm>
          <a:off x="0" y="0"/>
          <a:ext cx="0" cy="0"/>
          <a:chOff x="0" y="0"/>
          <a:chExt cx="0" cy="0"/>
        </a:xfrm>
      </p:grpSpPr>
      <p:sp>
        <p:nvSpPr>
          <p:cNvPr id="1996" name="Google Shape;1996;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t>Q &amp; A – More Live Sessions</a:t>
            </a:r>
            <a:endParaRPr sz="3200" dirty="0"/>
          </a:p>
        </p:txBody>
      </p:sp>
    </p:spTree>
    <p:extLst>
      <p:ext uri="{BB962C8B-B14F-4D97-AF65-F5344CB8AC3E}">
        <p14:creationId xmlns:p14="http://schemas.microsoft.com/office/powerpoint/2010/main" val="692634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95"/>
        <p:cNvGrpSpPr/>
        <p:nvPr/>
      </p:nvGrpSpPr>
      <p:grpSpPr>
        <a:xfrm>
          <a:off x="0" y="0"/>
          <a:ext cx="0" cy="0"/>
          <a:chOff x="0" y="0"/>
          <a:chExt cx="0" cy="0"/>
        </a:xfrm>
      </p:grpSpPr>
      <p:sp>
        <p:nvSpPr>
          <p:cNvPr id="1996" name="Google Shape;1996;p28"/>
          <p:cNvSpPr txBox="1">
            <a:spLocks noGrp="1"/>
          </p:cNvSpPr>
          <p:nvPr>
            <p:ph type="title"/>
          </p:nvPr>
        </p:nvSpPr>
        <p:spPr>
          <a:xfrm>
            <a:off x="720000" y="-86603"/>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Search E</a:t>
            </a:r>
            <a:r>
              <a:rPr lang="en-US" dirty="0"/>
              <a:t>n</a:t>
            </a:r>
            <a:r>
              <a:rPr lang="en" dirty="0"/>
              <a:t>gine Market Share</a:t>
            </a:r>
            <a:endParaRPr dirty="0"/>
          </a:p>
        </p:txBody>
      </p:sp>
      <p:pic>
        <p:nvPicPr>
          <p:cNvPr id="13" name="Picture 12">
            <a:extLst>
              <a:ext uri="{FF2B5EF4-FFF2-40B4-BE49-F238E27FC236}">
                <a16:creationId xmlns:a16="http://schemas.microsoft.com/office/drawing/2014/main" id="{5CA5A1A1-07BD-3B54-4F1A-1753F859CF0B}"/>
              </a:ext>
            </a:extLst>
          </p:cNvPr>
          <p:cNvPicPr>
            <a:picLocks noChangeAspect="1"/>
          </p:cNvPicPr>
          <p:nvPr/>
        </p:nvPicPr>
        <p:blipFill>
          <a:blip r:embed="rId3"/>
          <a:stretch>
            <a:fillRect/>
          </a:stretch>
        </p:blipFill>
        <p:spPr>
          <a:xfrm>
            <a:off x="1424762" y="568059"/>
            <a:ext cx="6615544" cy="4276185"/>
          </a:xfrm>
          <a:prstGeom prst="rect">
            <a:avLst/>
          </a:prstGeom>
        </p:spPr>
      </p:pic>
      <p:sp>
        <p:nvSpPr>
          <p:cNvPr id="14" name="TextBox 13">
            <a:extLst>
              <a:ext uri="{FF2B5EF4-FFF2-40B4-BE49-F238E27FC236}">
                <a16:creationId xmlns:a16="http://schemas.microsoft.com/office/drawing/2014/main" id="{BA46041B-E47A-4720-7B6E-93D094BD0C31}"/>
              </a:ext>
            </a:extLst>
          </p:cNvPr>
          <p:cNvSpPr txBox="1"/>
          <p:nvPr/>
        </p:nvSpPr>
        <p:spPr>
          <a:xfrm>
            <a:off x="1424762" y="4912668"/>
            <a:ext cx="4506362" cy="230832"/>
          </a:xfrm>
          <a:prstGeom prst="rect">
            <a:avLst/>
          </a:prstGeom>
          <a:noFill/>
        </p:spPr>
        <p:txBody>
          <a:bodyPr wrap="none" rtlCol="0">
            <a:spAutoFit/>
          </a:bodyPr>
          <a:lstStyle/>
          <a:p>
            <a:r>
              <a:rPr lang="en-US" sz="900" dirty="0">
                <a:solidFill>
                  <a:schemeClr val="tx1"/>
                </a:solidFill>
              </a:rPr>
              <a:t>https://gs.statcounter.com/search-engine-market-share#monthly-202206-202306-bar</a:t>
            </a:r>
          </a:p>
        </p:txBody>
      </p:sp>
    </p:spTree>
    <p:extLst>
      <p:ext uri="{BB962C8B-B14F-4D97-AF65-F5344CB8AC3E}">
        <p14:creationId xmlns:p14="http://schemas.microsoft.com/office/powerpoint/2010/main" val="1485427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95">
          <a:extLst>
            <a:ext uri="{FF2B5EF4-FFF2-40B4-BE49-F238E27FC236}">
              <a16:creationId xmlns:a16="http://schemas.microsoft.com/office/drawing/2014/main" id="{918BAD34-9C06-30C9-0CD8-2E55A3C6D896}"/>
            </a:ext>
          </a:extLst>
        </p:cNvPr>
        <p:cNvGrpSpPr/>
        <p:nvPr/>
      </p:nvGrpSpPr>
      <p:grpSpPr>
        <a:xfrm>
          <a:off x="0" y="0"/>
          <a:ext cx="0" cy="0"/>
          <a:chOff x="0" y="0"/>
          <a:chExt cx="0" cy="0"/>
        </a:xfrm>
      </p:grpSpPr>
      <p:sp>
        <p:nvSpPr>
          <p:cNvPr id="1996" name="Google Shape;1996;p28">
            <a:extLst>
              <a:ext uri="{FF2B5EF4-FFF2-40B4-BE49-F238E27FC236}">
                <a16:creationId xmlns:a16="http://schemas.microsoft.com/office/drawing/2014/main" id="{0D63A9FD-94BE-8C43-D704-0F96E932E737}"/>
              </a:ext>
            </a:extLst>
          </p:cNvPr>
          <p:cNvSpPr txBox="1">
            <a:spLocks noGrp="1"/>
          </p:cNvSpPr>
          <p:nvPr>
            <p:ph type="title"/>
          </p:nvPr>
        </p:nvSpPr>
        <p:spPr>
          <a:xfrm>
            <a:off x="720000" y="-86603"/>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Google </a:t>
            </a:r>
            <a:r>
              <a:rPr lang="en-US" dirty="0" err="1"/>
              <a:t>Adwords</a:t>
            </a:r>
            <a:r>
              <a:rPr lang="en-US" dirty="0"/>
              <a:t> Worth</a:t>
            </a:r>
            <a:endParaRPr dirty="0"/>
          </a:p>
        </p:txBody>
      </p:sp>
      <p:pic>
        <p:nvPicPr>
          <p:cNvPr id="3" name="Picture 2">
            <a:extLst>
              <a:ext uri="{FF2B5EF4-FFF2-40B4-BE49-F238E27FC236}">
                <a16:creationId xmlns:a16="http://schemas.microsoft.com/office/drawing/2014/main" id="{04217B8D-71E2-1FF6-FA62-6096B56E38DB}"/>
              </a:ext>
            </a:extLst>
          </p:cNvPr>
          <p:cNvPicPr>
            <a:picLocks noChangeAspect="1"/>
          </p:cNvPicPr>
          <p:nvPr/>
        </p:nvPicPr>
        <p:blipFill>
          <a:blip r:embed="rId3"/>
          <a:stretch>
            <a:fillRect/>
          </a:stretch>
        </p:blipFill>
        <p:spPr>
          <a:xfrm>
            <a:off x="89954" y="628650"/>
            <a:ext cx="5428411" cy="4514850"/>
          </a:xfrm>
          <a:prstGeom prst="rect">
            <a:avLst/>
          </a:prstGeom>
        </p:spPr>
      </p:pic>
      <p:sp>
        <p:nvSpPr>
          <p:cNvPr id="4" name="TextBox 3">
            <a:extLst>
              <a:ext uri="{FF2B5EF4-FFF2-40B4-BE49-F238E27FC236}">
                <a16:creationId xmlns:a16="http://schemas.microsoft.com/office/drawing/2014/main" id="{2037015D-51E9-D714-94CE-8432889F58A4}"/>
              </a:ext>
            </a:extLst>
          </p:cNvPr>
          <p:cNvSpPr txBox="1"/>
          <p:nvPr/>
        </p:nvSpPr>
        <p:spPr>
          <a:xfrm>
            <a:off x="5928360" y="1569720"/>
            <a:ext cx="2827021" cy="954107"/>
          </a:xfrm>
          <a:prstGeom prst="rect">
            <a:avLst/>
          </a:prstGeom>
          <a:noFill/>
        </p:spPr>
        <p:txBody>
          <a:bodyPr wrap="square" rtlCol="0">
            <a:spAutoFit/>
          </a:bodyPr>
          <a:lstStyle/>
          <a:p>
            <a:r>
              <a:rPr lang="en-US" b="1" i="0" dirty="0">
                <a:solidFill>
                  <a:schemeClr val="tx1"/>
                </a:solidFill>
                <a:effectLst/>
                <a:latin typeface="Google Sans"/>
              </a:rPr>
              <a:t>Google generated over $273.37 billion in ad revenue in 2024, while Facebook's ad revenue touched roughly $100 billion in 2024. </a:t>
            </a:r>
            <a:endParaRPr lang="en-US" b="1" dirty="0">
              <a:solidFill>
                <a:schemeClr val="tx1"/>
              </a:solidFill>
            </a:endParaRPr>
          </a:p>
        </p:txBody>
      </p:sp>
    </p:spTree>
    <p:extLst>
      <p:ext uri="{BB962C8B-B14F-4D97-AF65-F5344CB8AC3E}">
        <p14:creationId xmlns:p14="http://schemas.microsoft.com/office/powerpoint/2010/main" val="2034718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95"/>
        <p:cNvGrpSpPr/>
        <p:nvPr/>
      </p:nvGrpSpPr>
      <p:grpSpPr>
        <a:xfrm>
          <a:off x="0" y="0"/>
          <a:ext cx="0" cy="0"/>
          <a:chOff x="0" y="0"/>
          <a:chExt cx="0" cy="0"/>
        </a:xfrm>
      </p:grpSpPr>
      <p:sp>
        <p:nvSpPr>
          <p:cNvPr id="1996" name="Google Shape;1996;p28"/>
          <p:cNvSpPr txBox="1">
            <a:spLocks noGrp="1"/>
          </p:cNvSpPr>
          <p:nvPr>
            <p:ph type="title"/>
          </p:nvPr>
        </p:nvSpPr>
        <p:spPr>
          <a:xfrm>
            <a:off x="720000" y="-86603"/>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Google National Search Ad Layout</a:t>
            </a:r>
            <a:endParaRPr dirty="0"/>
          </a:p>
        </p:txBody>
      </p:sp>
      <p:pic>
        <p:nvPicPr>
          <p:cNvPr id="3" name="Picture 2">
            <a:extLst>
              <a:ext uri="{FF2B5EF4-FFF2-40B4-BE49-F238E27FC236}">
                <a16:creationId xmlns:a16="http://schemas.microsoft.com/office/drawing/2014/main" id="{95FD688D-289D-0C2E-A437-C816B6AF9159}"/>
              </a:ext>
            </a:extLst>
          </p:cNvPr>
          <p:cNvPicPr>
            <a:picLocks noChangeAspect="1"/>
          </p:cNvPicPr>
          <p:nvPr/>
        </p:nvPicPr>
        <p:blipFill>
          <a:blip r:embed="rId3"/>
          <a:stretch>
            <a:fillRect/>
          </a:stretch>
        </p:blipFill>
        <p:spPr>
          <a:xfrm>
            <a:off x="1502735" y="757461"/>
            <a:ext cx="6574767" cy="4059974"/>
          </a:xfrm>
          <a:prstGeom prst="rect">
            <a:avLst/>
          </a:prstGeom>
        </p:spPr>
      </p:pic>
      <p:sp>
        <p:nvSpPr>
          <p:cNvPr id="4" name="Rectangle 3">
            <a:extLst>
              <a:ext uri="{FF2B5EF4-FFF2-40B4-BE49-F238E27FC236}">
                <a16:creationId xmlns:a16="http://schemas.microsoft.com/office/drawing/2014/main" id="{1439922D-C548-9B51-8151-13FC35051F8B}"/>
              </a:ext>
            </a:extLst>
          </p:cNvPr>
          <p:cNvSpPr/>
          <p:nvPr/>
        </p:nvSpPr>
        <p:spPr>
          <a:xfrm>
            <a:off x="2310809" y="1864242"/>
            <a:ext cx="3033824" cy="288496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9336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95"/>
        <p:cNvGrpSpPr/>
        <p:nvPr/>
      </p:nvGrpSpPr>
      <p:grpSpPr>
        <a:xfrm>
          <a:off x="0" y="0"/>
          <a:ext cx="0" cy="0"/>
          <a:chOff x="0" y="0"/>
          <a:chExt cx="0" cy="0"/>
        </a:xfrm>
      </p:grpSpPr>
      <p:sp>
        <p:nvSpPr>
          <p:cNvPr id="1996" name="Google Shape;1996;p28"/>
          <p:cNvSpPr txBox="1">
            <a:spLocks noGrp="1"/>
          </p:cNvSpPr>
          <p:nvPr>
            <p:ph type="title"/>
          </p:nvPr>
        </p:nvSpPr>
        <p:spPr>
          <a:xfrm>
            <a:off x="720000" y="-86603"/>
            <a:ext cx="7704000" cy="48355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Google Local Search Ad Layout</a:t>
            </a:r>
            <a:endParaRPr dirty="0"/>
          </a:p>
        </p:txBody>
      </p:sp>
      <p:pic>
        <p:nvPicPr>
          <p:cNvPr id="6" name="Picture 5">
            <a:extLst>
              <a:ext uri="{FF2B5EF4-FFF2-40B4-BE49-F238E27FC236}">
                <a16:creationId xmlns:a16="http://schemas.microsoft.com/office/drawing/2014/main" id="{A2CD2D5A-9B0E-E12D-88EB-B4B25380AEB3}"/>
              </a:ext>
            </a:extLst>
          </p:cNvPr>
          <p:cNvPicPr>
            <a:picLocks noChangeAspect="1"/>
          </p:cNvPicPr>
          <p:nvPr/>
        </p:nvPicPr>
        <p:blipFill>
          <a:blip r:embed="rId3"/>
          <a:stretch>
            <a:fillRect/>
          </a:stretch>
        </p:blipFill>
        <p:spPr>
          <a:xfrm>
            <a:off x="1954793" y="551404"/>
            <a:ext cx="4936702" cy="4417545"/>
          </a:xfrm>
          <a:prstGeom prst="rect">
            <a:avLst/>
          </a:prstGeom>
        </p:spPr>
      </p:pic>
      <p:sp>
        <p:nvSpPr>
          <p:cNvPr id="7" name="Rectangle 6">
            <a:extLst>
              <a:ext uri="{FF2B5EF4-FFF2-40B4-BE49-F238E27FC236}">
                <a16:creationId xmlns:a16="http://schemas.microsoft.com/office/drawing/2014/main" id="{139A3FA2-DB48-1B76-0370-B340F431489C}"/>
              </a:ext>
            </a:extLst>
          </p:cNvPr>
          <p:cNvSpPr/>
          <p:nvPr/>
        </p:nvSpPr>
        <p:spPr>
          <a:xfrm>
            <a:off x="2452577" y="1424763"/>
            <a:ext cx="2445488" cy="354418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5183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95"/>
        <p:cNvGrpSpPr/>
        <p:nvPr/>
      </p:nvGrpSpPr>
      <p:grpSpPr>
        <a:xfrm>
          <a:off x="0" y="0"/>
          <a:ext cx="0" cy="0"/>
          <a:chOff x="0" y="0"/>
          <a:chExt cx="0" cy="0"/>
        </a:xfrm>
      </p:grpSpPr>
      <p:sp>
        <p:nvSpPr>
          <p:cNvPr id="1996" name="Google Shape;1996;p28"/>
          <p:cNvSpPr txBox="1">
            <a:spLocks noGrp="1"/>
          </p:cNvSpPr>
          <p:nvPr>
            <p:ph type="title"/>
          </p:nvPr>
        </p:nvSpPr>
        <p:spPr>
          <a:xfrm>
            <a:off x="720000" y="-29878"/>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Google Ads Flow Chart</a:t>
            </a:r>
            <a:endParaRPr dirty="0"/>
          </a:p>
        </p:txBody>
      </p:sp>
      <p:pic>
        <p:nvPicPr>
          <p:cNvPr id="22" name="Picture 21">
            <a:extLst>
              <a:ext uri="{FF2B5EF4-FFF2-40B4-BE49-F238E27FC236}">
                <a16:creationId xmlns:a16="http://schemas.microsoft.com/office/drawing/2014/main" id="{8AA05B2F-1F8A-CFCF-BDE3-837F622A3313}"/>
              </a:ext>
            </a:extLst>
          </p:cNvPr>
          <p:cNvPicPr>
            <a:picLocks noChangeAspect="1"/>
          </p:cNvPicPr>
          <p:nvPr/>
        </p:nvPicPr>
        <p:blipFill>
          <a:blip r:embed="rId3"/>
          <a:stretch>
            <a:fillRect/>
          </a:stretch>
        </p:blipFill>
        <p:spPr>
          <a:xfrm>
            <a:off x="1634756" y="617132"/>
            <a:ext cx="5874488" cy="4405866"/>
          </a:xfrm>
          <a:prstGeom prst="rect">
            <a:avLst/>
          </a:prstGeom>
        </p:spPr>
      </p:pic>
    </p:spTree>
    <p:extLst>
      <p:ext uri="{BB962C8B-B14F-4D97-AF65-F5344CB8AC3E}">
        <p14:creationId xmlns:p14="http://schemas.microsoft.com/office/powerpoint/2010/main" val="4229433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95"/>
        <p:cNvGrpSpPr/>
        <p:nvPr/>
      </p:nvGrpSpPr>
      <p:grpSpPr>
        <a:xfrm>
          <a:off x="0" y="0"/>
          <a:ext cx="0" cy="0"/>
          <a:chOff x="0" y="0"/>
          <a:chExt cx="0" cy="0"/>
        </a:xfrm>
      </p:grpSpPr>
      <p:sp>
        <p:nvSpPr>
          <p:cNvPr id="1996" name="Google Shape;1996;p28"/>
          <p:cNvSpPr txBox="1">
            <a:spLocks noGrp="1"/>
          </p:cNvSpPr>
          <p:nvPr>
            <p:ph type="title"/>
          </p:nvPr>
        </p:nvSpPr>
        <p:spPr>
          <a:xfrm>
            <a:off x="720000" y="-29878"/>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Google Ads Campaign Structure</a:t>
            </a:r>
            <a:endParaRPr dirty="0"/>
          </a:p>
        </p:txBody>
      </p:sp>
      <p:pic>
        <p:nvPicPr>
          <p:cNvPr id="3" name="Picture 2" descr="A diagram of a company&#10;&#10;Description automatically generated">
            <a:extLst>
              <a:ext uri="{FF2B5EF4-FFF2-40B4-BE49-F238E27FC236}">
                <a16:creationId xmlns:a16="http://schemas.microsoft.com/office/drawing/2014/main" id="{1B7AB45C-11FC-1B6B-2889-F04BF9DFC74D}"/>
              </a:ext>
            </a:extLst>
          </p:cNvPr>
          <p:cNvPicPr>
            <a:picLocks noChangeAspect="1"/>
          </p:cNvPicPr>
          <p:nvPr/>
        </p:nvPicPr>
        <p:blipFill>
          <a:blip r:embed="rId3"/>
          <a:stretch>
            <a:fillRect/>
          </a:stretch>
        </p:blipFill>
        <p:spPr>
          <a:xfrm>
            <a:off x="1936011" y="764214"/>
            <a:ext cx="5271977" cy="3953983"/>
          </a:xfrm>
          <a:prstGeom prst="rect">
            <a:avLst/>
          </a:prstGeom>
        </p:spPr>
      </p:pic>
    </p:spTree>
    <p:extLst>
      <p:ext uri="{BB962C8B-B14F-4D97-AF65-F5344CB8AC3E}">
        <p14:creationId xmlns:p14="http://schemas.microsoft.com/office/powerpoint/2010/main" val="3528229473"/>
      </p:ext>
    </p:extLst>
  </p:cSld>
  <p:clrMapOvr>
    <a:masterClrMapping/>
  </p:clrMapOvr>
</p:sld>
</file>

<file path=ppt/theme/theme1.xml><?xml version="1.0" encoding="utf-8"?>
<a:theme xmlns:a="http://schemas.openxmlformats.org/drawingml/2006/main" name="Global Logistics Network Project Proposal by Slidesgo">
  <a:themeElements>
    <a:clrScheme name="Simple Light">
      <a:dk1>
        <a:srgbClr val="FFFFFF"/>
      </a:dk1>
      <a:lt1>
        <a:srgbClr val="1573D0"/>
      </a:lt1>
      <a:dk2>
        <a:srgbClr val="102276"/>
      </a:dk2>
      <a:lt2>
        <a:srgbClr val="F76D7A"/>
      </a:lt2>
      <a:accent1>
        <a:srgbClr val="F79CA5"/>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1451</TotalTime>
  <Words>2925</Words>
  <Application>Microsoft Office PowerPoint</Application>
  <PresentationFormat>On-screen Show (16:9)</PresentationFormat>
  <Paragraphs>220</Paragraphs>
  <Slides>33</Slides>
  <Notes>33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Bai Jamjuree</vt:lpstr>
      <vt:lpstr>Arial</vt:lpstr>
      <vt:lpstr>Lato Light</vt:lpstr>
      <vt:lpstr>Google Sans</vt:lpstr>
      <vt:lpstr>Karla</vt:lpstr>
      <vt:lpstr>Calibri</vt:lpstr>
      <vt:lpstr>Global Logistics Network Project Proposal by Slidesgo</vt:lpstr>
      <vt:lpstr>PowerPoint Presentation</vt:lpstr>
      <vt:lpstr>GOOGLE MARKETING PLATFORM   ADWORDS &amp; ANALYTICS</vt:lpstr>
      <vt:lpstr>AI Digital Marketing Curiculum</vt:lpstr>
      <vt:lpstr>Search Engine Market Share</vt:lpstr>
      <vt:lpstr>Google Adwords Worth</vt:lpstr>
      <vt:lpstr>Google National Search Ad Layout</vt:lpstr>
      <vt:lpstr>Google Local Search Ad Layout</vt:lpstr>
      <vt:lpstr>Google Ads Flow Chart</vt:lpstr>
      <vt:lpstr>Google Ads Campaign Structure</vt:lpstr>
      <vt:lpstr>Google Ads Action Plan</vt:lpstr>
      <vt:lpstr>KEYWORD RESEARCH - Demo</vt:lpstr>
      <vt:lpstr>COMPETIVE RESEARCH &amp; ANALYSIS - Demo</vt:lpstr>
      <vt:lpstr>Ad Copy Using AI Tools- Demo</vt:lpstr>
      <vt:lpstr>Live Demo On Creating Ad Campaign</vt:lpstr>
      <vt:lpstr>Live Demo On Creating Ad Campaign</vt:lpstr>
      <vt:lpstr>Table of 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Bounce Rate Vs. Engagement Rate </vt:lpstr>
      <vt:lpstr>Attribution modeling</vt:lpstr>
      <vt:lpstr>Step #1: How to Add Your Site to the GSC</vt:lpstr>
      <vt:lpstr>PowerPoint Presentation</vt:lpstr>
      <vt:lpstr>PowerPoint Presentation</vt:lpstr>
      <vt:lpstr>PowerPoint Presentation</vt:lpstr>
      <vt:lpstr>PowerPoint Presentation</vt:lpstr>
      <vt:lpstr>Q &amp; A – More Live Sessions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DIGITAL MARKETING</dc:title>
  <dc:creator>Affan Shah</dc:creator>
  <cp:lastModifiedBy>John Yang</cp:lastModifiedBy>
  <cp:revision>44</cp:revision>
  <dcterms:modified xsi:type="dcterms:W3CDTF">2025-04-02T03:09:37Z</dcterms:modified>
</cp:coreProperties>
</file>