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1"/>
  </p:notesMasterIdLst>
  <p:sldIdLst>
    <p:sldId id="290" r:id="rId2"/>
    <p:sldId id="280" r:id="rId3"/>
    <p:sldId id="298" r:id="rId4"/>
    <p:sldId id="278" r:id="rId5"/>
    <p:sldId id="289" r:id="rId6"/>
    <p:sldId id="288" r:id="rId7"/>
    <p:sldId id="295" r:id="rId8"/>
    <p:sldId id="293" r:id="rId9"/>
    <p:sldId id="294" r:id="rId10"/>
    <p:sldId id="275" r:id="rId11"/>
    <p:sldId id="279" r:id="rId12"/>
    <p:sldId id="287" r:id="rId13"/>
    <p:sldId id="286" r:id="rId14"/>
    <p:sldId id="284" r:id="rId15"/>
    <p:sldId id="285" r:id="rId16"/>
    <p:sldId id="296" r:id="rId17"/>
    <p:sldId id="291" r:id="rId18"/>
    <p:sldId id="292" r:id="rId19"/>
    <p:sldId id="299" r:id="rId20"/>
  </p:sldIdLst>
  <p:sldSz cx="9144000" cy="5143500" type="screen16x9"/>
  <p:notesSz cx="6858000" cy="9144000"/>
  <p:embeddedFontLst>
    <p:embeddedFont>
      <p:font typeface="Bai Jamjuree" panose="020B0604020202020204" charset="-34"/>
      <p:regular r:id="rId22"/>
      <p:bold r:id="rId23"/>
      <p:italic r:id="rId24"/>
      <p:boldItalic r:id="rId25"/>
    </p:embeddedFont>
    <p:embeddedFont>
      <p:font typeface="Karla" pitchFamily="2" charset="0"/>
      <p:regular r:id="rId26"/>
      <p:bold r:id="rId27"/>
      <p:italic r:id="rId28"/>
      <p:boldItalic r:id="rId29"/>
    </p:embeddedFont>
    <p:embeddedFont>
      <p:font typeface="Lato Light" panose="020F0502020204030203" pitchFamily="3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E77CC7-7006-4BEF-ABEB-0964329A9D21}">
  <a:tblStyle styleId="{2CE77CC7-7006-4BEF-ABEB-0964329A9D2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119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6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76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42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266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60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505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65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11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409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CFB9DCD9-51EA-DF31-C5C8-546811DCE6E2}"/>
            </a:ext>
          </a:extLst>
        </p:cNvPr>
        <p:cNvGrpSpPr/>
        <p:nvPr/>
      </p:nvGrpSpPr>
      <p:grpSpPr>
        <a:xfrm>
          <a:off x="0" y="0"/>
          <a:ext cx="0" cy="0"/>
          <a:chOff x="0" y="0"/>
          <a:chExt cx="0" cy="0"/>
        </a:xfrm>
      </p:grpSpPr>
      <p:sp>
        <p:nvSpPr>
          <p:cNvPr id="57" name="Shape 57">
            <a:extLst>
              <a:ext uri="{FF2B5EF4-FFF2-40B4-BE49-F238E27FC236}">
                <a16:creationId xmlns:a16="http://schemas.microsoft.com/office/drawing/2014/main" id="{D42417DA-DCE1-60ED-3543-9FC7CA78ED15}"/>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a:extLst>
              <a:ext uri="{FF2B5EF4-FFF2-40B4-BE49-F238E27FC236}">
                <a16:creationId xmlns:a16="http://schemas.microsoft.com/office/drawing/2014/main" id="{7D08F50C-DBDE-CCCF-8A53-2E15456E955D}"/>
              </a:ext>
            </a:extLst>
          </p:cNvPr>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505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b="1"/>
              <a:t>Entered text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Make the slides very easy for entrpenuers to understand, use a lot of vizulization and analogies</a:t>
            </a:r>
            <a:endParaRPr sz="1200"/>
          </a:p>
          <a:p>
            <a:pPr marL="0" lvl="0" indent="0" algn="l" rtl="0">
              <a:lnSpc>
                <a:spcPct val="100000"/>
              </a:lnSpc>
              <a:spcBef>
                <a:spcPts val="0"/>
              </a:spcBef>
              <a:spcAft>
                <a:spcPts val="0"/>
              </a:spcAft>
              <a:buSzPts val="1100"/>
              <a:buNone/>
            </a:pPr>
            <a:r>
              <a:rPr lang="en" sz="1200"/>
              <a:t>Generative AI Overview (10 minutes): Give a high-level overview of generative AI, including its potential and its limitations. Discuss how it's being used in digital marketing, with examples of tasks it can automate or enhance, such as content creation, customer segmentation, ad targeting, and campaign optimization.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"What is Generative AI?"</a:t>
            </a:r>
            <a:endParaRPr sz="1200"/>
          </a:p>
          <a:p>
            <a:pPr marL="0" lvl="0" indent="0" algn="l" rtl="0">
              <a:lnSpc>
                <a:spcPct val="100000"/>
              </a:lnSpc>
              <a:spcBef>
                <a:spcPts val="0"/>
              </a:spcBef>
              <a:spcAft>
                <a:spcPts val="0"/>
              </a:spcAft>
              <a:buSzPts val="1100"/>
              <a:buNone/>
            </a:pPr>
            <a:r>
              <a:rPr lang="en" sz="1200"/>
              <a:t>Content: Definition of generative AI, brief explanation of how it works.</a:t>
            </a:r>
            <a:endParaRPr sz="1200"/>
          </a:p>
          <a:p>
            <a:pPr marL="0" lvl="0" indent="0" algn="l" rtl="0">
              <a:lnSpc>
                <a:spcPct val="100000"/>
              </a:lnSpc>
              <a:spcBef>
                <a:spcPts val="0"/>
              </a:spcBef>
              <a:spcAft>
                <a:spcPts val="0"/>
              </a:spcAft>
              <a:buSzPts val="1100"/>
              <a:buNone/>
            </a:pPr>
            <a:r>
              <a:rPr lang="en" sz="1200"/>
              <a:t>Visualization: A simple diagram showing the input and output of a generative AI model.</a:t>
            </a:r>
            <a:endParaRPr sz="1200"/>
          </a:p>
          <a:p>
            <a:pPr marL="0" lvl="0" indent="0" algn="l" rtl="0">
              <a:lnSpc>
                <a:spcPct val="100000"/>
              </a:lnSpc>
              <a:spcBef>
                <a:spcPts val="0"/>
              </a:spcBef>
              <a:spcAft>
                <a:spcPts val="0"/>
              </a:spcAft>
              <a:buSzPts val="1100"/>
              <a:buNone/>
            </a:pPr>
            <a:r>
              <a:rPr lang="en" sz="1200"/>
              <a:t>Transcript: "Generative AI is a type of artificial intelligence that can create new content. It's like a digital artist that can paint a picture, write a story, or compose a song. But instead of paintbrushes and pens, it uses data and algorithms."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"The Potential of Generative AI"</a:t>
            </a:r>
            <a:endParaRPr sz="1200"/>
          </a:p>
          <a:p>
            <a:pPr marL="0" lvl="0" indent="0" algn="l" rtl="0">
              <a:lnSpc>
                <a:spcPct val="100000"/>
              </a:lnSpc>
              <a:spcBef>
                <a:spcPts val="0"/>
              </a:spcBef>
              <a:spcAft>
                <a:spcPts val="0"/>
              </a:spcAft>
              <a:buSzPts val="1100"/>
              <a:buNone/>
            </a:pPr>
            <a:r>
              <a:rPr lang="en" sz="1200"/>
              <a:t>Content: Explanation of the potential of generative AI, including its ability to automate tasks, enhance creativity, and personalize content.</a:t>
            </a:r>
            <a:endParaRPr sz="1200"/>
          </a:p>
          <a:p>
            <a:pPr marL="0" lvl="0" indent="0" algn="l" rtl="0">
              <a:lnSpc>
                <a:spcPct val="100000"/>
              </a:lnSpc>
              <a:spcBef>
                <a:spcPts val="0"/>
              </a:spcBef>
              <a:spcAft>
                <a:spcPts val="0"/>
              </a:spcAft>
              <a:buSzPts val="1100"/>
              <a:buNone/>
            </a:pPr>
            <a:r>
              <a:rPr lang="en" sz="1200"/>
              <a:t>Visualization: A list or mind map of the potential benefits of generative AI.</a:t>
            </a:r>
            <a:endParaRPr sz="1200"/>
          </a:p>
          <a:p>
            <a:pPr marL="0" lvl="0" indent="0" algn="l" rtl="0">
              <a:lnSpc>
                <a:spcPct val="100000"/>
              </a:lnSpc>
              <a:spcBef>
                <a:spcPts val="0"/>
              </a:spcBef>
              <a:spcAft>
                <a:spcPts val="0"/>
              </a:spcAft>
              <a:buSzPts val="1100"/>
              <a:buNone/>
            </a:pPr>
            <a:r>
              <a:rPr lang="en" sz="1200"/>
              <a:t>Transcript: "Imagine having a personal assistant that can write your emails, create your social media posts, and even design your website. That's the potential of generative AI. It can automate mundane tasks, enhance our creativity by providing new ideas, and personalize content to individual users."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"Generative AI in Digital Marketing"</a:t>
            </a:r>
            <a:endParaRPr sz="1200"/>
          </a:p>
          <a:p>
            <a:pPr marL="0" lvl="0" indent="0" algn="l" rtl="0">
              <a:lnSpc>
                <a:spcPct val="100000"/>
              </a:lnSpc>
              <a:spcBef>
                <a:spcPts val="0"/>
              </a:spcBef>
              <a:spcAft>
                <a:spcPts val="0"/>
              </a:spcAft>
              <a:buSzPts val="1100"/>
              <a:buNone/>
            </a:pPr>
            <a:r>
              <a:rPr lang="en" sz="1200"/>
              <a:t>Content: Explanation of how generative AI is used in digital marketing, with examples of tasks it can automate or enhance.</a:t>
            </a:r>
            <a:endParaRPr sz="1200"/>
          </a:p>
          <a:p>
            <a:pPr marL="0" lvl="0" indent="0" algn="l" rtl="0">
              <a:lnSpc>
                <a:spcPct val="100000"/>
              </a:lnSpc>
              <a:spcBef>
                <a:spcPts val="0"/>
              </a:spcBef>
              <a:spcAft>
                <a:spcPts val="0"/>
              </a:spcAft>
              <a:buSzPts val="1100"/>
              <a:buNone/>
            </a:pPr>
            <a:r>
              <a:rPr lang="en" sz="1200"/>
              <a:t>Visualization: A flowchart showing how generative AI can be used in different stages of a digital marketing campaign.</a:t>
            </a:r>
            <a:endParaRPr sz="1200"/>
          </a:p>
          <a:p>
            <a:pPr marL="0" lvl="0" indent="0" algn="l" rtl="0">
              <a:lnSpc>
                <a:spcPct val="100000"/>
              </a:lnSpc>
              <a:spcBef>
                <a:spcPts val="0"/>
              </a:spcBef>
              <a:spcAft>
                <a:spcPts val="0"/>
              </a:spcAft>
              <a:buSzPts val="1100"/>
              <a:buNone/>
            </a:pPr>
            <a:r>
              <a:rPr lang="en" sz="1200"/>
              <a:t>Transcript: "In digital marketing, generative AI is like a Swiss Army knife. It can write engaging ad copy, segment customers based on their behavior, target ads to the right audience, and optimize marketing campaigns for better results. It's like having a team of expert marketers working 24/7 to help your business grow."</a:t>
            </a:r>
            <a:endParaRPr sz="1200"/>
          </a:p>
          <a:p>
            <a:pPr marL="0" lvl="0" indent="0" algn="l" rtl="0">
              <a:lnSpc>
                <a:spcPct val="100000"/>
              </a:lnSpc>
              <a:spcBef>
                <a:spcPts val="0"/>
              </a:spcBef>
              <a:spcAft>
                <a:spcPts val="0"/>
              </a:spcAft>
              <a:buSzPts val="1100"/>
              <a:buNone/>
            </a:pPr>
            <a:r>
              <a:rPr lang="en" sz="1200"/>
              <a:t>Slide : Limitations of Generative AI</a:t>
            </a:r>
            <a:endParaRPr sz="1200"/>
          </a:p>
          <a:p>
            <a:pPr marL="0" lvl="0" indent="0" algn="l" rtl="0">
              <a:lnSpc>
                <a:spcPct val="100000"/>
              </a:lnSpc>
              <a:spcBef>
                <a:spcPts val="0"/>
              </a:spcBef>
              <a:spcAft>
                <a:spcPts val="0"/>
              </a:spcAft>
              <a:buSzPts val="1100"/>
              <a:buNone/>
            </a:pPr>
            <a:r>
              <a:rPr lang="en" sz="1200"/>
              <a:t>Title: "The Limitations of Generative AI"</a:t>
            </a:r>
            <a:endParaRPr sz="1200"/>
          </a:p>
          <a:p>
            <a:pPr marL="0" lvl="0" indent="0" algn="l" rtl="0">
              <a:lnSpc>
                <a:spcPct val="100000"/>
              </a:lnSpc>
              <a:spcBef>
                <a:spcPts val="0"/>
              </a:spcBef>
              <a:spcAft>
                <a:spcPts val="0"/>
              </a:spcAft>
              <a:buSzPts val="1100"/>
              <a:buNone/>
            </a:pPr>
            <a:r>
              <a:rPr lang="en" sz="1200"/>
              <a:t>Content: Discussion of the limitations of generative AI, including its reliance on training data and the risk of bias.</a:t>
            </a:r>
            <a:endParaRPr sz="1200"/>
          </a:p>
          <a:p>
            <a:pPr marL="0" lvl="0" indent="0" algn="l" rtl="0">
              <a:lnSpc>
                <a:spcPct val="100000"/>
              </a:lnSpc>
              <a:spcBef>
                <a:spcPts val="0"/>
              </a:spcBef>
              <a:spcAft>
                <a:spcPts val="0"/>
              </a:spcAft>
              <a:buSzPts val="1100"/>
              <a:buNone/>
            </a:pPr>
            <a:r>
              <a:rPr lang="en" sz="1200"/>
              <a:t>Visualization: A list or mind map of the limitations of generative AI.</a:t>
            </a:r>
            <a:endParaRPr sz="1200"/>
          </a:p>
          <a:p>
            <a:pPr marL="0" lvl="0" indent="0" algn="l" rtl="0">
              <a:lnSpc>
                <a:spcPct val="100000"/>
              </a:lnSpc>
              <a:spcBef>
                <a:spcPts val="0"/>
              </a:spcBef>
              <a:spcAft>
                <a:spcPts val="0"/>
              </a:spcAft>
              <a:buSzPts val="1100"/>
              <a:buNone/>
            </a:pPr>
            <a:r>
              <a:rPr lang="en" sz="1200"/>
              <a:t>Transcript: "But generative AI is not a magic wand. It's only as good as the data it's trained on. If the data is biased, the AI will be biased too. And while it can generate new content, it doesn't understand the content in the same way a human does. It's like a parrot that can mimic human speech but doesn't understand the meaning of the words."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Deep Dive into GPT, BARD, and CLAUDE (10 minutes): Discuss these three systems in detail. Explain what they are, how they work, and their unique features. Use visuals and simple language to make it easy for your audience to understand.</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GPT"</a:t>
            </a:r>
            <a:endParaRPr sz="1200"/>
          </a:p>
          <a:p>
            <a:pPr marL="0" lvl="0" indent="0" algn="l" rtl="0">
              <a:lnSpc>
                <a:spcPct val="100000"/>
              </a:lnSpc>
              <a:spcBef>
                <a:spcPts val="0"/>
              </a:spcBef>
              <a:spcAft>
                <a:spcPts val="0"/>
              </a:spcAft>
              <a:buSzPts val="1100"/>
              <a:buNone/>
            </a:pPr>
            <a:r>
              <a:rPr lang="en" sz="1200"/>
              <a:t>Content: List of pros and cons of using GPT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"GPT has many strengths, such as its ability to generate human-like text and its versatility in handling different types of content. However, it also has some limitations. For example, it can sometimes generate text that is nonsensical or inappropriate, and it requires a large amount of data to train."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BARD"</a:t>
            </a:r>
            <a:endParaRPr sz="1200"/>
          </a:p>
          <a:p>
            <a:pPr marL="0" lvl="0" indent="0" algn="l" rtl="0">
              <a:lnSpc>
                <a:spcPct val="100000"/>
              </a:lnSpc>
              <a:spcBef>
                <a:spcPts val="0"/>
              </a:spcBef>
              <a:spcAft>
                <a:spcPts val="0"/>
              </a:spcAft>
              <a:buSzPts val="1100"/>
              <a:buNone/>
            </a:pPr>
            <a:r>
              <a:rPr lang="en" sz="1200"/>
              <a:t>Content: List of pros and cons of using BARD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"BARD excels at evaluating and ranking arguments, which can be useful in applications like automated fact-checking or content moderation. However, its ability to generate creative content is limited, and it may not be as effective in contexts where creativity and novelty are important."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CLAUDE"</a:t>
            </a:r>
            <a:endParaRPr sz="1200"/>
          </a:p>
          <a:p>
            <a:pPr marL="0" lvl="0" indent="0" algn="l" rtl="0">
              <a:lnSpc>
                <a:spcPct val="100000"/>
              </a:lnSpc>
              <a:spcBef>
                <a:spcPts val="0"/>
              </a:spcBef>
              <a:spcAft>
                <a:spcPts val="0"/>
              </a:spcAft>
              <a:buSzPts val="1100"/>
              <a:buNone/>
            </a:pPr>
            <a:r>
              <a:rPr lang="en" sz="1200"/>
              <a:t>Content: List of pros and cons of using CLAUDE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"CLAUDE is great for generating creative content, which can be a big advantage in fields like advertising or entertainment. However, its output can be unpredictable, and it may require more oversight and editing than other systems."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"Pricing Models for GPT, BARD, and CLAUDE"</a:t>
            </a:r>
            <a:endParaRPr sz="1200"/>
          </a:p>
          <a:p>
            <a:pPr marL="0" lvl="0" indent="0" algn="l" rtl="0">
              <a:lnSpc>
                <a:spcPct val="100000"/>
              </a:lnSpc>
              <a:spcBef>
                <a:spcPts val="0"/>
              </a:spcBef>
              <a:spcAft>
                <a:spcPts val="0"/>
              </a:spcAft>
              <a:buSzPts val="1100"/>
              <a:buNone/>
            </a:pPr>
            <a:r>
              <a:rPr lang="en" sz="1200"/>
              <a:t>Content: Overview of the pricing models for GPT, BARD, and CLAUDE.</a:t>
            </a:r>
            <a:endParaRPr sz="1200"/>
          </a:p>
          <a:p>
            <a:pPr marL="0" lvl="0" indent="0" algn="l" rtl="0">
              <a:lnSpc>
                <a:spcPct val="100000"/>
              </a:lnSpc>
              <a:spcBef>
                <a:spcPts val="0"/>
              </a:spcBef>
              <a:spcAft>
                <a:spcPts val="0"/>
              </a:spcAft>
              <a:buSzPts val="1100"/>
              <a:buNone/>
            </a:pPr>
            <a:r>
              <a:rPr lang="en" sz="1200"/>
              <a:t>Visualization: A simple table or infographic showing the pricing models.</a:t>
            </a:r>
            <a:endParaRPr sz="1200"/>
          </a:p>
          <a:p>
            <a:pPr marL="0" lvl="0" indent="0" algn="l" rtl="0">
              <a:lnSpc>
                <a:spcPct val="100000"/>
              </a:lnSpc>
              <a:spcBef>
                <a:spcPts val="0"/>
              </a:spcBef>
              <a:spcAft>
                <a:spcPts val="0"/>
              </a:spcAft>
              <a:buSzPts val="1100"/>
              <a:buNone/>
            </a:pPr>
            <a:r>
              <a:rPr lang="en" sz="1200"/>
              <a:t>Transcript: "The pricing models for GPT, BARD, and CLAUDE vary. Some charge based on the amount of text generated, while others charge based on the number of API calls. It's important to understand the pricing model before you start using these systems, to ensure that they fit within your budget."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"Understanding Parameters in Generative AI"</a:t>
            </a:r>
            <a:endParaRPr sz="1200"/>
          </a:p>
          <a:p>
            <a:pPr marL="0" lvl="0" indent="0" algn="l" rtl="0">
              <a:lnSpc>
                <a:spcPct val="100000"/>
              </a:lnSpc>
              <a:spcBef>
                <a:spcPts val="0"/>
              </a:spcBef>
              <a:spcAft>
                <a:spcPts val="0"/>
              </a:spcAft>
              <a:buSzPts val="1100"/>
              <a:buNone/>
            </a:pPr>
            <a:r>
              <a:rPr lang="en" sz="1200"/>
              <a:t>Content: Explanation of what parameters are and how they affect the output of generative AI systems.</a:t>
            </a:r>
            <a:endParaRPr sz="1200"/>
          </a:p>
          <a:p>
            <a:pPr marL="0" lvl="0" indent="0" algn="l" rtl="0">
              <a:lnSpc>
                <a:spcPct val="100000"/>
              </a:lnSpc>
              <a:spcBef>
                <a:spcPts val="0"/>
              </a:spcBef>
              <a:spcAft>
                <a:spcPts val="0"/>
              </a:spcAft>
              <a:buSzPts val="1100"/>
              <a:buNone/>
            </a:pPr>
            <a:r>
              <a:rPr lang="en" sz="1200"/>
              <a:t>Visualization: A simple diagram or infographic showing how changing parameters can change the output.</a:t>
            </a:r>
            <a:endParaRPr sz="1200"/>
          </a:p>
          <a:p>
            <a:pPr marL="0" lvl="0" indent="0" algn="l" rtl="0">
              <a:lnSpc>
                <a:spcPct val="100000"/>
              </a:lnSpc>
              <a:spcBef>
                <a:spcPts val="0"/>
              </a:spcBef>
              <a:spcAft>
                <a:spcPts val="0"/>
              </a:spcAft>
              <a:buSzPts val="1100"/>
              <a:buNone/>
            </a:pPr>
            <a:r>
              <a:rPr lang="en" sz="1200"/>
              <a:t>Transcript: "Parameters in generative AI are like the knobs and dials on a sound mixer. They control how the AI generates content. For example, you can adjust the 'temperature' parameter to make the output more or less random, or the 'max tokens' parameter to control the length of the output. Understanding these parameters can help you get the most out of these systems."</a:t>
            </a:r>
            <a:endParaRPr sz="1200"/>
          </a:p>
          <a:p>
            <a:pPr marL="0" lvl="0" indent="0" algn="l" rtl="0">
              <a:lnSpc>
                <a:spcPct val="100000"/>
              </a:lnSpc>
              <a:spcBef>
                <a:spcPts val="0"/>
              </a:spcBef>
              <a:spcAft>
                <a:spcPts val="0"/>
              </a:spcAft>
              <a:buSzPts val="1100"/>
              <a:buNone/>
            </a:pPr>
            <a:r>
              <a:rPr lang="en" sz="1200"/>
              <a:t>Remember, the key to a great presentation is to make complex concepts easy to understand. Use simple language, analogies, and visuals to help your audience understand these concepts.</a:t>
            </a:r>
            <a:endParaRPr sz="1800" b="1"/>
          </a:p>
          <a:p>
            <a:pPr marL="0" lvl="0" indent="0" algn="l" rtl="0">
              <a:lnSpc>
                <a:spcPct val="100000"/>
              </a:lnSpc>
              <a:spcBef>
                <a:spcPts val="0"/>
              </a:spcBef>
              <a:spcAft>
                <a:spcPts val="0"/>
              </a:spcAft>
              <a:buSzPts val="1100"/>
              <a:buNone/>
            </a:pPr>
            <a:endParaRPr sz="1800" b="1"/>
          </a:p>
          <a:p>
            <a:pPr marL="0" lvl="0" indent="0" algn="l" rtl="0">
              <a:lnSpc>
                <a:spcPct val="100000"/>
              </a:lnSpc>
              <a:spcBef>
                <a:spcPts val="0"/>
              </a:spcBef>
              <a:spcAft>
                <a:spcPts val="0"/>
              </a:spcAft>
              <a:buSzPts val="1100"/>
              <a:buNone/>
            </a:pPr>
            <a:r>
              <a:rPr lang="en" sz="1800" b="1"/>
              <a:t>Entered text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Generative AI Overview (10 minutes): Give a high-level overview of generative AI, including its potential and its limitations. Discuss how it's being used in digital marketing, with examples of tasks it can automate or enhance, such as content creation, customer segmentation, ad targeting, and campaign optimization.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"What is Generative AI?"</a:t>
            </a:r>
            <a:endParaRPr sz="1200"/>
          </a:p>
          <a:p>
            <a:pPr marL="0" lvl="0" indent="0" algn="l" rtl="0">
              <a:lnSpc>
                <a:spcPct val="100000"/>
              </a:lnSpc>
              <a:spcBef>
                <a:spcPts val="0"/>
              </a:spcBef>
              <a:spcAft>
                <a:spcPts val="0"/>
              </a:spcAft>
              <a:buSzPts val="1100"/>
              <a:buNone/>
            </a:pPr>
            <a:r>
              <a:rPr lang="en" sz="1200"/>
              <a:t>Content: Definition of generative AI, brief explanation of how it works.</a:t>
            </a:r>
            <a:endParaRPr sz="1200"/>
          </a:p>
          <a:p>
            <a:pPr marL="0" lvl="0" indent="0" algn="l" rtl="0">
              <a:lnSpc>
                <a:spcPct val="100000"/>
              </a:lnSpc>
              <a:spcBef>
                <a:spcPts val="0"/>
              </a:spcBef>
              <a:spcAft>
                <a:spcPts val="0"/>
              </a:spcAft>
              <a:buSzPts val="1100"/>
              <a:buNone/>
            </a:pPr>
            <a:r>
              <a:rPr lang="en" sz="1200"/>
              <a:t>Visualization: A simple diagram showing the input and output of a generative AI model.</a:t>
            </a:r>
            <a:endParaRPr sz="1200"/>
          </a:p>
          <a:p>
            <a:pPr marL="0" lvl="0" indent="0" algn="l" rtl="0">
              <a:lnSpc>
                <a:spcPct val="100000"/>
              </a:lnSpc>
              <a:spcBef>
                <a:spcPts val="0"/>
              </a:spcBef>
              <a:spcAft>
                <a:spcPts val="0"/>
              </a:spcAft>
              <a:buSzPts val="1100"/>
              <a:buNone/>
            </a:pPr>
            <a:r>
              <a:rPr lang="en" sz="1200"/>
              <a:t>Transcript: "Generative AI is a type of artificial intelligence that can create new content. It's like a digital artist that can paint a picture, write a story, or compose a song. But instead of paintbrushes and pens, it uses data and algorithms."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"The Potential of Generative AI"</a:t>
            </a:r>
            <a:endParaRPr sz="1200"/>
          </a:p>
          <a:p>
            <a:pPr marL="0" lvl="0" indent="0" algn="l" rtl="0">
              <a:lnSpc>
                <a:spcPct val="100000"/>
              </a:lnSpc>
              <a:spcBef>
                <a:spcPts val="0"/>
              </a:spcBef>
              <a:spcAft>
                <a:spcPts val="0"/>
              </a:spcAft>
              <a:buSzPts val="1100"/>
              <a:buNone/>
            </a:pPr>
            <a:r>
              <a:rPr lang="en" sz="1200"/>
              <a:t>Content: Explanation of the potential of generative AI, including its ability to automate tasks, enhance creativity, and personalize content.</a:t>
            </a:r>
            <a:endParaRPr sz="1200"/>
          </a:p>
          <a:p>
            <a:pPr marL="0" lvl="0" indent="0" algn="l" rtl="0">
              <a:lnSpc>
                <a:spcPct val="100000"/>
              </a:lnSpc>
              <a:spcBef>
                <a:spcPts val="0"/>
              </a:spcBef>
              <a:spcAft>
                <a:spcPts val="0"/>
              </a:spcAft>
              <a:buSzPts val="1100"/>
              <a:buNone/>
            </a:pPr>
            <a:r>
              <a:rPr lang="en" sz="1200"/>
              <a:t>Visualization: A list or mind map of the potential benefits of generative AI.</a:t>
            </a:r>
            <a:endParaRPr sz="1200"/>
          </a:p>
          <a:p>
            <a:pPr marL="0" lvl="0" indent="0" algn="l" rtl="0">
              <a:lnSpc>
                <a:spcPct val="100000"/>
              </a:lnSpc>
              <a:spcBef>
                <a:spcPts val="0"/>
              </a:spcBef>
              <a:spcAft>
                <a:spcPts val="0"/>
              </a:spcAft>
              <a:buSzPts val="1100"/>
              <a:buNone/>
            </a:pPr>
            <a:r>
              <a:rPr lang="en" sz="1200"/>
              <a:t>Transcript: "Imagine having a personal assistant that can write your emails, create your social media posts, and even design your website. That's the potential of generative AI. It can automate mundane tasks, enhance our creativity by providing new ideas, and personalize content to individual users."</a:t>
            </a:r>
            <a:endParaRPr sz="1200"/>
          </a:p>
          <a:p>
            <a:pPr marL="0" lvl="0" indent="0" algn="l" rtl="0">
              <a:lnSpc>
                <a:spcPct val="100000"/>
              </a:lnSpc>
              <a:spcBef>
                <a:spcPts val="0"/>
              </a:spcBef>
              <a:spcAft>
                <a:spcPts val="0"/>
              </a:spcAft>
              <a:buSzPts val="1100"/>
              <a:buNone/>
            </a:pPr>
            <a:r>
              <a:rPr lang="en" sz="1200"/>
              <a:t>Slide 3: Generative AI in Digital Marketing</a:t>
            </a:r>
            <a:endParaRPr sz="1200"/>
          </a:p>
          <a:p>
            <a:pPr marL="0" lvl="0" indent="0" algn="l" rtl="0">
              <a:lnSpc>
                <a:spcPct val="100000"/>
              </a:lnSpc>
              <a:spcBef>
                <a:spcPts val="0"/>
              </a:spcBef>
              <a:spcAft>
                <a:spcPts val="0"/>
              </a:spcAft>
              <a:buSzPts val="1100"/>
              <a:buNone/>
            </a:pPr>
            <a:r>
              <a:rPr lang="en" sz="1200"/>
              <a:t>Title: "Generative AI in Digital Marketing"</a:t>
            </a:r>
            <a:endParaRPr sz="1200"/>
          </a:p>
          <a:p>
            <a:pPr marL="0" lvl="0" indent="0" algn="l" rtl="0">
              <a:lnSpc>
                <a:spcPct val="100000"/>
              </a:lnSpc>
              <a:spcBef>
                <a:spcPts val="0"/>
              </a:spcBef>
              <a:spcAft>
                <a:spcPts val="0"/>
              </a:spcAft>
              <a:buSzPts val="1100"/>
              <a:buNone/>
            </a:pPr>
            <a:r>
              <a:rPr lang="en" sz="1200"/>
              <a:t>Content: Explanation of how generative AI is used in digital marketing, with examples of tasks it can automate or enhance.</a:t>
            </a:r>
            <a:endParaRPr sz="1200"/>
          </a:p>
          <a:p>
            <a:pPr marL="0" lvl="0" indent="0" algn="l" rtl="0">
              <a:lnSpc>
                <a:spcPct val="100000"/>
              </a:lnSpc>
              <a:spcBef>
                <a:spcPts val="0"/>
              </a:spcBef>
              <a:spcAft>
                <a:spcPts val="0"/>
              </a:spcAft>
              <a:buSzPts val="1100"/>
              <a:buNone/>
            </a:pPr>
            <a:r>
              <a:rPr lang="en" sz="1200"/>
              <a:t>Visualization: A flowchart showing how generative AI can be used in different stages of a digital marketing campaign.</a:t>
            </a:r>
            <a:endParaRPr sz="1200"/>
          </a:p>
          <a:p>
            <a:pPr marL="0" lvl="0" indent="0" algn="l" rtl="0">
              <a:lnSpc>
                <a:spcPct val="100000"/>
              </a:lnSpc>
              <a:spcBef>
                <a:spcPts val="0"/>
              </a:spcBef>
              <a:spcAft>
                <a:spcPts val="0"/>
              </a:spcAft>
              <a:buSzPts val="1100"/>
              <a:buNone/>
            </a:pPr>
            <a:r>
              <a:rPr lang="en" sz="1200"/>
              <a:t>Transcript: "In digital marketing, generative AI is like a Swiss Army knife. It can write engaging ad copy, segment customers based on their behavior, target ads to the right audience, and optimize marketing campaigns for better results. It's like having a team of expert marketers working 24/7 to help your business grow."</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"The Limitations of Generative AI"</a:t>
            </a:r>
            <a:endParaRPr sz="1200"/>
          </a:p>
          <a:p>
            <a:pPr marL="0" lvl="0" indent="0" algn="l" rtl="0">
              <a:lnSpc>
                <a:spcPct val="100000"/>
              </a:lnSpc>
              <a:spcBef>
                <a:spcPts val="0"/>
              </a:spcBef>
              <a:spcAft>
                <a:spcPts val="0"/>
              </a:spcAft>
              <a:buSzPts val="1100"/>
              <a:buNone/>
            </a:pPr>
            <a:r>
              <a:rPr lang="en" sz="1200"/>
              <a:t>Content: Discussion of the limitations of generative AI, including its reliance on training data and the risk of bias.</a:t>
            </a:r>
            <a:endParaRPr sz="1200"/>
          </a:p>
          <a:p>
            <a:pPr marL="0" lvl="0" indent="0" algn="l" rtl="0">
              <a:lnSpc>
                <a:spcPct val="100000"/>
              </a:lnSpc>
              <a:spcBef>
                <a:spcPts val="0"/>
              </a:spcBef>
              <a:spcAft>
                <a:spcPts val="0"/>
              </a:spcAft>
              <a:buSzPts val="1100"/>
              <a:buNone/>
            </a:pPr>
            <a:r>
              <a:rPr lang="en" sz="1200"/>
              <a:t>Visualization: A list or mind map of the limitations of generative AI.</a:t>
            </a:r>
            <a:endParaRPr sz="1200"/>
          </a:p>
          <a:p>
            <a:pPr marL="0" lvl="0" indent="0" algn="l" rtl="0">
              <a:lnSpc>
                <a:spcPct val="100000"/>
              </a:lnSpc>
              <a:spcBef>
                <a:spcPts val="0"/>
              </a:spcBef>
              <a:spcAft>
                <a:spcPts val="0"/>
              </a:spcAft>
              <a:buSzPts val="1100"/>
              <a:buNone/>
            </a:pPr>
            <a:r>
              <a:rPr lang="en" sz="1200"/>
              <a:t>Transcript: "But generative AI is not a magic wand. It's only as good as the data it's trained on. If the data is biased, the AI will be biased too. And while it can generate new content, it doesn't understand the content in the same way a human does. It's like a parrot that can mimic human speech but doesn't understand the meaning of the words."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Deep Dive into GPT, BARD, and CLAUDE (10 minutes): Discuss these three systems in detail. Explain what they are, how they work, and their unique features. Use visuals and simple language to make it easy for your audience to understand.</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GPT"</a:t>
            </a:r>
            <a:endParaRPr sz="1200"/>
          </a:p>
          <a:p>
            <a:pPr marL="0" lvl="0" indent="0" algn="l" rtl="0">
              <a:lnSpc>
                <a:spcPct val="100000"/>
              </a:lnSpc>
              <a:spcBef>
                <a:spcPts val="0"/>
              </a:spcBef>
              <a:spcAft>
                <a:spcPts val="0"/>
              </a:spcAft>
              <a:buSzPts val="1100"/>
              <a:buNone/>
            </a:pPr>
            <a:r>
              <a:rPr lang="en" sz="1200"/>
              <a:t>Content: List of pros and cons of using GPT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"GPT has many strengths, such as its ability to generate human-like text and its versatility in handling different types of content. However, it also has some limitations. For example, it can sometimes generate text that is nonsensical or inappropriate, and it requires a large amount of data to train."</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BARD"</a:t>
            </a:r>
            <a:endParaRPr sz="1200"/>
          </a:p>
          <a:p>
            <a:pPr marL="0" lvl="0" indent="0" algn="l" rtl="0">
              <a:lnSpc>
                <a:spcPct val="100000"/>
              </a:lnSpc>
              <a:spcBef>
                <a:spcPts val="0"/>
              </a:spcBef>
              <a:spcAft>
                <a:spcPts val="0"/>
              </a:spcAft>
              <a:buSzPts val="1100"/>
              <a:buNone/>
            </a:pPr>
            <a:r>
              <a:rPr lang="en" sz="1200"/>
              <a:t>Content: List of pros and cons of using BARD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"BARD excels at evaluating and ranking arguments, which can be useful in applications like automated fact-checking or content moderation. However, its ability to generate creative content is limited, and it may not be as effective in contexts where creativity and novelty are important."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"Pros and Cons of CLAUDE"</a:t>
            </a:r>
            <a:endParaRPr sz="1200"/>
          </a:p>
          <a:p>
            <a:pPr marL="0" lvl="0" indent="0" algn="l" rtl="0">
              <a:lnSpc>
                <a:spcPct val="100000"/>
              </a:lnSpc>
              <a:spcBef>
                <a:spcPts val="0"/>
              </a:spcBef>
              <a:spcAft>
                <a:spcPts val="0"/>
              </a:spcAft>
              <a:buSzPts val="1100"/>
              <a:buNone/>
            </a:pPr>
            <a:r>
              <a:rPr lang="en" sz="1200"/>
              <a:t>Content: List of pros and cons of using CLAUDE in digital marketing.</a:t>
            </a:r>
            <a:endParaRPr sz="1200"/>
          </a:p>
          <a:p>
            <a:pPr marL="0" lvl="0" indent="0" algn="l" rtl="0">
              <a:lnSpc>
                <a:spcPct val="100000"/>
              </a:lnSpc>
              <a:spcBef>
                <a:spcPts val="0"/>
              </a:spcBef>
              <a:spcAft>
                <a:spcPts val="0"/>
              </a:spcAft>
              <a:buSzPts val="1100"/>
              <a:buNone/>
            </a:pPr>
            <a:r>
              <a:rPr lang="en" sz="1200"/>
              <a:t>Visualization: A simple table or infographic showing the pros and cons.</a:t>
            </a:r>
            <a:endParaRPr sz="1200"/>
          </a:p>
          <a:p>
            <a:pPr marL="0" lvl="0" indent="0" algn="l" rtl="0">
              <a:lnSpc>
                <a:spcPct val="100000"/>
              </a:lnSpc>
              <a:spcBef>
                <a:spcPts val="0"/>
              </a:spcBef>
              <a:spcAft>
                <a:spcPts val="0"/>
              </a:spcAft>
              <a:buSzPts val="1100"/>
              <a:buNone/>
            </a:pPr>
            <a:r>
              <a:rPr lang="en" sz="1200"/>
              <a:t>Transcript: "CLAUDE is great for generating creative content, which can be a big advantage in fields like advertising or entertainment. However, its output can be unpredictable, and it may require more oversight and editing than other systems."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"Pricing Models for GPT, BARD, and CLAUDE"</a:t>
            </a:r>
            <a:endParaRPr sz="1200"/>
          </a:p>
          <a:p>
            <a:pPr marL="0" lvl="0" indent="0" algn="l" rtl="0">
              <a:lnSpc>
                <a:spcPct val="100000"/>
              </a:lnSpc>
              <a:spcBef>
                <a:spcPts val="0"/>
              </a:spcBef>
              <a:spcAft>
                <a:spcPts val="0"/>
              </a:spcAft>
              <a:buSzPts val="1100"/>
              <a:buNone/>
            </a:pPr>
            <a:r>
              <a:rPr lang="en" sz="1200"/>
              <a:t>Content: Overview of the pricing models for GPT, BARD, and CLAUDE.</a:t>
            </a:r>
            <a:endParaRPr sz="1200"/>
          </a:p>
          <a:p>
            <a:pPr marL="0" lvl="0" indent="0" algn="l" rtl="0">
              <a:lnSpc>
                <a:spcPct val="100000"/>
              </a:lnSpc>
              <a:spcBef>
                <a:spcPts val="0"/>
              </a:spcBef>
              <a:spcAft>
                <a:spcPts val="0"/>
              </a:spcAft>
              <a:buSzPts val="1100"/>
              <a:buNone/>
            </a:pPr>
            <a:r>
              <a:rPr lang="en" sz="1200"/>
              <a:t>Visualization: A simple table or infographic showing the pricing models.</a:t>
            </a:r>
            <a:endParaRPr sz="1200"/>
          </a:p>
          <a:p>
            <a:pPr marL="0" lvl="0" indent="0" algn="l" rtl="0">
              <a:lnSpc>
                <a:spcPct val="100000"/>
              </a:lnSpc>
              <a:spcBef>
                <a:spcPts val="0"/>
              </a:spcBef>
              <a:spcAft>
                <a:spcPts val="0"/>
              </a:spcAft>
              <a:buSzPts val="1100"/>
              <a:buNone/>
            </a:pPr>
            <a:r>
              <a:rPr lang="en" sz="1200"/>
              <a:t>Transcript: "The pricing models for GPT, BARD, and CLAUDE vary. Some charge based on the amount of text generated, while others charge based on the number of API calls. It's important to understand the pricing model before you start using these systems, to ensure that they fit within your budget."</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Title: "Understanding Parameters in Generative AI"</a:t>
            </a:r>
            <a:endParaRPr sz="1200"/>
          </a:p>
          <a:p>
            <a:pPr marL="0" lvl="0" indent="0" algn="l" rtl="0">
              <a:lnSpc>
                <a:spcPct val="100000"/>
              </a:lnSpc>
              <a:spcBef>
                <a:spcPts val="0"/>
              </a:spcBef>
              <a:spcAft>
                <a:spcPts val="0"/>
              </a:spcAft>
              <a:buSzPts val="1100"/>
              <a:buNone/>
            </a:pPr>
            <a:r>
              <a:rPr lang="en" sz="1200"/>
              <a:t>Content: Explanation of what parameters are and how they affect the output of generative AI systems.</a:t>
            </a:r>
            <a:endParaRPr sz="1200"/>
          </a:p>
          <a:p>
            <a:pPr marL="0" lvl="0" indent="0" algn="l" rtl="0">
              <a:lnSpc>
                <a:spcPct val="100000"/>
              </a:lnSpc>
              <a:spcBef>
                <a:spcPts val="0"/>
              </a:spcBef>
              <a:spcAft>
                <a:spcPts val="0"/>
              </a:spcAft>
              <a:buSzPts val="1100"/>
              <a:buNone/>
            </a:pPr>
            <a:r>
              <a:rPr lang="en" sz="1200"/>
              <a:t>Visualization: A simple diagram or infographic showing how changing parameters can change the output.</a:t>
            </a:r>
            <a:endParaRPr sz="1200"/>
          </a:p>
          <a:p>
            <a:pPr marL="0" lvl="0" indent="0" algn="l" rtl="0">
              <a:lnSpc>
                <a:spcPct val="100000"/>
              </a:lnSpc>
              <a:spcBef>
                <a:spcPts val="0"/>
              </a:spcBef>
              <a:spcAft>
                <a:spcPts val="0"/>
              </a:spcAft>
              <a:buSzPts val="1100"/>
              <a:buNone/>
            </a:pPr>
            <a:r>
              <a:rPr lang="en" sz="1200"/>
              <a:t>Transcript: "Parameters in generative AI are like the knobs and dials on a sound mixer. They control how the AI generates content. For example, you can adjust the 'temperature' parameter to make the output more or less random, or the 'max tokens' parameter to control the length of the output. Understanding these parameters can help you get the most out of these systems."</a:t>
            </a:r>
            <a:endParaRPr sz="1200"/>
          </a:p>
          <a:p>
            <a:pPr marL="0" lvl="0" indent="0" algn="l" rtl="0">
              <a:lnSpc>
                <a:spcPct val="100000"/>
              </a:lnSpc>
              <a:spcBef>
                <a:spcPts val="0"/>
              </a:spcBef>
              <a:spcAft>
                <a:spcPts val="0"/>
              </a:spcAft>
              <a:buSzPts val="1100"/>
              <a:buNone/>
            </a:pPr>
            <a:r>
              <a:rPr lang="en" sz="1200"/>
              <a:t>Remember, the key to a great presentation is to make complex concepts easy to understand. Use simple language, analogies, and visuals to help your audience understand these concepts.</a:t>
            </a:r>
            <a:endParaRPr sz="1200"/>
          </a:p>
          <a:p>
            <a:pPr marL="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a:t>fit key details in slides and organize it in a way that seems logical. Make the vizulizations easy to read, last time I used SlidesAI.io it wasnt easy to understand so please fix this</a:t>
            </a:r>
            <a:endParaRPr sz="1200"/>
          </a:p>
        </p:txBody>
      </p:sp>
    </p:spTree>
    <p:extLst>
      <p:ext uri="{BB962C8B-B14F-4D97-AF65-F5344CB8AC3E}">
        <p14:creationId xmlns:p14="http://schemas.microsoft.com/office/powerpoint/2010/main" val="131265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162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162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18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04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29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15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7830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69925" y="-68575"/>
            <a:ext cx="9223450" cy="5256776"/>
          </a:xfrm>
          <a:prstGeom prst="rect">
            <a:avLst/>
          </a:prstGeom>
          <a:noFill/>
          <a:ln>
            <a:noFill/>
          </a:ln>
        </p:spPr>
      </p:pic>
      <p:sp>
        <p:nvSpPr>
          <p:cNvPr id="10" name="Google Shape;10;p2"/>
          <p:cNvSpPr txBox="1">
            <a:spLocks noGrp="1"/>
          </p:cNvSpPr>
          <p:nvPr>
            <p:ph type="ctrTitle"/>
          </p:nvPr>
        </p:nvSpPr>
        <p:spPr>
          <a:xfrm>
            <a:off x="830850" y="1329701"/>
            <a:ext cx="7599900" cy="180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91919"/>
              </a:buClr>
              <a:buSzPts val="5200"/>
              <a:buFont typeface="Bai Jamjuree"/>
              <a:buNone/>
              <a:defRPr sz="4500">
                <a:latin typeface="Bai Jamjuree"/>
                <a:ea typeface="Bai Jamjuree"/>
                <a:cs typeface="Bai Jamjuree"/>
                <a:sym typeface="Bai Jamjure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830850" y="3507771"/>
            <a:ext cx="4528800" cy="475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2055403" y="-504636"/>
            <a:ext cx="3503117" cy="3033228"/>
            <a:chOff x="4076700" y="1680209"/>
            <a:chExt cx="4040504" cy="3498533"/>
          </a:xfrm>
        </p:grpSpPr>
        <p:sp>
          <p:nvSpPr>
            <p:cNvPr id="13" name="Google Shape;13;p2"/>
            <p:cNvSpPr/>
            <p:nvPr/>
          </p:nvSpPr>
          <p:spPr>
            <a:xfrm>
              <a:off x="5160645" y="4950142"/>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6497954" y="1753551"/>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010"/>
                  </a:moveTo>
                  <a:lnTo>
                    <a:pt x="289560" y="588645"/>
                  </a:lnTo>
                  <a:lnTo>
                    <a:pt x="530543" y="425768"/>
                  </a:lnTo>
                  <a:lnTo>
                    <a:pt x="509588"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7007542" y="1716404"/>
              <a:ext cx="537209" cy="596265"/>
            </a:xfrm>
            <a:custGeom>
              <a:avLst/>
              <a:gdLst/>
              <a:ahLst/>
              <a:cxnLst/>
              <a:rect l="l" t="t" r="r" b="b"/>
              <a:pathLst>
                <a:path w="537209" h="596265"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2" y="426720"/>
                  </a:lnTo>
                  <a:lnTo>
                    <a:pt x="509588" y="136208"/>
                  </a:lnTo>
                  <a:lnTo>
                    <a:pt x="247650" y="8572"/>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a:off x="7517130" y="1680209"/>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2" y="461963"/>
                  </a:moveTo>
                  <a:lnTo>
                    <a:pt x="289560" y="589598"/>
                  </a:lnTo>
                  <a:lnTo>
                    <a:pt x="530542"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a:off x="6784657" y="217646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30543" y="425767"/>
                  </a:lnTo>
                  <a:lnTo>
                    <a:pt x="509588" y="135255"/>
                  </a:lnTo>
                  <a:lnTo>
                    <a:pt x="247650" y="7620"/>
                  </a:lnTo>
                  <a:lnTo>
                    <a:pt x="6668"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a:off x="7294244" y="2140267"/>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010"/>
                  </a:moveTo>
                  <a:lnTo>
                    <a:pt x="288608" y="588645"/>
                  </a:lnTo>
                  <a:lnTo>
                    <a:pt x="529590" y="425768"/>
                  </a:lnTo>
                  <a:lnTo>
                    <a:pt x="508635" y="135255"/>
                  </a:lnTo>
                  <a:lnTo>
                    <a:pt x="247650" y="7620"/>
                  </a:lnTo>
                  <a:lnTo>
                    <a:pt x="6668"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
            <p:cNvSpPr/>
            <p:nvPr/>
          </p:nvSpPr>
          <p:spPr>
            <a:xfrm>
              <a:off x="6561772" y="2635566"/>
              <a:ext cx="536257" cy="596265"/>
            </a:xfrm>
            <a:custGeom>
              <a:avLst/>
              <a:gdLst/>
              <a:ahLst/>
              <a:cxnLst/>
              <a:rect l="l" t="t" r="r" b="b"/>
              <a:pathLst>
                <a:path w="536257" h="596265" extrusionOk="0">
                  <a:moveTo>
                    <a:pt x="289560" y="596265"/>
                  </a:moveTo>
                  <a:lnTo>
                    <a:pt x="20955" y="465773"/>
                  </a:lnTo>
                  <a:lnTo>
                    <a:pt x="0" y="167640"/>
                  </a:lnTo>
                  <a:lnTo>
                    <a:pt x="247650" y="0"/>
                  </a:lnTo>
                  <a:lnTo>
                    <a:pt x="515303" y="131445"/>
                  </a:lnTo>
                  <a:lnTo>
                    <a:pt x="536258" y="429578"/>
                  </a:lnTo>
                  <a:lnTo>
                    <a:pt x="289560" y="596265"/>
                  </a:lnTo>
                  <a:close/>
                  <a:moveTo>
                    <a:pt x="26670" y="461963"/>
                  </a:moveTo>
                  <a:lnTo>
                    <a:pt x="288608" y="589598"/>
                  </a:lnTo>
                  <a:lnTo>
                    <a:pt x="529590" y="426720"/>
                  </a:lnTo>
                  <a:lnTo>
                    <a:pt x="508635" y="136208"/>
                  </a:lnTo>
                  <a:lnTo>
                    <a:pt x="246697" y="7620"/>
                  </a:lnTo>
                  <a:lnTo>
                    <a:pt x="5715"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7070407" y="259937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962"/>
                  </a:moveTo>
                  <a:lnTo>
                    <a:pt x="289560" y="589598"/>
                  </a:lnTo>
                  <a:lnTo>
                    <a:pt x="530543" y="426720"/>
                  </a:lnTo>
                  <a:lnTo>
                    <a:pt x="509588" y="136207"/>
                  </a:lnTo>
                  <a:lnTo>
                    <a:pt x="247650" y="8573"/>
                  </a:lnTo>
                  <a:lnTo>
                    <a:pt x="6668" y="171450"/>
                  </a:lnTo>
                  <a:lnTo>
                    <a:pt x="27623" y="461962"/>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
            <p:cNvSpPr/>
            <p:nvPr/>
          </p:nvSpPr>
          <p:spPr>
            <a:xfrm>
              <a:off x="7579994" y="2563176"/>
              <a:ext cx="537210" cy="596264"/>
            </a:xfrm>
            <a:custGeom>
              <a:avLst/>
              <a:gdLst/>
              <a:ahLst/>
              <a:cxnLst/>
              <a:rect l="l" t="t" r="r" b="b"/>
              <a:pathLst>
                <a:path w="537210" h="596264"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8" y="135255"/>
                  </a:lnTo>
                  <a:lnTo>
                    <a:pt x="247650" y="7620"/>
                  </a:lnTo>
                  <a:lnTo>
                    <a:pt x="6668"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22;p2"/>
            <p:cNvSpPr/>
            <p:nvPr/>
          </p:nvSpPr>
          <p:spPr>
            <a:xfrm>
              <a:off x="4300537" y="3240404"/>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6670" y="461963"/>
                  </a:moveTo>
                  <a:lnTo>
                    <a:pt x="288608" y="589598"/>
                  </a:lnTo>
                  <a:lnTo>
                    <a:pt x="529590" y="426720"/>
                  </a:lnTo>
                  <a:lnTo>
                    <a:pt x="509588" y="135255"/>
                  </a:lnTo>
                  <a:lnTo>
                    <a:pt x="247650" y="7620"/>
                  </a:lnTo>
                  <a:lnTo>
                    <a:pt x="6668"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a:off x="4809172" y="3204209"/>
              <a:ext cx="537210" cy="596265"/>
            </a:xfrm>
            <a:custGeom>
              <a:avLst/>
              <a:gdLst/>
              <a:ahLst/>
              <a:cxnLst/>
              <a:rect l="l" t="t" r="r" b="b"/>
              <a:pathLst>
                <a:path w="537210" h="596265"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7"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2"/>
            <p:cNvSpPr/>
            <p:nvPr/>
          </p:nvSpPr>
          <p:spPr>
            <a:xfrm>
              <a:off x="5318759" y="3168014"/>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 name="Google Shape;25;p2"/>
            <p:cNvSpPr/>
            <p:nvPr/>
          </p:nvSpPr>
          <p:spPr>
            <a:xfrm>
              <a:off x="5828347" y="3130866"/>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 name="Google Shape;26;p2"/>
            <p:cNvSpPr/>
            <p:nvPr/>
          </p:nvSpPr>
          <p:spPr>
            <a:xfrm>
              <a:off x="6337934" y="3094671"/>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
            <p:cNvSpPr/>
            <p:nvPr/>
          </p:nvSpPr>
          <p:spPr>
            <a:xfrm>
              <a:off x="6847522" y="3058477"/>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7"/>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2"/>
            <p:cNvSpPr/>
            <p:nvPr/>
          </p:nvSpPr>
          <p:spPr>
            <a:xfrm>
              <a:off x="7357109" y="30222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8"/>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a:off x="4076700" y="3700462"/>
              <a:ext cx="537210" cy="595312"/>
            </a:xfrm>
            <a:custGeom>
              <a:avLst/>
              <a:gdLst/>
              <a:ahLst/>
              <a:cxnLst/>
              <a:rect l="l" t="t" r="r" b="b"/>
              <a:pathLst>
                <a:path w="537210" h="595312" extrusionOk="0">
                  <a:moveTo>
                    <a:pt x="289560" y="595313"/>
                  </a:moveTo>
                  <a:lnTo>
                    <a:pt x="20955" y="464820"/>
                  </a:lnTo>
                  <a:lnTo>
                    <a:pt x="0" y="166688"/>
                  </a:lnTo>
                  <a:lnTo>
                    <a:pt x="247650" y="0"/>
                  </a:lnTo>
                  <a:lnTo>
                    <a:pt x="516255" y="130492"/>
                  </a:lnTo>
                  <a:lnTo>
                    <a:pt x="537210" y="428625"/>
                  </a:lnTo>
                  <a:lnTo>
                    <a:pt x="289560" y="595313"/>
                  </a:lnTo>
                  <a:close/>
                  <a:moveTo>
                    <a:pt x="27623" y="461010"/>
                  </a:moveTo>
                  <a:lnTo>
                    <a:pt x="289560" y="588645"/>
                  </a:lnTo>
                  <a:lnTo>
                    <a:pt x="530543" y="425768"/>
                  </a:lnTo>
                  <a:lnTo>
                    <a:pt x="509588" y="135255"/>
                  </a:lnTo>
                  <a:lnTo>
                    <a:pt x="247650" y="6667"/>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2"/>
            <p:cNvSpPr/>
            <p:nvPr/>
          </p:nvSpPr>
          <p:spPr>
            <a:xfrm>
              <a:off x="4586287" y="3663314"/>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 name="Google Shape;31;p2"/>
            <p:cNvSpPr/>
            <p:nvPr/>
          </p:nvSpPr>
          <p:spPr>
            <a:xfrm>
              <a:off x="5095875" y="3627119"/>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8"/>
                  </a:lnTo>
                  <a:lnTo>
                    <a:pt x="529590" y="426720"/>
                  </a:lnTo>
                  <a:lnTo>
                    <a:pt x="508635" y="136208"/>
                  </a:lnTo>
                  <a:lnTo>
                    <a:pt x="247650" y="7620"/>
                  </a:lnTo>
                  <a:lnTo>
                    <a:pt x="6667"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2"/>
            <p:cNvSpPr/>
            <p:nvPr/>
          </p:nvSpPr>
          <p:spPr>
            <a:xfrm>
              <a:off x="5605462" y="3590924"/>
              <a:ext cx="537209" cy="596265"/>
            </a:xfrm>
            <a:custGeom>
              <a:avLst/>
              <a:gdLst/>
              <a:ahLst/>
              <a:cxnLst/>
              <a:rect l="l" t="t" r="r" b="b"/>
              <a:pathLst>
                <a:path w="537209" h="596265" extrusionOk="0">
                  <a:moveTo>
                    <a:pt x="289560" y="596265"/>
                  </a:moveTo>
                  <a:lnTo>
                    <a:pt x="20955" y="465772"/>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6697" y="7620"/>
                  </a:lnTo>
                  <a:lnTo>
                    <a:pt x="5715"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2"/>
            <p:cNvSpPr/>
            <p:nvPr/>
          </p:nvSpPr>
          <p:spPr>
            <a:xfrm>
              <a:off x="6115050" y="35547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7650" y="7620"/>
                  </a:lnTo>
                  <a:lnTo>
                    <a:pt x="6667"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 name="Google Shape;34;p2"/>
            <p:cNvSpPr/>
            <p:nvPr/>
          </p:nvSpPr>
          <p:spPr>
            <a:xfrm>
              <a:off x="6624637" y="35175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7" y="589597"/>
                  </a:lnTo>
                  <a:lnTo>
                    <a:pt x="529590" y="426720"/>
                  </a:lnTo>
                  <a:lnTo>
                    <a:pt x="509588" y="135255"/>
                  </a:lnTo>
                  <a:lnTo>
                    <a:pt x="247650" y="7620"/>
                  </a:lnTo>
                  <a:lnTo>
                    <a:pt x="6668"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 name="Google Shape;35;p2"/>
            <p:cNvSpPr/>
            <p:nvPr/>
          </p:nvSpPr>
          <p:spPr>
            <a:xfrm>
              <a:off x="4362450" y="4123371"/>
              <a:ext cx="537210" cy="595312"/>
            </a:xfrm>
            <a:custGeom>
              <a:avLst/>
              <a:gdLst/>
              <a:ahLst/>
              <a:cxnLst/>
              <a:rect l="l" t="t" r="r" b="b"/>
              <a:pathLst>
                <a:path w="537210" h="595312" extrusionOk="0">
                  <a:moveTo>
                    <a:pt x="290513" y="595313"/>
                  </a:moveTo>
                  <a:lnTo>
                    <a:pt x="21907" y="464820"/>
                  </a:lnTo>
                  <a:lnTo>
                    <a:pt x="0" y="167640"/>
                  </a:lnTo>
                  <a:lnTo>
                    <a:pt x="247650" y="0"/>
                  </a:lnTo>
                  <a:lnTo>
                    <a:pt x="516255" y="130493"/>
                  </a:lnTo>
                  <a:lnTo>
                    <a:pt x="537210" y="428625"/>
                  </a:lnTo>
                  <a:lnTo>
                    <a:pt x="290513" y="595313"/>
                  </a:lnTo>
                  <a:close/>
                  <a:moveTo>
                    <a:pt x="27623" y="461010"/>
                  </a:moveTo>
                  <a:lnTo>
                    <a:pt x="289560" y="588645"/>
                  </a:lnTo>
                  <a:lnTo>
                    <a:pt x="530543" y="424815"/>
                  </a:lnTo>
                  <a:lnTo>
                    <a:pt x="509588" y="134303"/>
                  </a:lnTo>
                  <a:lnTo>
                    <a:pt x="247650" y="6668"/>
                  </a:lnTo>
                  <a:lnTo>
                    <a:pt x="6668" y="169545"/>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2"/>
            <p:cNvSpPr/>
            <p:nvPr/>
          </p:nvSpPr>
          <p:spPr>
            <a:xfrm>
              <a:off x="4872989" y="408622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963"/>
                  </a:moveTo>
                  <a:lnTo>
                    <a:pt x="288608" y="589597"/>
                  </a:lnTo>
                  <a:lnTo>
                    <a:pt x="529590" y="426720"/>
                  </a:lnTo>
                  <a:lnTo>
                    <a:pt x="508635" y="136207"/>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
            <p:cNvSpPr/>
            <p:nvPr/>
          </p:nvSpPr>
          <p:spPr>
            <a:xfrm>
              <a:off x="5381625" y="40500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3" y="426720"/>
                  </a:lnTo>
                  <a:lnTo>
                    <a:pt x="509588" y="136208"/>
                  </a:lnTo>
                  <a:lnTo>
                    <a:pt x="247650" y="7620"/>
                  </a:lnTo>
                  <a:lnTo>
                    <a:pt x="6667" y="170498"/>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2"/>
            <p:cNvSpPr/>
            <p:nvPr/>
          </p:nvSpPr>
          <p:spPr>
            <a:xfrm>
              <a:off x="5891212" y="4013834"/>
              <a:ext cx="537209" cy="596265"/>
            </a:xfrm>
            <a:custGeom>
              <a:avLst/>
              <a:gdLst/>
              <a:ahLst/>
              <a:cxnLst/>
              <a:rect l="l" t="t" r="r" b="b"/>
              <a:pathLst>
                <a:path w="537209" h="596265" extrusionOk="0">
                  <a:moveTo>
                    <a:pt x="289560" y="596265"/>
                  </a:moveTo>
                  <a:lnTo>
                    <a:pt x="20955" y="465772"/>
                  </a:lnTo>
                  <a:lnTo>
                    <a:pt x="0" y="167640"/>
                  </a:lnTo>
                  <a:lnTo>
                    <a:pt x="247650" y="0"/>
                  </a:lnTo>
                  <a:lnTo>
                    <a:pt x="516255" y="130493"/>
                  </a:lnTo>
                  <a:lnTo>
                    <a:pt x="537210" y="428625"/>
                  </a:lnTo>
                  <a:lnTo>
                    <a:pt x="289560" y="596265"/>
                  </a:lnTo>
                  <a:close/>
                  <a:moveTo>
                    <a:pt x="27622" y="461963"/>
                  </a:moveTo>
                  <a:lnTo>
                    <a:pt x="289560" y="589597"/>
                  </a:lnTo>
                  <a:lnTo>
                    <a:pt x="530543"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4139564" y="4582477"/>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2"/>
            <p:cNvSpPr/>
            <p:nvPr/>
          </p:nvSpPr>
          <p:spPr>
            <a:xfrm>
              <a:off x="4649152" y="4545329"/>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2"/>
            <p:cNvSpPr/>
            <p:nvPr/>
          </p:nvSpPr>
          <p:spPr>
            <a:xfrm>
              <a:off x="5158739" y="450913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9578"/>
                  </a:lnTo>
                  <a:lnTo>
                    <a:pt x="289560" y="596265"/>
                  </a:lnTo>
                  <a:close/>
                  <a:moveTo>
                    <a:pt x="26670" y="461963"/>
                  </a:moveTo>
                  <a:lnTo>
                    <a:pt x="288607" y="589597"/>
                  </a:lnTo>
                  <a:lnTo>
                    <a:pt x="529590" y="426720"/>
                  </a:lnTo>
                  <a:lnTo>
                    <a:pt x="508635" y="136208"/>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2"/>
            <p:cNvSpPr/>
            <p:nvPr/>
          </p:nvSpPr>
          <p:spPr>
            <a:xfrm>
              <a:off x="5320665" y="3608069"/>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2"/>
            <p:cNvSpPr/>
            <p:nvPr/>
          </p:nvSpPr>
          <p:spPr>
            <a:xfrm>
              <a:off x="7555230" y="2704147"/>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2"/>
            <p:cNvSpPr/>
            <p:nvPr/>
          </p:nvSpPr>
          <p:spPr>
            <a:xfrm>
              <a:off x="7849552" y="3131819"/>
              <a:ext cx="45719" cy="45720"/>
            </a:xfrm>
            <a:custGeom>
              <a:avLst/>
              <a:gdLst/>
              <a:ahLst/>
              <a:cxnLst/>
              <a:rect l="l" t="t" r="r" b="b"/>
              <a:pathLst>
                <a:path w="45719" h="45720"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
            <p:cNvSpPr/>
            <p:nvPr/>
          </p:nvSpPr>
          <p:spPr>
            <a:xfrm>
              <a:off x="6541769" y="2782251"/>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
            <p:cNvSpPr/>
            <p:nvPr/>
          </p:nvSpPr>
          <p:spPr>
            <a:xfrm>
              <a:off x="7070407" y="30393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47;p2"/>
            <p:cNvSpPr/>
            <p:nvPr/>
          </p:nvSpPr>
          <p:spPr>
            <a:xfrm>
              <a:off x="6890384" y="408241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2"/>
            <p:cNvSpPr/>
            <p:nvPr/>
          </p:nvSpPr>
          <p:spPr>
            <a:xfrm>
              <a:off x="7621905" y="3594734"/>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2"/>
            <p:cNvSpPr/>
            <p:nvPr/>
          </p:nvSpPr>
          <p:spPr>
            <a:xfrm>
              <a:off x="6339840" y="3535619"/>
              <a:ext cx="45719" cy="45780"/>
            </a:xfrm>
            <a:custGeom>
              <a:avLst/>
              <a:gdLst/>
              <a:ahLst/>
              <a:cxnLst/>
              <a:rect l="l" t="t" r="r" b="b"/>
              <a:pathLst>
                <a:path w="45719" h="45780" extrusionOk="0">
                  <a:moveTo>
                    <a:pt x="45720" y="22920"/>
                  </a:moveTo>
                  <a:cubicBezTo>
                    <a:pt x="45720" y="35303"/>
                    <a:pt x="35242" y="45780"/>
                    <a:pt x="22860" y="45780"/>
                  </a:cubicBezTo>
                  <a:cubicBezTo>
                    <a:pt x="10477" y="45780"/>
                    <a:pt x="0" y="35303"/>
                    <a:pt x="0" y="22920"/>
                  </a:cubicBezTo>
                  <a:cubicBezTo>
                    <a:pt x="0" y="10538"/>
                    <a:pt x="10477"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50;p2"/>
            <p:cNvSpPr/>
            <p:nvPr/>
          </p:nvSpPr>
          <p:spPr>
            <a:xfrm>
              <a:off x="5649277" y="4619624"/>
              <a:ext cx="45719" cy="45719"/>
            </a:xfrm>
            <a:custGeom>
              <a:avLst/>
              <a:gdLst/>
              <a:ahLst/>
              <a:cxnLst/>
              <a:rect l="l" t="t" r="r" b="b"/>
              <a:pathLst>
                <a:path w="45719" h="45719"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 name="Google Shape;51;p2"/>
            <p:cNvSpPr/>
            <p:nvPr/>
          </p:nvSpPr>
          <p:spPr>
            <a:xfrm>
              <a:off x="5832157" y="3569969"/>
              <a:ext cx="45720" cy="45720"/>
            </a:xfrm>
            <a:custGeom>
              <a:avLst/>
              <a:gdLst/>
              <a:ahLst/>
              <a:cxnLst/>
              <a:rect l="l" t="t" r="r" b="b"/>
              <a:pathLst>
                <a:path w="45720"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2"/>
            <p:cNvSpPr/>
            <p:nvPr/>
          </p:nvSpPr>
          <p:spPr>
            <a:xfrm>
              <a:off x="6116954" y="3997581"/>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
            <p:cNvSpPr/>
            <p:nvPr/>
          </p:nvSpPr>
          <p:spPr>
            <a:xfrm>
              <a:off x="5097779" y="40680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2"/>
            <p:cNvSpPr/>
            <p:nvPr/>
          </p:nvSpPr>
          <p:spPr>
            <a:xfrm>
              <a:off x="5540692" y="3150809"/>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5" name="Google Shape;55;p2"/>
          <p:cNvGrpSpPr/>
          <p:nvPr/>
        </p:nvGrpSpPr>
        <p:grpSpPr>
          <a:xfrm>
            <a:off x="7736840" y="2162410"/>
            <a:ext cx="3503117" cy="3033228"/>
            <a:chOff x="4076700" y="1680209"/>
            <a:chExt cx="4040504" cy="3498533"/>
          </a:xfrm>
        </p:grpSpPr>
        <p:sp>
          <p:nvSpPr>
            <p:cNvPr id="56" name="Google Shape;56;p2"/>
            <p:cNvSpPr/>
            <p:nvPr/>
          </p:nvSpPr>
          <p:spPr>
            <a:xfrm>
              <a:off x="6497954" y="1753551"/>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010"/>
                  </a:moveTo>
                  <a:lnTo>
                    <a:pt x="289560" y="588645"/>
                  </a:lnTo>
                  <a:lnTo>
                    <a:pt x="530543" y="425768"/>
                  </a:lnTo>
                  <a:lnTo>
                    <a:pt x="509588"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p2"/>
            <p:cNvSpPr/>
            <p:nvPr/>
          </p:nvSpPr>
          <p:spPr>
            <a:xfrm>
              <a:off x="7007542" y="1716404"/>
              <a:ext cx="537209" cy="596265"/>
            </a:xfrm>
            <a:custGeom>
              <a:avLst/>
              <a:gdLst/>
              <a:ahLst/>
              <a:cxnLst/>
              <a:rect l="l" t="t" r="r" b="b"/>
              <a:pathLst>
                <a:path w="537209" h="596265"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2" y="426720"/>
                  </a:lnTo>
                  <a:lnTo>
                    <a:pt x="509588" y="136208"/>
                  </a:lnTo>
                  <a:lnTo>
                    <a:pt x="247650" y="8572"/>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2"/>
            <p:cNvSpPr/>
            <p:nvPr/>
          </p:nvSpPr>
          <p:spPr>
            <a:xfrm>
              <a:off x="7517130" y="1680209"/>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2" y="461963"/>
                  </a:moveTo>
                  <a:lnTo>
                    <a:pt x="289560" y="589598"/>
                  </a:lnTo>
                  <a:lnTo>
                    <a:pt x="530542"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 name="Google Shape;59;p2"/>
            <p:cNvSpPr/>
            <p:nvPr/>
          </p:nvSpPr>
          <p:spPr>
            <a:xfrm>
              <a:off x="6784657" y="217646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30543" y="425767"/>
                  </a:lnTo>
                  <a:lnTo>
                    <a:pt x="509588" y="135255"/>
                  </a:lnTo>
                  <a:lnTo>
                    <a:pt x="247650" y="7620"/>
                  </a:lnTo>
                  <a:lnTo>
                    <a:pt x="6668"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2"/>
            <p:cNvSpPr/>
            <p:nvPr/>
          </p:nvSpPr>
          <p:spPr>
            <a:xfrm>
              <a:off x="7294244" y="2140267"/>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010"/>
                  </a:moveTo>
                  <a:lnTo>
                    <a:pt x="288608" y="588645"/>
                  </a:lnTo>
                  <a:lnTo>
                    <a:pt x="529590" y="425768"/>
                  </a:lnTo>
                  <a:lnTo>
                    <a:pt x="508635" y="135255"/>
                  </a:lnTo>
                  <a:lnTo>
                    <a:pt x="247650" y="7620"/>
                  </a:lnTo>
                  <a:lnTo>
                    <a:pt x="6668"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2"/>
            <p:cNvSpPr/>
            <p:nvPr/>
          </p:nvSpPr>
          <p:spPr>
            <a:xfrm>
              <a:off x="6561772" y="2635566"/>
              <a:ext cx="536257" cy="596265"/>
            </a:xfrm>
            <a:custGeom>
              <a:avLst/>
              <a:gdLst/>
              <a:ahLst/>
              <a:cxnLst/>
              <a:rect l="l" t="t" r="r" b="b"/>
              <a:pathLst>
                <a:path w="536257" h="596265" extrusionOk="0">
                  <a:moveTo>
                    <a:pt x="289560" y="596265"/>
                  </a:moveTo>
                  <a:lnTo>
                    <a:pt x="20955" y="465773"/>
                  </a:lnTo>
                  <a:lnTo>
                    <a:pt x="0" y="167640"/>
                  </a:lnTo>
                  <a:lnTo>
                    <a:pt x="247650" y="0"/>
                  </a:lnTo>
                  <a:lnTo>
                    <a:pt x="515303" y="131445"/>
                  </a:lnTo>
                  <a:lnTo>
                    <a:pt x="536258" y="429578"/>
                  </a:lnTo>
                  <a:lnTo>
                    <a:pt x="289560" y="596265"/>
                  </a:lnTo>
                  <a:close/>
                  <a:moveTo>
                    <a:pt x="26670" y="461963"/>
                  </a:moveTo>
                  <a:lnTo>
                    <a:pt x="288608" y="589598"/>
                  </a:lnTo>
                  <a:lnTo>
                    <a:pt x="529590" y="426720"/>
                  </a:lnTo>
                  <a:lnTo>
                    <a:pt x="508635" y="136208"/>
                  </a:lnTo>
                  <a:lnTo>
                    <a:pt x="246697" y="7620"/>
                  </a:lnTo>
                  <a:lnTo>
                    <a:pt x="5715"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2"/>
            <p:cNvSpPr/>
            <p:nvPr/>
          </p:nvSpPr>
          <p:spPr>
            <a:xfrm>
              <a:off x="7070407" y="259937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962"/>
                  </a:moveTo>
                  <a:lnTo>
                    <a:pt x="289560" y="589598"/>
                  </a:lnTo>
                  <a:lnTo>
                    <a:pt x="530543" y="426720"/>
                  </a:lnTo>
                  <a:lnTo>
                    <a:pt x="509588" y="136207"/>
                  </a:lnTo>
                  <a:lnTo>
                    <a:pt x="247650" y="8573"/>
                  </a:lnTo>
                  <a:lnTo>
                    <a:pt x="6668" y="171450"/>
                  </a:lnTo>
                  <a:lnTo>
                    <a:pt x="27623" y="461962"/>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 name="Google Shape;63;p2"/>
            <p:cNvSpPr/>
            <p:nvPr/>
          </p:nvSpPr>
          <p:spPr>
            <a:xfrm>
              <a:off x="7579994" y="2563176"/>
              <a:ext cx="537210" cy="596264"/>
            </a:xfrm>
            <a:custGeom>
              <a:avLst/>
              <a:gdLst/>
              <a:ahLst/>
              <a:cxnLst/>
              <a:rect l="l" t="t" r="r" b="b"/>
              <a:pathLst>
                <a:path w="537210" h="596264"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8" y="135255"/>
                  </a:lnTo>
                  <a:lnTo>
                    <a:pt x="247650" y="7620"/>
                  </a:lnTo>
                  <a:lnTo>
                    <a:pt x="6668"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2"/>
            <p:cNvSpPr/>
            <p:nvPr/>
          </p:nvSpPr>
          <p:spPr>
            <a:xfrm>
              <a:off x="4300537" y="3240404"/>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6670" y="461963"/>
                  </a:moveTo>
                  <a:lnTo>
                    <a:pt x="288608" y="589598"/>
                  </a:lnTo>
                  <a:lnTo>
                    <a:pt x="529590" y="426720"/>
                  </a:lnTo>
                  <a:lnTo>
                    <a:pt x="509588" y="135255"/>
                  </a:lnTo>
                  <a:lnTo>
                    <a:pt x="247650" y="7620"/>
                  </a:lnTo>
                  <a:lnTo>
                    <a:pt x="6668"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 name="Google Shape;65;p2"/>
            <p:cNvSpPr/>
            <p:nvPr/>
          </p:nvSpPr>
          <p:spPr>
            <a:xfrm>
              <a:off x="4809172" y="3204209"/>
              <a:ext cx="537210" cy="596265"/>
            </a:xfrm>
            <a:custGeom>
              <a:avLst/>
              <a:gdLst/>
              <a:ahLst/>
              <a:cxnLst/>
              <a:rect l="l" t="t" r="r" b="b"/>
              <a:pathLst>
                <a:path w="537210" h="596265"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7"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2"/>
            <p:cNvSpPr/>
            <p:nvPr/>
          </p:nvSpPr>
          <p:spPr>
            <a:xfrm>
              <a:off x="5318759" y="3168014"/>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2"/>
            <p:cNvSpPr/>
            <p:nvPr/>
          </p:nvSpPr>
          <p:spPr>
            <a:xfrm>
              <a:off x="5828347" y="3130866"/>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2"/>
            <p:cNvSpPr/>
            <p:nvPr/>
          </p:nvSpPr>
          <p:spPr>
            <a:xfrm>
              <a:off x="6337934" y="3094671"/>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2"/>
            <p:cNvSpPr/>
            <p:nvPr/>
          </p:nvSpPr>
          <p:spPr>
            <a:xfrm>
              <a:off x="6847522" y="3058477"/>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7"/>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2"/>
            <p:cNvSpPr/>
            <p:nvPr/>
          </p:nvSpPr>
          <p:spPr>
            <a:xfrm>
              <a:off x="7357109" y="30222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8"/>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2"/>
            <p:cNvSpPr/>
            <p:nvPr/>
          </p:nvSpPr>
          <p:spPr>
            <a:xfrm>
              <a:off x="4076700" y="3700462"/>
              <a:ext cx="537210" cy="595312"/>
            </a:xfrm>
            <a:custGeom>
              <a:avLst/>
              <a:gdLst/>
              <a:ahLst/>
              <a:cxnLst/>
              <a:rect l="l" t="t" r="r" b="b"/>
              <a:pathLst>
                <a:path w="537210" h="595312" extrusionOk="0">
                  <a:moveTo>
                    <a:pt x="289560" y="595313"/>
                  </a:moveTo>
                  <a:lnTo>
                    <a:pt x="20955" y="464820"/>
                  </a:lnTo>
                  <a:lnTo>
                    <a:pt x="0" y="166688"/>
                  </a:lnTo>
                  <a:lnTo>
                    <a:pt x="247650" y="0"/>
                  </a:lnTo>
                  <a:lnTo>
                    <a:pt x="516255" y="130492"/>
                  </a:lnTo>
                  <a:lnTo>
                    <a:pt x="537210" y="428625"/>
                  </a:lnTo>
                  <a:lnTo>
                    <a:pt x="289560" y="595313"/>
                  </a:lnTo>
                  <a:close/>
                  <a:moveTo>
                    <a:pt x="27623" y="461010"/>
                  </a:moveTo>
                  <a:lnTo>
                    <a:pt x="289560" y="588645"/>
                  </a:lnTo>
                  <a:lnTo>
                    <a:pt x="530543" y="425768"/>
                  </a:lnTo>
                  <a:lnTo>
                    <a:pt x="509588" y="135255"/>
                  </a:lnTo>
                  <a:lnTo>
                    <a:pt x="247650" y="6667"/>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2"/>
            <p:cNvSpPr/>
            <p:nvPr/>
          </p:nvSpPr>
          <p:spPr>
            <a:xfrm>
              <a:off x="4586287" y="3663314"/>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2"/>
            <p:cNvSpPr/>
            <p:nvPr/>
          </p:nvSpPr>
          <p:spPr>
            <a:xfrm>
              <a:off x="5095875" y="3627119"/>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8"/>
                  </a:lnTo>
                  <a:lnTo>
                    <a:pt x="529590" y="426720"/>
                  </a:lnTo>
                  <a:lnTo>
                    <a:pt x="508635" y="136208"/>
                  </a:lnTo>
                  <a:lnTo>
                    <a:pt x="247650" y="7620"/>
                  </a:lnTo>
                  <a:lnTo>
                    <a:pt x="6667"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2"/>
            <p:cNvSpPr/>
            <p:nvPr/>
          </p:nvSpPr>
          <p:spPr>
            <a:xfrm>
              <a:off x="5605462" y="3590924"/>
              <a:ext cx="537209" cy="596265"/>
            </a:xfrm>
            <a:custGeom>
              <a:avLst/>
              <a:gdLst/>
              <a:ahLst/>
              <a:cxnLst/>
              <a:rect l="l" t="t" r="r" b="b"/>
              <a:pathLst>
                <a:path w="537209" h="596265" extrusionOk="0">
                  <a:moveTo>
                    <a:pt x="289560" y="596265"/>
                  </a:moveTo>
                  <a:lnTo>
                    <a:pt x="20955" y="465772"/>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6697" y="7620"/>
                  </a:lnTo>
                  <a:lnTo>
                    <a:pt x="5715"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2"/>
            <p:cNvSpPr/>
            <p:nvPr/>
          </p:nvSpPr>
          <p:spPr>
            <a:xfrm>
              <a:off x="6115050" y="35547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7650" y="7620"/>
                  </a:lnTo>
                  <a:lnTo>
                    <a:pt x="6667"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2"/>
            <p:cNvSpPr/>
            <p:nvPr/>
          </p:nvSpPr>
          <p:spPr>
            <a:xfrm>
              <a:off x="6624637" y="35175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7" y="589597"/>
                  </a:lnTo>
                  <a:lnTo>
                    <a:pt x="529590" y="426720"/>
                  </a:lnTo>
                  <a:lnTo>
                    <a:pt x="509588" y="135255"/>
                  </a:lnTo>
                  <a:lnTo>
                    <a:pt x="247650" y="7620"/>
                  </a:lnTo>
                  <a:lnTo>
                    <a:pt x="6668"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 name="Google Shape;77;p2"/>
            <p:cNvSpPr/>
            <p:nvPr/>
          </p:nvSpPr>
          <p:spPr>
            <a:xfrm>
              <a:off x="4362450" y="4123371"/>
              <a:ext cx="537210" cy="595312"/>
            </a:xfrm>
            <a:custGeom>
              <a:avLst/>
              <a:gdLst/>
              <a:ahLst/>
              <a:cxnLst/>
              <a:rect l="l" t="t" r="r" b="b"/>
              <a:pathLst>
                <a:path w="537210" h="595312" extrusionOk="0">
                  <a:moveTo>
                    <a:pt x="290513" y="595313"/>
                  </a:moveTo>
                  <a:lnTo>
                    <a:pt x="21907" y="464820"/>
                  </a:lnTo>
                  <a:lnTo>
                    <a:pt x="0" y="167640"/>
                  </a:lnTo>
                  <a:lnTo>
                    <a:pt x="247650" y="0"/>
                  </a:lnTo>
                  <a:lnTo>
                    <a:pt x="516255" y="130493"/>
                  </a:lnTo>
                  <a:lnTo>
                    <a:pt x="537210" y="428625"/>
                  </a:lnTo>
                  <a:lnTo>
                    <a:pt x="290513" y="595313"/>
                  </a:lnTo>
                  <a:close/>
                  <a:moveTo>
                    <a:pt x="27623" y="461010"/>
                  </a:moveTo>
                  <a:lnTo>
                    <a:pt x="289560" y="588645"/>
                  </a:lnTo>
                  <a:lnTo>
                    <a:pt x="530543" y="424815"/>
                  </a:lnTo>
                  <a:lnTo>
                    <a:pt x="509588" y="134303"/>
                  </a:lnTo>
                  <a:lnTo>
                    <a:pt x="247650" y="6668"/>
                  </a:lnTo>
                  <a:lnTo>
                    <a:pt x="6668" y="169545"/>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 name="Google Shape;78;p2"/>
            <p:cNvSpPr/>
            <p:nvPr/>
          </p:nvSpPr>
          <p:spPr>
            <a:xfrm>
              <a:off x="4872989" y="408622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963"/>
                  </a:moveTo>
                  <a:lnTo>
                    <a:pt x="288608" y="589597"/>
                  </a:lnTo>
                  <a:lnTo>
                    <a:pt x="529590" y="426720"/>
                  </a:lnTo>
                  <a:lnTo>
                    <a:pt x="508635" y="136207"/>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2"/>
            <p:cNvSpPr/>
            <p:nvPr/>
          </p:nvSpPr>
          <p:spPr>
            <a:xfrm>
              <a:off x="5381625" y="40500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3" y="426720"/>
                  </a:lnTo>
                  <a:lnTo>
                    <a:pt x="509588" y="136208"/>
                  </a:lnTo>
                  <a:lnTo>
                    <a:pt x="247650" y="7620"/>
                  </a:lnTo>
                  <a:lnTo>
                    <a:pt x="6667" y="170498"/>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2"/>
            <p:cNvSpPr/>
            <p:nvPr/>
          </p:nvSpPr>
          <p:spPr>
            <a:xfrm>
              <a:off x="5891212" y="4013834"/>
              <a:ext cx="537209" cy="596265"/>
            </a:xfrm>
            <a:custGeom>
              <a:avLst/>
              <a:gdLst/>
              <a:ahLst/>
              <a:cxnLst/>
              <a:rect l="l" t="t" r="r" b="b"/>
              <a:pathLst>
                <a:path w="537209" h="596265" extrusionOk="0">
                  <a:moveTo>
                    <a:pt x="289560" y="596265"/>
                  </a:moveTo>
                  <a:lnTo>
                    <a:pt x="20955" y="465772"/>
                  </a:lnTo>
                  <a:lnTo>
                    <a:pt x="0" y="167640"/>
                  </a:lnTo>
                  <a:lnTo>
                    <a:pt x="247650" y="0"/>
                  </a:lnTo>
                  <a:lnTo>
                    <a:pt x="516255" y="130493"/>
                  </a:lnTo>
                  <a:lnTo>
                    <a:pt x="537210" y="428625"/>
                  </a:lnTo>
                  <a:lnTo>
                    <a:pt x="289560" y="596265"/>
                  </a:lnTo>
                  <a:close/>
                  <a:moveTo>
                    <a:pt x="27622" y="461963"/>
                  </a:moveTo>
                  <a:lnTo>
                    <a:pt x="289560" y="589597"/>
                  </a:lnTo>
                  <a:lnTo>
                    <a:pt x="530543"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2"/>
            <p:cNvSpPr/>
            <p:nvPr/>
          </p:nvSpPr>
          <p:spPr>
            <a:xfrm>
              <a:off x="4139564" y="4582477"/>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2"/>
            <p:cNvSpPr/>
            <p:nvPr/>
          </p:nvSpPr>
          <p:spPr>
            <a:xfrm>
              <a:off x="4649152" y="4545329"/>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2"/>
            <p:cNvSpPr/>
            <p:nvPr/>
          </p:nvSpPr>
          <p:spPr>
            <a:xfrm>
              <a:off x="5158739" y="450913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9578"/>
                  </a:lnTo>
                  <a:lnTo>
                    <a:pt x="289560" y="596265"/>
                  </a:lnTo>
                  <a:close/>
                  <a:moveTo>
                    <a:pt x="26670" y="461963"/>
                  </a:moveTo>
                  <a:lnTo>
                    <a:pt x="288607" y="589597"/>
                  </a:lnTo>
                  <a:lnTo>
                    <a:pt x="529590" y="426720"/>
                  </a:lnTo>
                  <a:lnTo>
                    <a:pt x="508635" y="136208"/>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2"/>
            <p:cNvSpPr/>
            <p:nvPr/>
          </p:nvSpPr>
          <p:spPr>
            <a:xfrm>
              <a:off x="5320665" y="3608069"/>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2"/>
            <p:cNvSpPr/>
            <p:nvPr/>
          </p:nvSpPr>
          <p:spPr>
            <a:xfrm>
              <a:off x="7555230" y="2704147"/>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 name="Google Shape;86;p2"/>
            <p:cNvSpPr/>
            <p:nvPr/>
          </p:nvSpPr>
          <p:spPr>
            <a:xfrm>
              <a:off x="7849552" y="3131819"/>
              <a:ext cx="45719" cy="45720"/>
            </a:xfrm>
            <a:custGeom>
              <a:avLst/>
              <a:gdLst/>
              <a:ahLst/>
              <a:cxnLst/>
              <a:rect l="l" t="t" r="r" b="b"/>
              <a:pathLst>
                <a:path w="45719" h="45720"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2"/>
            <p:cNvSpPr/>
            <p:nvPr/>
          </p:nvSpPr>
          <p:spPr>
            <a:xfrm>
              <a:off x="6541769" y="2782251"/>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 name="Google Shape;88;p2"/>
            <p:cNvSpPr/>
            <p:nvPr/>
          </p:nvSpPr>
          <p:spPr>
            <a:xfrm>
              <a:off x="7070407" y="30393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 name="Google Shape;89;p2"/>
            <p:cNvSpPr/>
            <p:nvPr/>
          </p:nvSpPr>
          <p:spPr>
            <a:xfrm>
              <a:off x="6890384" y="408241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2"/>
            <p:cNvSpPr/>
            <p:nvPr/>
          </p:nvSpPr>
          <p:spPr>
            <a:xfrm>
              <a:off x="7621905" y="3594734"/>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2"/>
            <p:cNvSpPr/>
            <p:nvPr/>
          </p:nvSpPr>
          <p:spPr>
            <a:xfrm>
              <a:off x="6339840" y="3535619"/>
              <a:ext cx="45719" cy="45780"/>
            </a:xfrm>
            <a:custGeom>
              <a:avLst/>
              <a:gdLst/>
              <a:ahLst/>
              <a:cxnLst/>
              <a:rect l="l" t="t" r="r" b="b"/>
              <a:pathLst>
                <a:path w="45719" h="45780" extrusionOk="0">
                  <a:moveTo>
                    <a:pt x="45720" y="22920"/>
                  </a:moveTo>
                  <a:cubicBezTo>
                    <a:pt x="45720" y="35303"/>
                    <a:pt x="35242" y="45780"/>
                    <a:pt x="22860" y="45780"/>
                  </a:cubicBezTo>
                  <a:cubicBezTo>
                    <a:pt x="10477" y="45780"/>
                    <a:pt x="0" y="35303"/>
                    <a:pt x="0" y="22920"/>
                  </a:cubicBezTo>
                  <a:cubicBezTo>
                    <a:pt x="0" y="10538"/>
                    <a:pt x="10477"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 name="Google Shape;92;p2"/>
            <p:cNvSpPr/>
            <p:nvPr/>
          </p:nvSpPr>
          <p:spPr>
            <a:xfrm>
              <a:off x="5649277" y="4619624"/>
              <a:ext cx="45719" cy="45719"/>
            </a:xfrm>
            <a:custGeom>
              <a:avLst/>
              <a:gdLst/>
              <a:ahLst/>
              <a:cxnLst/>
              <a:rect l="l" t="t" r="r" b="b"/>
              <a:pathLst>
                <a:path w="45719" h="45719"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2"/>
            <p:cNvSpPr/>
            <p:nvPr/>
          </p:nvSpPr>
          <p:spPr>
            <a:xfrm>
              <a:off x="5832157" y="3569969"/>
              <a:ext cx="45720" cy="45720"/>
            </a:xfrm>
            <a:custGeom>
              <a:avLst/>
              <a:gdLst/>
              <a:ahLst/>
              <a:cxnLst/>
              <a:rect l="l" t="t" r="r" b="b"/>
              <a:pathLst>
                <a:path w="45720"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2"/>
            <p:cNvSpPr/>
            <p:nvPr/>
          </p:nvSpPr>
          <p:spPr>
            <a:xfrm>
              <a:off x="6116954" y="3997581"/>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2"/>
            <p:cNvSpPr/>
            <p:nvPr/>
          </p:nvSpPr>
          <p:spPr>
            <a:xfrm>
              <a:off x="5097779" y="40680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 name="Google Shape;96;p2"/>
            <p:cNvSpPr/>
            <p:nvPr/>
          </p:nvSpPr>
          <p:spPr>
            <a:xfrm>
              <a:off x="5540692" y="3150809"/>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7" name="Google Shape;97;p2"/>
          <p:cNvGrpSpPr/>
          <p:nvPr/>
        </p:nvGrpSpPr>
        <p:grpSpPr>
          <a:xfrm rot="10800000">
            <a:off x="3670607" y="-2332462"/>
            <a:ext cx="6348884" cy="3457697"/>
            <a:chOff x="2433637" y="1433512"/>
            <a:chExt cx="7322819" cy="3988117"/>
          </a:xfrm>
        </p:grpSpPr>
        <p:sp>
          <p:nvSpPr>
            <p:cNvPr id="98" name="Google Shape;98;p2"/>
            <p:cNvSpPr/>
            <p:nvPr/>
          </p:nvSpPr>
          <p:spPr>
            <a:xfrm>
              <a:off x="5944552" y="1433512"/>
              <a:ext cx="584834" cy="598169"/>
            </a:xfrm>
            <a:custGeom>
              <a:avLst/>
              <a:gdLst/>
              <a:ahLst/>
              <a:cxnLst/>
              <a:rect l="l" t="t" r="r" b="b"/>
              <a:pathLst>
                <a:path w="584834" h="598169" extrusionOk="0">
                  <a:moveTo>
                    <a:pt x="225742" y="598170"/>
                  </a:moveTo>
                  <a:lnTo>
                    <a:pt x="0" y="390525"/>
                  </a:lnTo>
                  <a:lnTo>
                    <a:pt x="66675" y="91440"/>
                  </a:lnTo>
                  <a:lnTo>
                    <a:pt x="360045" y="0"/>
                  </a:lnTo>
                  <a:lnTo>
                    <a:pt x="584835" y="207645"/>
                  </a:lnTo>
                  <a:lnTo>
                    <a:pt x="518160" y="506730"/>
                  </a:lnTo>
                  <a:lnTo>
                    <a:pt x="225742" y="598170"/>
                  </a:lnTo>
                  <a:close/>
                  <a:moveTo>
                    <a:pt x="6667" y="388620"/>
                  </a:moveTo>
                  <a:lnTo>
                    <a:pt x="226695" y="590550"/>
                  </a:lnTo>
                  <a:lnTo>
                    <a:pt x="512445" y="501015"/>
                  </a:lnTo>
                  <a:lnTo>
                    <a:pt x="578167" y="208598"/>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 name="Google Shape;99;p2"/>
            <p:cNvSpPr/>
            <p:nvPr/>
          </p:nvSpPr>
          <p:spPr>
            <a:xfrm>
              <a:off x="6456044" y="1547812"/>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8" y="591503"/>
                  </a:lnTo>
                  <a:lnTo>
                    <a:pt x="513398" y="501967"/>
                  </a:lnTo>
                  <a:lnTo>
                    <a:pt x="579120" y="209550"/>
                  </a:lnTo>
                  <a:lnTo>
                    <a:pt x="359093" y="6667"/>
                  </a:lnTo>
                  <a:lnTo>
                    <a:pt x="73343"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 name="Google Shape;100;p2"/>
            <p:cNvSpPr/>
            <p:nvPr/>
          </p:nvSpPr>
          <p:spPr>
            <a:xfrm>
              <a:off x="8502967" y="200786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7"/>
                  </a:lnTo>
                  <a:lnTo>
                    <a:pt x="359093" y="6668"/>
                  </a:lnTo>
                  <a:lnTo>
                    <a:pt x="73343" y="96203"/>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2"/>
            <p:cNvSpPr/>
            <p:nvPr/>
          </p:nvSpPr>
          <p:spPr>
            <a:xfrm>
              <a:off x="9015412" y="212216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 name="Google Shape;102;p2"/>
            <p:cNvSpPr/>
            <p:nvPr/>
          </p:nvSpPr>
          <p:spPr>
            <a:xfrm>
              <a:off x="6100762" y="1934526"/>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8"/>
                  </a:lnTo>
                  <a:lnTo>
                    <a:pt x="359093" y="5715"/>
                  </a:lnTo>
                  <a:lnTo>
                    <a:pt x="73343"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 name="Google Shape;103;p2"/>
            <p:cNvSpPr/>
            <p:nvPr/>
          </p:nvSpPr>
          <p:spPr>
            <a:xfrm>
              <a:off x="6612254" y="2048826"/>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8"/>
                  </a:lnTo>
                  <a:lnTo>
                    <a:pt x="579120" y="209550"/>
                  </a:lnTo>
                  <a:lnTo>
                    <a:pt x="359092" y="6668"/>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2"/>
            <p:cNvSpPr/>
            <p:nvPr/>
          </p:nvSpPr>
          <p:spPr>
            <a:xfrm>
              <a:off x="8148637" y="2393632"/>
              <a:ext cx="584835" cy="598170"/>
            </a:xfrm>
            <a:custGeom>
              <a:avLst/>
              <a:gdLst/>
              <a:ahLst/>
              <a:cxnLst/>
              <a:rect l="l" t="t" r="r" b="b"/>
              <a:pathLst>
                <a:path w="584835" h="598170" extrusionOk="0">
                  <a:moveTo>
                    <a:pt x="224790" y="598170"/>
                  </a:moveTo>
                  <a:lnTo>
                    <a:pt x="0" y="390525"/>
                  </a:lnTo>
                  <a:lnTo>
                    <a:pt x="66675" y="91440"/>
                  </a:lnTo>
                  <a:lnTo>
                    <a:pt x="359093" y="0"/>
                  </a:lnTo>
                  <a:lnTo>
                    <a:pt x="584835" y="207645"/>
                  </a:lnTo>
                  <a:lnTo>
                    <a:pt x="518160" y="506730"/>
                  </a:lnTo>
                  <a:lnTo>
                    <a:pt x="224790" y="598170"/>
                  </a:lnTo>
                  <a:close/>
                  <a:moveTo>
                    <a:pt x="6668" y="387667"/>
                  </a:moveTo>
                  <a:lnTo>
                    <a:pt x="226695" y="590550"/>
                  </a:lnTo>
                  <a:lnTo>
                    <a:pt x="512445" y="501015"/>
                  </a:lnTo>
                  <a:lnTo>
                    <a:pt x="578168" y="208597"/>
                  </a:lnTo>
                  <a:lnTo>
                    <a:pt x="358140" y="5715"/>
                  </a:lnTo>
                  <a:lnTo>
                    <a:pt x="72390" y="95250"/>
                  </a:lnTo>
                  <a:lnTo>
                    <a:pt x="6668"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 name="Google Shape;105;p2"/>
            <p:cNvSpPr/>
            <p:nvPr/>
          </p:nvSpPr>
          <p:spPr>
            <a:xfrm>
              <a:off x="8660129" y="2507932"/>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 name="Google Shape;106;p2"/>
            <p:cNvSpPr/>
            <p:nvPr/>
          </p:nvSpPr>
          <p:spPr>
            <a:xfrm>
              <a:off x="9171622" y="2623184"/>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8140" y="6667"/>
                  </a:lnTo>
                  <a:lnTo>
                    <a:pt x="72390" y="96202"/>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2"/>
            <p:cNvSpPr/>
            <p:nvPr/>
          </p:nvSpPr>
          <p:spPr>
            <a:xfrm>
              <a:off x="4722494" y="2090737"/>
              <a:ext cx="584835" cy="598170"/>
            </a:xfrm>
            <a:custGeom>
              <a:avLst/>
              <a:gdLst/>
              <a:ahLst/>
              <a:cxnLst/>
              <a:rect l="l" t="t" r="r" b="b"/>
              <a:pathLst>
                <a:path w="584835"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9550"/>
                  </a:lnTo>
                  <a:lnTo>
                    <a:pt x="358140" y="6667"/>
                  </a:lnTo>
                  <a:lnTo>
                    <a:pt x="72390" y="96202"/>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 name="Google Shape;108;p2"/>
            <p:cNvSpPr/>
            <p:nvPr/>
          </p:nvSpPr>
          <p:spPr>
            <a:xfrm>
              <a:off x="5233987" y="2205037"/>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3"/>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 name="Google Shape;109;p2"/>
            <p:cNvSpPr/>
            <p:nvPr/>
          </p:nvSpPr>
          <p:spPr>
            <a:xfrm>
              <a:off x="5745479" y="2320289"/>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9092" y="5715"/>
                  </a:lnTo>
                  <a:lnTo>
                    <a:pt x="73342"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2"/>
            <p:cNvSpPr/>
            <p:nvPr/>
          </p:nvSpPr>
          <p:spPr>
            <a:xfrm>
              <a:off x="6256971" y="243458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7" y="591503"/>
                  </a:lnTo>
                  <a:lnTo>
                    <a:pt x="513397" y="501968"/>
                  </a:lnTo>
                  <a:lnTo>
                    <a:pt x="579120" y="209550"/>
                  </a:lnTo>
                  <a:lnTo>
                    <a:pt x="359093" y="6668"/>
                  </a:lnTo>
                  <a:lnTo>
                    <a:pt x="73343"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 name="Google Shape;111;p2"/>
            <p:cNvSpPr/>
            <p:nvPr/>
          </p:nvSpPr>
          <p:spPr>
            <a:xfrm>
              <a:off x="6769417" y="25498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 name="Google Shape;112;p2"/>
            <p:cNvSpPr/>
            <p:nvPr/>
          </p:nvSpPr>
          <p:spPr>
            <a:xfrm>
              <a:off x="7280909" y="26641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7"/>
                  </a:lnTo>
                  <a:lnTo>
                    <a:pt x="579120" y="209550"/>
                  </a:lnTo>
                  <a:lnTo>
                    <a:pt x="358140" y="7620"/>
                  </a:lnTo>
                  <a:lnTo>
                    <a:pt x="72390" y="97155"/>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2"/>
            <p:cNvSpPr/>
            <p:nvPr/>
          </p:nvSpPr>
          <p:spPr>
            <a:xfrm>
              <a:off x="7792401" y="2779394"/>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8" y="590550"/>
                  </a:lnTo>
                  <a:lnTo>
                    <a:pt x="513398" y="501015"/>
                  </a:lnTo>
                  <a:lnTo>
                    <a:pt x="579120" y="208597"/>
                  </a:lnTo>
                  <a:lnTo>
                    <a:pt x="359093" y="6667"/>
                  </a:lnTo>
                  <a:lnTo>
                    <a:pt x="73343"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2"/>
            <p:cNvSpPr/>
            <p:nvPr/>
          </p:nvSpPr>
          <p:spPr>
            <a:xfrm>
              <a:off x="8305799" y="289369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224790" y="598170"/>
                  </a:lnTo>
                  <a:close/>
                  <a:moveTo>
                    <a:pt x="5715" y="388620"/>
                  </a:moveTo>
                  <a:lnTo>
                    <a:pt x="225743" y="591502"/>
                  </a:lnTo>
                  <a:lnTo>
                    <a:pt x="511493" y="501967"/>
                  </a:lnTo>
                  <a:lnTo>
                    <a:pt x="577215" y="209550"/>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 name="Google Shape;115;p2"/>
            <p:cNvSpPr/>
            <p:nvPr/>
          </p:nvSpPr>
          <p:spPr>
            <a:xfrm>
              <a:off x="8817292" y="3008946"/>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2"/>
            <p:cNvSpPr/>
            <p:nvPr/>
          </p:nvSpPr>
          <p:spPr>
            <a:xfrm>
              <a:off x="3343274" y="2246947"/>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2"/>
            <p:cNvSpPr/>
            <p:nvPr/>
          </p:nvSpPr>
          <p:spPr>
            <a:xfrm>
              <a:off x="3854766" y="2361247"/>
              <a:ext cx="584835" cy="598169"/>
            </a:xfrm>
            <a:custGeom>
              <a:avLst/>
              <a:gdLst/>
              <a:ahLst/>
              <a:cxnLst/>
              <a:rect l="l" t="t" r="r" b="b"/>
              <a:pathLst>
                <a:path w="584835"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8" y="591503"/>
                  </a:lnTo>
                  <a:lnTo>
                    <a:pt x="513398" y="501968"/>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2"/>
            <p:cNvSpPr/>
            <p:nvPr/>
          </p:nvSpPr>
          <p:spPr>
            <a:xfrm>
              <a:off x="4367212" y="2476499"/>
              <a:ext cx="584834" cy="598170"/>
            </a:xfrm>
            <a:custGeom>
              <a:avLst/>
              <a:gdLst/>
              <a:ahLst/>
              <a:cxnLst/>
              <a:rect l="l" t="t" r="r" b="b"/>
              <a:pathLst>
                <a:path w="584834"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2"/>
            <p:cNvSpPr/>
            <p:nvPr/>
          </p:nvSpPr>
          <p:spPr>
            <a:xfrm>
              <a:off x="4878704" y="2590799"/>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8620"/>
                  </a:moveTo>
                  <a:lnTo>
                    <a:pt x="226695" y="591503"/>
                  </a:lnTo>
                  <a:lnTo>
                    <a:pt x="512445" y="501967"/>
                  </a:lnTo>
                  <a:lnTo>
                    <a:pt x="578167"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2"/>
            <p:cNvSpPr/>
            <p:nvPr/>
          </p:nvSpPr>
          <p:spPr>
            <a:xfrm>
              <a:off x="5390196" y="2706052"/>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7" y="590550"/>
                  </a:lnTo>
                  <a:lnTo>
                    <a:pt x="513397" y="501015"/>
                  </a:lnTo>
                  <a:lnTo>
                    <a:pt x="579120" y="208597"/>
                  </a:lnTo>
                  <a:lnTo>
                    <a:pt x="358140" y="6667"/>
                  </a:lnTo>
                  <a:lnTo>
                    <a:pt x="72390"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2"/>
            <p:cNvSpPr/>
            <p:nvPr/>
          </p:nvSpPr>
          <p:spPr>
            <a:xfrm>
              <a:off x="5901689" y="2820352"/>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2"/>
                  </a:lnTo>
                  <a:lnTo>
                    <a:pt x="513397" y="501967"/>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2"/>
            <p:cNvSpPr/>
            <p:nvPr/>
          </p:nvSpPr>
          <p:spPr>
            <a:xfrm>
              <a:off x="6415087" y="2935604"/>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3"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 name="Google Shape;123;p2"/>
            <p:cNvSpPr/>
            <p:nvPr/>
          </p:nvSpPr>
          <p:spPr>
            <a:xfrm>
              <a:off x="6926579" y="3049904"/>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 name="Google Shape;124;p2"/>
            <p:cNvSpPr/>
            <p:nvPr/>
          </p:nvSpPr>
          <p:spPr>
            <a:xfrm>
              <a:off x="7438072" y="3165157"/>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2"/>
                  </a:lnTo>
                  <a:lnTo>
                    <a:pt x="512445" y="501967"/>
                  </a:lnTo>
                  <a:lnTo>
                    <a:pt x="578167" y="209550"/>
                  </a:lnTo>
                  <a:lnTo>
                    <a:pt x="358140" y="6667"/>
                  </a:lnTo>
                  <a:lnTo>
                    <a:pt x="72390"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2"/>
            <p:cNvSpPr/>
            <p:nvPr/>
          </p:nvSpPr>
          <p:spPr>
            <a:xfrm>
              <a:off x="3499484" y="274700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7" y="388620"/>
                  </a:moveTo>
                  <a:lnTo>
                    <a:pt x="226695" y="591503"/>
                  </a:lnTo>
                  <a:lnTo>
                    <a:pt x="512445" y="501968"/>
                  </a:lnTo>
                  <a:lnTo>
                    <a:pt x="578168" y="209550"/>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 name="Google Shape;126;p2"/>
            <p:cNvSpPr/>
            <p:nvPr/>
          </p:nvSpPr>
          <p:spPr>
            <a:xfrm>
              <a:off x="4011929" y="2862262"/>
              <a:ext cx="584835" cy="598170"/>
            </a:xfrm>
            <a:custGeom>
              <a:avLst/>
              <a:gdLst/>
              <a:ahLst/>
              <a:cxnLst/>
              <a:rect l="l" t="t" r="r" b="b"/>
              <a:pathLst>
                <a:path w="584835" h="598170" extrusionOk="0">
                  <a:moveTo>
                    <a:pt x="224790" y="598170"/>
                  </a:moveTo>
                  <a:lnTo>
                    <a:pt x="223838" y="597218"/>
                  </a:lnTo>
                  <a:lnTo>
                    <a:pt x="0" y="390525"/>
                  </a:lnTo>
                  <a:lnTo>
                    <a:pt x="66675" y="91440"/>
                  </a:lnTo>
                  <a:lnTo>
                    <a:pt x="359092" y="0"/>
                  </a:lnTo>
                  <a:lnTo>
                    <a:pt x="584835" y="207645"/>
                  </a:lnTo>
                  <a:lnTo>
                    <a:pt x="518160" y="506730"/>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 name="Google Shape;127;p2"/>
            <p:cNvSpPr/>
            <p:nvPr/>
          </p:nvSpPr>
          <p:spPr>
            <a:xfrm>
              <a:off x="4523421" y="2976562"/>
              <a:ext cx="584834" cy="598170"/>
            </a:xfrm>
            <a:custGeom>
              <a:avLst/>
              <a:gdLst/>
              <a:ahLst/>
              <a:cxnLst/>
              <a:rect l="l" t="t" r="r" b="b"/>
              <a:pathLst>
                <a:path w="584834" h="598170" extrusionOk="0">
                  <a:moveTo>
                    <a:pt x="225743" y="598170"/>
                  </a:moveTo>
                  <a:lnTo>
                    <a:pt x="224790" y="597218"/>
                  </a:lnTo>
                  <a:lnTo>
                    <a:pt x="0" y="390525"/>
                  </a:lnTo>
                  <a:lnTo>
                    <a:pt x="66675" y="91440"/>
                  </a:lnTo>
                  <a:lnTo>
                    <a:pt x="359093" y="0"/>
                  </a:lnTo>
                  <a:lnTo>
                    <a:pt x="584835" y="207645"/>
                  </a:lnTo>
                  <a:lnTo>
                    <a:pt x="518160" y="506730"/>
                  </a:lnTo>
                  <a:lnTo>
                    <a:pt x="516255" y="507683"/>
                  </a:lnTo>
                  <a:lnTo>
                    <a:pt x="225743" y="598170"/>
                  </a:lnTo>
                  <a:close/>
                  <a:moveTo>
                    <a:pt x="6668" y="388620"/>
                  </a:moveTo>
                  <a:lnTo>
                    <a:pt x="226695" y="591503"/>
                  </a:lnTo>
                  <a:lnTo>
                    <a:pt x="512445" y="501967"/>
                  </a:lnTo>
                  <a:lnTo>
                    <a:pt x="578168" y="209550"/>
                  </a:lnTo>
                  <a:lnTo>
                    <a:pt x="358140" y="7620"/>
                  </a:lnTo>
                  <a:lnTo>
                    <a:pt x="72390"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2"/>
            <p:cNvSpPr/>
            <p:nvPr/>
          </p:nvSpPr>
          <p:spPr>
            <a:xfrm>
              <a:off x="5035867" y="3091814"/>
              <a:ext cx="584834" cy="598169"/>
            </a:xfrm>
            <a:custGeom>
              <a:avLst/>
              <a:gdLst/>
              <a:ahLst/>
              <a:cxnLst/>
              <a:rect l="l" t="t" r="r" b="b"/>
              <a:pathLst>
                <a:path w="584834" h="598169" extrusionOk="0">
                  <a:moveTo>
                    <a:pt x="224790" y="598170"/>
                  </a:moveTo>
                  <a:lnTo>
                    <a:pt x="223838" y="597218"/>
                  </a:lnTo>
                  <a:lnTo>
                    <a:pt x="0" y="390525"/>
                  </a:lnTo>
                  <a:lnTo>
                    <a:pt x="66675" y="91440"/>
                  </a:lnTo>
                  <a:lnTo>
                    <a:pt x="359092" y="0"/>
                  </a:lnTo>
                  <a:lnTo>
                    <a:pt x="584835" y="207645"/>
                  </a:lnTo>
                  <a:lnTo>
                    <a:pt x="518160" y="506730"/>
                  </a:lnTo>
                  <a:lnTo>
                    <a:pt x="516255" y="507682"/>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2"/>
            <p:cNvSpPr/>
            <p:nvPr/>
          </p:nvSpPr>
          <p:spPr>
            <a:xfrm>
              <a:off x="5547359" y="3206114"/>
              <a:ext cx="584834" cy="598169"/>
            </a:xfrm>
            <a:custGeom>
              <a:avLst/>
              <a:gdLst/>
              <a:ahLst/>
              <a:cxnLst/>
              <a:rect l="l" t="t" r="r" b="b"/>
              <a:pathLst>
                <a:path w="584834" h="598169" extrusionOk="0">
                  <a:moveTo>
                    <a:pt x="224790" y="598170"/>
                  </a:moveTo>
                  <a:lnTo>
                    <a:pt x="223838" y="597218"/>
                  </a:lnTo>
                  <a:lnTo>
                    <a:pt x="0" y="390525"/>
                  </a:lnTo>
                  <a:lnTo>
                    <a:pt x="66675" y="91440"/>
                  </a:lnTo>
                  <a:lnTo>
                    <a:pt x="359093" y="0"/>
                  </a:lnTo>
                  <a:lnTo>
                    <a:pt x="584835" y="207645"/>
                  </a:lnTo>
                  <a:lnTo>
                    <a:pt x="518160" y="506730"/>
                  </a:lnTo>
                  <a:lnTo>
                    <a:pt x="516255" y="507682"/>
                  </a:lnTo>
                  <a:lnTo>
                    <a:pt x="224790"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2"/>
            <p:cNvSpPr/>
            <p:nvPr/>
          </p:nvSpPr>
          <p:spPr>
            <a:xfrm>
              <a:off x="6059804" y="3321366"/>
              <a:ext cx="583882" cy="598170"/>
            </a:xfrm>
            <a:custGeom>
              <a:avLst/>
              <a:gdLst/>
              <a:ahLst/>
              <a:cxnLst/>
              <a:rect l="l" t="t" r="r" b="b"/>
              <a:pathLst>
                <a:path w="583882" h="598170" extrusionOk="0">
                  <a:moveTo>
                    <a:pt x="224790" y="598170"/>
                  </a:moveTo>
                  <a:lnTo>
                    <a:pt x="223838" y="597218"/>
                  </a:lnTo>
                  <a:lnTo>
                    <a:pt x="0" y="390525"/>
                  </a:lnTo>
                  <a:lnTo>
                    <a:pt x="66675" y="91440"/>
                  </a:lnTo>
                  <a:lnTo>
                    <a:pt x="359092" y="0"/>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2"/>
            <p:cNvSpPr/>
            <p:nvPr/>
          </p:nvSpPr>
          <p:spPr>
            <a:xfrm>
              <a:off x="6571296" y="3435666"/>
              <a:ext cx="584834" cy="598170"/>
            </a:xfrm>
            <a:custGeom>
              <a:avLst/>
              <a:gdLst/>
              <a:ahLst/>
              <a:cxnLst/>
              <a:rect l="l" t="t" r="r" b="b"/>
              <a:pathLst>
                <a:path w="584834" h="598170" extrusionOk="0">
                  <a:moveTo>
                    <a:pt x="224790" y="598170"/>
                  </a:moveTo>
                  <a:lnTo>
                    <a:pt x="223838" y="597218"/>
                  </a:lnTo>
                  <a:lnTo>
                    <a:pt x="0" y="390525"/>
                  </a:lnTo>
                  <a:lnTo>
                    <a:pt x="66675" y="91440"/>
                  </a:lnTo>
                  <a:lnTo>
                    <a:pt x="68580" y="90488"/>
                  </a:lnTo>
                  <a:lnTo>
                    <a:pt x="359093" y="0"/>
                  </a:lnTo>
                  <a:lnTo>
                    <a:pt x="584835" y="207645"/>
                  </a:lnTo>
                  <a:lnTo>
                    <a:pt x="518160" y="506730"/>
                  </a:lnTo>
                  <a:lnTo>
                    <a:pt x="516255" y="507683"/>
                  </a:lnTo>
                  <a:lnTo>
                    <a:pt x="224790" y="598170"/>
                  </a:lnTo>
                  <a:close/>
                  <a:moveTo>
                    <a:pt x="6668" y="388620"/>
                  </a:moveTo>
                  <a:lnTo>
                    <a:pt x="226695" y="591502"/>
                  </a:lnTo>
                  <a:lnTo>
                    <a:pt x="512445" y="501967"/>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2"/>
            <p:cNvSpPr/>
            <p:nvPr/>
          </p:nvSpPr>
          <p:spPr>
            <a:xfrm>
              <a:off x="7082789" y="35509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3" y="207645"/>
                  </a:lnTo>
                  <a:lnTo>
                    <a:pt x="517208" y="506730"/>
                  </a:lnTo>
                  <a:lnTo>
                    <a:pt x="515303" y="507683"/>
                  </a:lnTo>
                  <a:lnTo>
                    <a:pt x="224790" y="598170"/>
                  </a:lnTo>
                  <a:close/>
                  <a:moveTo>
                    <a:pt x="6667" y="388620"/>
                  </a:moveTo>
                  <a:lnTo>
                    <a:pt x="226695" y="591502"/>
                  </a:lnTo>
                  <a:lnTo>
                    <a:pt x="512445" y="501967"/>
                  </a:lnTo>
                  <a:lnTo>
                    <a:pt x="578167" y="209550"/>
                  </a:lnTo>
                  <a:lnTo>
                    <a:pt x="357187" y="6667"/>
                  </a:lnTo>
                  <a:lnTo>
                    <a:pt x="71438"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2"/>
            <p:cNvSpPr/>
            <p:nvPr/>
          </p:nvSpPr>
          <p:spPr>
            <a:xfrm>
              <a:off x="7595234" y="36652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2"/>
            <p:cNvSpPr/>
            <p:nvPr/>
          </p:nvSpPr>
          <p:spPr>
            <a:xfrm>
              <a:off x="2632709" y="30184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 name="Google Shape;135;p2"/>
            <p:cNvSpPr/>
            <p:nvPr/>
          </p:nvSpPr>
          <p:spPr>
            <a:xfrm>
              <a:off x="3145154" y="31327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2" y="501968"/>
                  </a:lnTo>
                  <a:lnTo>
                    <a:pt x="577215" y="209550"/>
                  </a:lnTo>
                  <a:lnTo>
                    <a:pt x="357188" y="6668"/>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 name="Google Shape;136;p2"/>
            <p:cNvSpPr/>
            <p:nvPr/>
          </p:nvSpPr>
          <p:spPr>
            <a:xfrm>
              <a:off x="3656646" y="324802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7"/>
                  </a:lnTo>
                  <a:lnTo>
                    <a:pt x="578168" y="209550"/>
                  </a:lnTo>
                  <a:lnTo>
                    <a:pt x="358140" y="6667"/>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 name="Google Shape;137;p2"/>
            <p:cNvSpPr/>
            <p:nvPr/>
          </p:nvSpPr>
          <p:spPr>
            <a:xfrm>
              <a:off x="4168139" y="3362324"/>
              <a:ext cx="584834" cy="598169"/>
            </a:xfrm>
            <a:custGeom>
              <a:avLst/>
              <a:gdLst/>
              <a:ahLst/>
              <a:cxnLst/>
              <a:rect l="l" t="t" r="r" b="b"/>
              <a:pathLst>
                <a:path w="584834" h="598169" extrusionOk="0">
                  <a:moveTo>
                    <a:pt x="224790" y="598170"/>
                  </a:moveTo>
                  <a:lnTo>
                    <a:pt x="223838" y="597218"/>
                  </a:lnTo>
                  <a:lnTo>
                    <a:pt x="0" y="390525"/>
                  </a:lnTo>
                  <a:lnTo>
                    <a:pt x="66675" y="91440"/>
                  </a:lnTo>
                  <a:lnTo>
                    <a:pt x="68580" y="90488"/>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 name="Google Shape;138;p2"/>
            <p:cNvSpPr/>
            <p:nvPr/>
          </p:nvSpPr>
          <p:spPr>
            <a:xfrm>
              <a:off x="4680584" y="3477577"/>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3" y="0"/>
                  </a:lnTo>
                  <a:lnTo>
                    <a:pt x="360045" y="952"/>
                  </a:lnTo>
                  <a:lnTo>
                    <a:pt x="583883" y="207645"/>
                  </a:lnTo>
                  <a:lnTo>
                    <a:pt x="517208" y="506730"/>
                  </a:lnTo>
                  <a:lnTo>
                    <a:pt x="515303" y="507682"/>
                  </a:lnTo>
                  <a:lnTo>
                    <a:pt x="224790" y="598170"/>
                  </a:lnTo>
                  <a:close/>
                  <a:moveTo>
                    <a:pt x="5715" y="388620"/>
                  </a:moveTo>
                  <a:lnTo>
                    <a:pt x="225743" y="591503"/>
                  </a:lnTo>
                  <a:lnTo>
                    <a:pt x="511493"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 name="Google Shape;139;p2"/>
            <p:cNvSpPr/>
            <p:nvPr/>
          </p:nvSpPr>
          <p:spPr>
            <a:xfrm>
              <a:off x="6727506" y="3936681"/>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8" y="506730"/>
                  </a:lnTo>
                  <a:lnTo>
                    <a:pt x="515303"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 name="Google Shape;140;p2"/>
            <p:cNvSpPr/>
            <p:nvPr/>
          </p:nvSpPr>
          <p:spPr>
            <a:xfrm>
              <a:off x="7239952" y="4051934"/>
              <a:ext cx="583882" cy="598170"/>
            </a:xfrm>
            <a:custGeom>
              <a:avLst/>
              <a:gdLst/>
              <a:ahLst/>
              <a:cxnLst/>
              <a:rect l="l" t="t" r="r" b="b"/>
              <a:pathLst>
                <a:path w="583882" h="598170" extrusionOk="0">
                  <a:moveTo>
                    <a:pt x="224790" y="598170"/>
                  </a:moveTo>
                  <a:lnTo>
                    <a:pt x="223837" y="597218"/>
                  </a:lnTo>
                  <a:lnTo>
                    <a:pt x="0" y="390525"/>
                  </a:lnTo>
                  <a:lnTo>
                    <a:pt x="66675" y="91440"/>
                  </a:lnTo>
                  <a:lnTo>
                    <a:pt x="68580" y="90488"/>
                  </a:lnTo>
                  <a:lnTo>
                    <a:pt x="359092" y="0"/>
                  </a:lnTo>
                  <a:lnTo>
                    <a:pt x="360045" y="953"/>
                  </a:lnTo>
                  <a:lnTo>
                    <a:pt x="583883" y="207645"/>
                  </a:lnTo>
                  <a:lnTo>
                    <a:pt x="517208" y="506730"/>
                  </a:lnTo>
                  <a:lnTo>
                    <a:pt x="515303" y="507683"/>
                  </a:lnTo>
                  <a:lnTo>
                    <a:pt x="224790" y="598170"/>
                  </a:lnTo>
                  <a:close/>
                  <a:moveTo>
                    <a:pt x="5715" y="387668"/>
                  </a:moveTo>
                  <a:lnTo>
                    <a:pt x="225742" y="590550"/>
                  </a:lnTo>
                  <a:lnTo>
                    <a:pt x="511492" y="501015"/>
                  </a:lnTo>
                  <a:lnTo>
                    <a:pt x="577215" y="208597"/>
                  </a:lnTo>
                  <a:lnTo>
                    <a:pt x="357187" y="5715"/>
                  </a:lnTo>
                  <a:lnTo>
                    <a:pt x="71437" y="95250"/>
                  </a:lnTo>
                  <a:lnTo>
                    <a:pt x="5715"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 name="Google Shape;141;p2"/>
            <p:cNvSpPr/>
            <p:nvPr/>
          </p:nvSpPr>
          <p:spPr>
            <a:xfrm>
              <a:off x="2789872" y="351853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3"/>
                  </a:lnTo>
                  <a:lnTo>
                    <a:pt x="583882" y="207645"/>
                  </a:lnTo>
                  <a:lnTo>
                    <a:pt x="517207" y="506730"/>
                  </a:lnTo>
                  <a:lnTo>
                    <a:pt x="515303" y="507683"/>
                  </a:lnTo>
                  <a:lnTo>
                    <a:pt x="224790" y="598170"/>
                  </a:lnTo>
                  <a:close/>
                  <a:moveTo>
                    <a:pt x="5715" y="388620"/>
                  </a:moveTo>
                  <a:lnTo>
                    <a:pt x="225742" y="591503"/>
                  </a:lnTo>
                  <a:lnTo>
                    <a:pt x="511492" y="501968"/>
                  </a:lnTo>
                  <a:lnTo>
                    <a:pt x="577215" y="210503"/>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2"/>
            <p:cNvSpPr/>
            <p:nvPr/>
          </p:nvSpPr>
          <p:spPr>
            <a:xfrm>
              <a:off x="3300412" y="3633787"/>
              <a:ext cx="583882" cy="598169"/>
            </a:xfrm>
            <a:custGeom>
              <a:avLst/>
              <a:gdLst/>
              <a:ahLst/>
              <a:cxnLst/>
              <a:rect l="l" t="t" r="r" b="b"/>
              <a:pathLst>
                <a:path w="583882" h="598169" extrusionOk="0">
                  <a:moveTo>
                    <a:pt x="225742" y="598170"/>
                  </a:moveTo>
                  <a:lnTo>
                    <a:pt x="224790" y="597218"/>
                  </a:lnTo>
                  <a:lnTo>
                    <a:pt x="0" y="390525"/>
                  </a:lnTo>
                  <a:lnTo>
                    <a:pt x="66675" y="91440"/>
                  </a:lnTo>
                  <a:lnTo>
                    <a:pt x="68580" y="90488"/>
                  </a:lnTo>
                  <a:lnTo>
                    <a:pt x="359092" y="0"/>
                  </a:lnTo>
                  <a:lnTo>
                    <a:pt x="360045" y="953"/>
                  </a:lnTo>
                  <a:lnTo>
                    <a:pt x="583883" y="207645"/>
                  </a:lnTo>
                  <a:lnTo>
                    <a:pt x="517208" y="506730"/>
                  </a:lnTo>
                  <a:lnTo>
                    <a:pt x="515303" y="507682"/>
                  </a:lnTo>
                  <a:lnTo>
                    <a:pt x="225742" y="598170"/>
                  </a:lnTo>
                  <a:close/>
                  <a:moveTo>
                    <a:pt x="7620" y="388620"/>
                  </a:moveTo>
                  <a:lnTo>
                    <a:pt x="227648" y="591503"/>
                  </a:lnTo>
                  <a:lnTo>
                    <a:pt x="513397" y="501968"/>
                  </a:lnTo>
                  <a:lnTo>
                    <a:pt x="579120" y="209550"/>
                  </a:lnTo>
                  <a:lnTo>
                    <a:pt x="359092" y="6667"/>
                  </a:lnTo>
                  <a:lnTo>
                    <a:pt x="73342"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2"/>
            <p:cNvSpPr/>
            <p:nvPr/>
          </p:nvSpPr>
          <p:spPr>
            <a:xfrm>
              <a:off x="3812857" y="3748087"/>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6667" y="388620"/>
                  </a:moveTo>
                  <a:lnTo>
                    <a:pt x="226695" y="591503"/>
                  </a:lnTo>
                  <a:lnTo>
                    <a:pt x="512445" y="501968"/>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2"/>
            <p:cNvSpPr/>
            <p:nvPr/>
          </p:nvSpPr>
          <p:spPr>
            <a:xfrm>
              <a:off x="4325302" y="3863339"/>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 name="Google Shape;145;p2"/>
            <p:cNvSpPr/>
            <p:nvPr/>
          </p:nvSpPr>
          <p:spPr>
            <a:xfrm>
              <a:off x="6372224" y="432244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7" y="506730"/>
                  </a:lnTo>
                  <a:lnTo>
                    <a:pt x="515303" y="507683"/>
                  </a:lnTo>
                  <a:lnTo>
                    <a:pt x="224790" y="598170"/>
                  </a:lnTo>
                  <a:close/>
                  <a:moveTo>
                    <a:pt x="6668" y="388620"/>
                  </a:moveTo>
                  <a:lnTo>
                    <a:pt x="226695" y="591503"/>
                  </a:lnTo>
                  <a:lnTo>
                    <a:pt x="512445" y="501968"/>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2"/>
            <p:cNvSpPr/>
            <p:nvPr/>
          </p:nvSpPr>
          <p:spPr>
            <a:xfrm>
              <a:off x="2433637" y="3905249"/>
              <a:ext cx="583882" cy="598169"/>
            </a:xfrm>
            <a:custGeom>
              <a:avLst/>
              <a:gdLst/>
              <a:ahLst/>
              <a:cxnLst/>
              <a:rect l="l" t="t" r="r" b="b"/>
              <a:pathLst>
                <a:path w="583882" h="598169" extrusionOk="0">
                  <a:moveTo>
                    <a:pt x="225743" y="598170"/>
                  </a:moveTo>
                  <a:lnTo>
                    <a:pt x="224790" y="597218"/>
                  </a:lnTo>
                  <a:lnTo>
                    <a:pt x="0" y="390525"/>
                  </a:lnTo>
                  <a:lnTo>
                    <a:pt x="66675" y="91440"/>
                  </a:lnTo>
                  <a:lnTo>
                    <a:pt x="68580" y="90488"/>
                  </a:lnTo>
                  <a:lnTo>
                    <a:pt x="359093" y="0"/>
                  </a:lnTo>
                  <a:lnTo>
                    <a:pt x="360045" y="953"/>
                  </a:lnTo>
                  <a:lnTo>
                    <a:pt x="583883" y="207645"/>
                  </a:lnTo>
                  <a:lnTo>
                    <a:pt x="517208" y="506730"/>
                  </a:lnTo>
                  <a:lnTo>
                    <a:pt x="515303" y="507682"/>
                  </a:lnTo>
                  <a:lnTo>
                    <a:pt x="225743"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 name="Google Shape;147;p2"/>
            <p:cNvSpPr/>
            <p:nvPr/>
          </p:nvSpPr>
          <p:spPr>
            <a:xfrm>
              <a:off x="2946081" y="4019549"/>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2"/>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 name="Google Shape;148;p2"/>
            <p:cNvSpPr/>
            <p:nvPr/>
          </p:nvSpPr>
          <p:spPr>
            <a:xfrm>
              <a:off x="3457574" y="41348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2"/>
            <p:cNvSpPr/>
            <p:nvPr/>
          </p:nvSpPr>
          <p:spPr>
            <a:xfrm>
              <a:off x="3970019" y="42491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p2"/>
            <p:cNvSpPr/>
            <p:nvPr/>
          </p:nvSpPr>
          <p:spPr>
            <a:xfrm>
              <a:off x="4481512" y="4364354"/>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p2"/>
            <p:cNvSpPr/>
            <p:nvPr/>
          </p:nvSpPr>
          <p:spPr>
            <a:xfrm>
              <a:off x="6528434" y="482345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3"/>
                  </a:lnTo>
                  <a:lnTo>
                    <a:pt x="224790"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2"/>
            <p:cNvSpPr/>
            <p:nvPr/>
          </p:nvSpPr>
          <p:spPr>
            <a:xfrm>
              <a:off x="5725477" y="2687002"/>
              <a:ext cx="45719" cy="45719"/>
            </a:xfrm>
            <a:custGeom>
              <a:avLst/>
              <a:gdLst/>
              <a:ahLst/>
              <a:cxnLst/>
              <a:rect l="l" t="t" r="r" b="b"/>
              <a:pathLst>
                <a:path w="45719"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 name="Google Shape;153;p2"/>
            <p:cNvSpPr/>
            <p:nvPr/>
          </p:nvSpPr>
          <p:spPr>
            <a:xfrm>
              <a:off x="3680459" y="222878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2"/>
            <p:cNvSpPr/>
            <p:nvPr/>
          </p:nvSpPr>
          <p:spPr>
            <a:xfrm>
              <a:off x="6594156" y="2415539"/>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2"/>
            <p:cNvSpPr/>
            <p:nvPr/>
          </p:nvSpPr>
          <p:spPr>
            <a:xfrm>
              <a:off x="7172324" y="2234564"/>
              <a:ext cx="45719" cy="45720"/>
            </a:xfrm>
            <a:custGeom>
              <a:avLst/>
              <a:gdLst/>
              <a:ahLst/>
              <a:cxnLst/>
              <a:rect l="l" t="t" r="r" b="b"/>
              <a:pathLst>
                <a:path w="45719"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 name="Google Shape;156;p2"/>
            <p:cNvSpPr/>
            <p:nvPr/>
          </p:nvSpPr>
          <p:spPr>
            <a:xfrm>
              <a:off x="6112192" y="3388994"/>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 name="Google Shape;157;p2"/>
            <p:cNvSpPr/>
            <p:nvPr/>
          </p:nvSpPr>
          <p:spPr>
            <a:xfrm>
              <a:off x="6900862" y="3415664"/>
              <a:ext cx="45719" cy="45719"/>
            </a:xfrm>
            <a:custGeom>
              <a:avLst/>
              <a:gdLst/>
              <a:ahLst/>
              <a:cxnLst/>
              <a:rect l="l" t="t" r="r" b="b"/>
              <a:pathLst>
                <a:path w="45719"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6195"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2"/>
            <p:cNvSpPr/>
            <p:nvPr/>
          </p:nvSpPr>
          <p:spPr>
            <a:xfrm>
              <a:off x="8129587" y="276034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2"/>
            <p:cNvSpPr/>
            <p:nvPr/>
          </p:nvSpPr>
          <p:spPr>
            <a:xfrm>
              <a:off x="6793229" y="1528762"/>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2"/>
            <p:cNvSpPr/>
            <p:nvPr/>
          </p:nvSpPr>
          <p:spPr>
            <a:xfrm>
              <a:off x="7491412" y="323659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2"/>
            <p:cNvSpPr/>
            <p:nvPr/>
          </p:nvSpPr>
          <p:spPr>
            <a:xfrm>
              <a:off x="5013006" y="345941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2"/>
            <p:cNvSpPr/>
            <p:nvPr/>
          </p:nvSpPr>
          <p:spPr>
            <a:xfrm>
              <a:off x="5213984" y="256984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2"/>
            <p:cNvSpPr/>
            <p:nvPr/>
          </p:nvSpPr>
          <p:spPr>
            <a:xfrm>
              <a:off x="6149339" y="2001201"/>
              <a:ext cx="45719" cy="45720"/>
            </a:xfrm>
            <a:custGeom>
              <a:avLst/>
              <a:gdLst/>
              <a:ahLst/>
              <a:cxnLst/>
              <a:rect l="l" t="t" r="r" b="b"/>
              <a:pathLst>
                <a:path w="45719"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2"/>
            <p:cNvSpPr/>
            <p:nvPr/>
          </p:nvSpPr>
          <p:spPr>
            <a:xfrm>
              <a:off x="5570219" y="2185987"/>
              <a:ext cx="45720" cy="45720"/>
            </a:xfrm>
            <a:custGeom>
              <a:avLst/>
              <a:gdLst/>
              <a:ahLst/>
              <a:cxnLst/>
              <a:rect l="l" t="t" r="r" b="b"/>
              <a:pathLst>
                <a:path w="45720" h="45720"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2"/>
            <p:cNvSpPr/>
            <p:nvPr/>
          </p:nvSpPr>
          <p:spPr>
            <a:xfrm>
              <a:off x="4769166" y="2161222"/>
              <a:ext cx="45720" cy="45719"/>
            </a:xfrm>
            <a:custGeom>
              <a:avLst/>
              <a:gdLst/>
              <a:ahLst/>
              <a:cxnLst/>
              <a:rect l="l" t="t" r="r" b="b"/>
              <a:pathLst>
                <a:path w="45720"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2"/>
            <p:cNvSpPr/>
            <p:nvPr/>
          </p:nvSpPr>
          <p:spPr>
            <a:xfrm>
              <a:off x="4349114" y="2841307"/>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2"/>
            <p:cNvSpPr/>
            <p:nvPr/>
          </p:nvSpPr>
          <p:spPr>
            <a:xfrm>
              <a:off x="3193732" y="3208971"/>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2"/>
            <p:cNvSpPr/>
            <p:nvPr/>
          </p:nvSpPr>
          <p:spPr>
            <a:xfrm>
              <a:off x="4215764" y="3434714"/>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2"/>
            <p:cNvSpPr/>
            <p:nvPr/>
          </p:nvSpPr>
          <p:spPr>
            <a:xfrm>
              <a:off x="3835716" y="2727959"/>
              <a:ext cx="45720" cy="45720"/>
            </a:xfrm>
            <a:custGeom>
              <a:avLst/>
              <a:gdLst/>
              <a:ahLst/>
              <a:cxnLst/>
              <a:rect l="l" t="t" r="r" b="b"/>
              <a:pathLst>
                <a:path w="45720"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0"/>
        <p:cNvGrpSpPr/>
        <p:nvPr/>
      </p:nvGrpSpPr>
      <p:grpSpPr>
        <a:xfrm>
          <a:off x="0" y="0"/>
          <a:ext cx="0" cy="0"/>
          <a:chOff x="0" y="0"/>
          <a:chExt cx="0" cy="0"/>
        </a:xfrm>
      </p:grpSpPr>
      <p:pic>
        <p:nvPicPr>
          <p:cNvPr id="171" name="Google Shape;171;p3"/>
          <p:cNvPicPr preferRelativeResize="0"/>
          <p:nvPr/>
        </p:nvPicPr>
        <p:blipFill rotWithShape="1">
          <a:blip r:embed="rId2">
            <a:alphaModFix/>
          </a:blip>
          <a:srcRect l="39" r="49"/>
          <a:stretch/>
        </p:blipFill>
        <p:spPr>
          <a:xfrm flipH="1">
            <a:off x="-81237" y="-96000"/>
            <a:ext cx="9306418" cy="5239512"/>
          </a:xfrm>
          <a:prstGeom prst="rect">
            <a:avLst/>
          </a:prstGeom>
          <a:noFill/>
          <a:ln>
            <a:noFill/>
          </a:ln>
        </p:spPr>
      </p:pic>
      <p:sp>
        <p:nvSpPr>
          <p:cNvPr id="172" name="Google Shape;172;p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73" name="Google Shape;173;p3"/>
          <p:cNvSpPr txBox="1">
            <a:spLocks noGrp="1"/>
          </p:cNvSpPr>
          <p:nvPr>
            <p:ph type="body" idx="1"/>
          </p:nvPr>
        </p:nvSpPr>
        <p:spPr>
          <a:xfrm>
            <a:off x="720000" y="1113547"/>
            <a:ext cx="7704000" cy="365100"/>
          </a:xfrm>
          <a:prstGeom prst="rect">
            <a:avLst/>
          </a:prstGeom>
          <a:noFill/>
          <a:ln>
            <a:noFill/>
          </a:ln>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grpSp>
        <p:nvGrpSpPr>
          <p:cNvPr id="174" name="Google Shape;174;p3"/>
          <p:cNvGrpSpPr/>
          <p:nvPr/>
        </p:nvGrpSpPr>
        <p:grpSpPr>
          <a:xfrm rot="3377826">
            <a:off x="-2423363" y="-2493779"/>
            <a:ext cx="3503215" cy="3033313"/>
            <a:chOff x="4076700" y="1680209"/>
            <a:chExt cx="4040504" cy="3498533"/>
          </a:xfrm>
        </p:grpSpPr>
        <p:sp>
          <p:nvSpPr>
            <p:cNvPr id="175" name="Google Shape;175;p3"/>
            <p:cNvSpPr/>
            <p:nvPr/>
          </p:nvSpPr>
          <p:spPr>
            <a:xfrm>
              <a:off x="5160645" y="4950142"/>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3"/>
            <p:cNvSpPr/>
            <p:nvPr/>
          </p:nvSpPr>
          <p:spPr>
            <a:xfrm>
              <a:off x="6497954" y="1753551"/>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010"/>
                  </a:moveTo>
                  <a:lnTo>
                    <a:pt x="289560" y="588645"/>
                  </a:lnTo>
                  <a:lnTo>
                    <a:pt x="530543" y="425768"/>
                  </a:lnTo>
                  <a:lnTo>
                    <a:pt x="509588"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3"/>
            <p:cNvSpPr/>
            <p:nvPr/>
          </p:nvSpPr>
          <p:spPr>
            <a:xfrm>
              <a:off x="7007542" y="1716404"/>
              <a:ext cx="537209" cy="596265"/>
            </a:xfrm>
            <a:custGeom>
              <a:avLst/>
              <a:gdLst/>
              <a:ahLst/>
              <a:cxnLst/>
              <a:rect l="l" t="t" r="r" b="b"/>
              <a:pathLst>
                <a:path w="537209" h="596265"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2" y="426720"/>
                  </a:lnTo>
                  <a:lnTo>
                    <a:pt x="509588" y="136208"/>
                  </a:lnTo>
                  <a:lnTo>
                    <a:pt x="247650" y="8572"/>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3"/>
            <p:cNvSpPr/>
            <p:nvPr/>
          </p:nvSpPr>
          <p:spPr>
            <a:xfrm>
              <a:off x="7517130" y="1680209"/>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2" y="461963"/>
                  </a:moveTo>
                  <a:lnTo>
                    <a:pt x="289560" y="589598"/>
                  </a:lnTo>
                  <a:lnTo>
                    <a:pt x="530542"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3"/>
            <p:cNvSpPr/>
            <p:nvPr/>
          </p:nvSpPr>
          <p:spPr>
            <a:xfrm>
              <a:off x="6784657" y="217646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30543" y="425767"/>
                  </a:lnTo>
                  <a:lnTo>
                    <a:pt x="509588" y="135255"/>
                  </a:lnTo>
                  <a:lnTo>
                    <a:pt x="247650" y="7620"/>
                  </a:lnTo>
                  <a:lnTo>
                    <a:pt x="6668"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3"/>
            <p:cNvSpPr/>
            <p:nvPr/>
          </p:nvSpPr>
          <p:spPr>
            <a:xfrm>
              <a:off x="7294244" y="2140267"/>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010"/>
                  </a:moveTo>
                  <a:lnTo>
                    <a:pt x="288608" y="588645"/>
                  </a:lnTo>
                  <a:lnTo>
                    <a:pt x="529590" y="425768"/>
                  </a:lnTo>
                  <a:lnTo>
                    <a:pt x="508635" y="135255"/>
                  </a:lnTo>
                  <a:lnTo>
                    <a:pt x="247650" y="7620"/>
                  </a:lnTo>
                  <a:lnTo>
                    <a:pt x="6668"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3"/>
            <p:cNvSpPr/>
            <p:nvPr/>
          </p:nvSpPr>
          <p:spPr>
            <a:xfrm>
              <a:off x="6561772" y="2635566"/>
              <a:ext cx="536257" cy="596265"/>
            </a:xfrm>
            <a:custGeom>
              <a:avLst/>
              <a:gdLst/>
              <a:ahLst/>
              <a:cxnLst/>
              <a:rect l="l" t="t" r="r" b="b"/>
              <a:pathLst>
                <a:path w="536257" h="596265" extrusionOk="0">
                  <a:moveTo>
                    <a:pt x="289560" y="596265"/>
                  </a:moveTo>
                  <a:lnTo>
                    <a:pt x="20955" y="465773"/>
                  </a:lnTo>
                  <a:lnTo>
                    <a:pt x="0" y="167640"/>
                  </a:lnTo>
                  <a:lnTo>
                    <a:pt x="247650" y="0"/>
                  </a:lnTo>
                  <a:lnTo>
                    <a:pt x="515303" y="131445"/>
                  </a:lnTo>
                  <a:lnTo>
                    <a:pt x="536258" y="429578"/>
                  </a:lnTo>
                  <a:lnTo>
                    <a:pt x="289560" y="596265"/>
                  </a:lnTo>
                  <a:close/>
                  <a:moveTo>
                    <a:pt x="26670" y="461963"/>
                  </a:moveTo>
                  <a:lnTo>
                    <a:pt x="288608" y="589598"/>
                  </a:lnTo>
                  <a:lnTo>
                    <a:pt x="529590" y="426720"/>
                  </a:lnTo>
                  <a:lnTo>
                    <a:pt x="508635" y="136208"/>
                  </a:lnTo>
                  <a:lnTo>
                    <a:pt x="246697" y="7620"/>
                  </a:lnTo>
                  <a:lnTo>
                    <a:pt x="5715"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3"/>
            <p:cNvSpPr/>
            <p:nvPr/>
          </p:nvSpPr>
          <p:spPr>
            <a:xfrm>
              <a:off x="7070407" y="259937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962"/>
                  </a:moveTo>
                  <a:lnTo>
                    <a:pt x="289560" y="589598"/>
                  </a:lnTo>
                  <a:lnTo>
                    <a:pt x="530543" y="426720"/>
                  </a:lnTo>
                  <a:lnTo>
                    <a:pt x="509588" y="136207"/>
                  </a:lnTo>
                  <a:lnTo>
                    <a:pt x="247650" y="8573"/>
                  </a:lnTo>
                  <a:lnTo>
                    <a:pt x="6668" y="171450"/>
                  </a:lnTo>
                  <a:lnTo>
                    <a:pt x="27623" y="461962"/>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3"/>
            <p:cNvSpPr/>
            <p:nvPr/>
          </p:nvSpPr>
          <p:spPr>
            <a:xfrm>
              <a:off x="7579994" y="2563176"/>
              <a:ext cx="537210" cy="596264"/>
            </a:xfrm>
            <a:custGeom>
              <a:avLst/>
              <a:gdLst/>
              <a:ahLst/>
              <a:cxnLst/>
              <a:rect l="l" t="t" r="r" b="b"/>
              <a:pathLst>
                <a:path w="537210" h="596264"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8" y="135255"/>
                  </a:lnTo>
                  <a:lnTo>
                    <a:pt x="247650" y="7620"/>
                  </a:lnTo>
                  <a:lnTo>
                    <a:pt x="6668"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3"/>
            <p:cNvSpPr/>
            <p:nvPr/>
          </p:nvSpPr>
          <p:spPr>
            <a:xfrm>
              <a:off x="4300537" y="3240404"/>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6670" y="461963"/>
                  </a:moveTo>
                  <a:lnTo>
                    <a:pt x="288608" y="589598"/>
                  </a:lnTo>
                  <a:lnTo>
                    <a:pt x="529590" y="426720"/>
                  </a:lnTo>
                  <a:lnTo>
                    <a:pt x="509588" y="135255"/>
                  </a:lnTo>
                  <a:lnTo>
                    <a:pt x="247650" y="7620"/>
                  </a:lnTo>
                  <a:lnTo>
                    <a:pt x="6668"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3"/>
            <p:cNvSpPr/>
            <p:nvPr/>
          </p:nvSpPr>
          <p:spPr>
            <a:xfrm>
              <a:off x="4809172" y="3204209"/>
              <a:ext cx="537210" cy="596265"/>
            </a:xfrm>
            <a:custGeom>
              <a:avLst/>
              <a:gdLst/>
              <a:ahLst/>
              <a:cxnLst/>
              <a:rect l="l" t="t" r="r" b="b"/>
              <a:pathLst>
                <a:path w="537210" h="596265"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7"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 name="Google Shape;186;p3"/>
            <p:cNvSpPr/>
            <p:nvPr/>
          </p:nvSpPr>
          <p:spPr>
            <a:xfrm>
              <a:off x="5318759" y="3168014"/>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3"/>
            <p:cNvSpPr/>
            <p:nvPr/>
          </p:nvSpPr>
          <p:spPr>
            <a:xfrm>
              <a:off x="5828347" y="3130866"/>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3"/>
            <p:cNvSpPr/>
            <p:nvPr/>
          </p:nvSpPr>
          <p:spPr>
            <a:xfrm>
              <a:off x="6337934" y="3094671"/>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3"/>
            <p:cNvSpPr/>
            <p:nvPr/>
          </p:nvSpPr>
          <p:spPr>
            <a:xfrm>
              <a:off x="6847522" y="3058477"/>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7"/>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3"/>
            <p:cNvSpPr/>
            <p:nvPr/>
          </p:nvSpPr>
          <p:spPr>
            <a:xfrm>
              <a:off x="7357109" y="30222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8"/>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3"/>
            <p:cNvSpPr/>
            <p:nvPr/>
          </p:nvSpPr>
          <p:spPr>
            <a:xfrm>
              <a:off x="4076700" y="3700462"/>
              <a:ext cx="537210" cy="595312"/>
            </a:xfrm>
            <a:custGeom>
              <a:avLst/>
              <a:gdLst/>
              <a:ahLst/>
              <a:cxnLst/>
              <a:rect l="l" t="t" r="r" b="b"/>
              <a:pathLst>
                <a:path w="537210" h="595312" extrusionOk="0">
                  <a:moveTo>
                    <a:pt x="289560" y="595313"/>
                  </a:moveTo>
                  <a:lnTo>
                    <a:pt x="20955" y="464820"/>
                  </a:lnTo>
                  <a:lnTo>
                    <a:pt x="0" y="166688"/>
                  </a:lnTo>
                  <a:lnTo>
                    <a:pt x="247650" y="0"/>
                  </a:lnTo>
                  <a:lnTo>
                    <a:pt x="516255" y="130492"/>
                  </a:lnTo>
                  <a:lnTo>
                    <a:pt x="537210" y="428625"/>
                  </a:lnTo>
                  <a:lnTo>
                    <a:pt x="289560" y="595313"/>
                  </a:lnTo>
                  <a:close/>
                  <a:moveTo>
                    <a:pt x="27623" y="461010"/>
                  </a:moveTo>
                  <a:lnTo>
                    <a:pt x="289560" y="588645"/>
                  </a:lnTo>
                  <a:lnTo>
                    <a:pt x="530543" y="425768"/>
                  </a:lnTo>
                  <a:lnTo>
                    <a:pt x="509588" y="135255"/>
                  </a:lnTo>
                  <a:lnTo>
                    <a:pt x="247650" y="6667"/>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3"/>
            <p:cNvSpPr/>
            <p:nvPr/>
          </p:nvSpPr>
          <p:spPr>
            <a:xfrm>
              <a:off x="4586287" y="3663314"/>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3"/>
            <p:cNvSpPr/>
            <p:nvPr/>
          </p:nvSpPr>
          <p:spPr>
            <a:xfrm>
              <a:off x="5095875" y="3627119"/>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8"/>
                  </a:lnTo>
                  <a:lnTo>
                    <a:pt x="529590" y="426720"/>
                  </a:lnTo>
                  <a:lnTo>
                    <a:pt x="508635" y="136208"/>
                  </a:lnTo>
                  <a:lnTo>
                    <a:pt x="247650" y="7620"/>
                  </a:lnTo>
                  <a:lnTo>
                    <a:pt x="6667"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3"/>
            <p:cNvSpPr/>
            <p:nvPr/>
          </p:nvSpPr>
          <p:spPr>
            <a:xfrm>
              <a:off x="5605462" y="3590924"/>
              <a:ext cx="537209" cy="596265"/>
            </a:xfrm>
            <a:custGeom>
              <a:avLst/>
              <a:gdLst/>
              <a:ahLst/>
              <a:cxnLst/>
              <a:rect l="l" t="t" r="r" b="b"/>
              <a:pathLst>
                <a:path w="537209" h="596265" extrusionOk="0">
                  <a:moveTo>
                    <a:pt x="289560" y="596265"/>
                  </a:moveTo>
                  <a:lnTo>
                    <a:pt x="20955" y="465772"/>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6697" y="7620"/>
                  </a:lnTo>
                  <a:lnTo>
                    <a:pt x="5715"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 name="Google Shape;195;p3"/>
            <p:cNvSpPr/>
            <p:nvPr/>
          </p:nvSpPr>
          <p:spPr>
            <a:xfrm>
              <a:off x="6115050" y="35547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7650" y="7620"/>
                  </a:lnTo>
                  <a:lnTo>
                    <a:pt x="6667"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3"/>
            <p:cNvSpPr/>
            <p:nvPr/>
          </p:nvSpPr>
          <p:spPr>
            <a:xfrm>
              <a:off x="6624637" y="35175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7" y="589597"/>
                  </a:lnTo>
                  <a:lnTo>
                    <a:pt x="529590" y="426720"/>
                  </a:lnTo>
                  <a:lnTo>
                    <a:pt x="509588" y="135255"/>
                  </a:lnTo>
                  <a:lnTo>
                    <a:pt x="247650" y="7620"/>
                  </a:lnTo>
                  <a:lnTo>
                    <a:pt x="6668"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3"/>
            <p:cNvSpPr/>
            <p:nvPr/>
          </p:nvSpPr>
          <p:spPr>
            <a:xfrm>
              <a:off x="4362450" y="4123371"/>
              <a:ext cx="537210" cy="595312"/>
            </a:xfrm>
            <a:custGeom>
              <a:avLst/>
              <a:gdLst/>
              <a:ahLst/>
              <a:cxnLst/>
              <a:rect l="l" t="t" r="r" b="b"/>
              <a:pathLst>
                <a:path w="537210" h="595312" extrusionOk="0">
                  <a:moveTo>
                    <a:pt x="290513" y="595313"/>
                  </a:moveTo>
                  <a:lnTo>
                    <a:pt x="21907" y="464820"/>
                  </a:lnTo>
                  <a:lnTo>
                    <a:pt x="0" y="167640"/>
                  </a:lnTo>
                  <a:lnTo>
                    <a:pt x="247650" y="0"/>
                  </a:lnTo>
                  <a:lnTo>
                    <a:pt x="516255" y="130493"/>
                  </a:lnTo>
                  <a:lnTo>
                    <a:pt x="537210" y="428625"/>
                  </a:lnTo>
                  <a:lnTo>
                    <a:pt x="290513" y="595313"/>
                  </a:lnTo>
                  <a:close/>
                  <a:moveTo>
                    <a:pt x="27623" y="461010"/>
                  </a:moveTo>
                  <a:lnTo>
                    <a:pt x="289560" y="588645"/>
                  </a:lnTo>
                  <a:lnTo>
                    <a:pt x="530543" y="424815"/>
                  </a:lnTo>
                  <a:lnTo>
                    <a:pt x="509588" y="134303"/>
                  </a:lnTo>
                  <a:lnTo>
                    <a:pt x="247650" y="6668"/>
                  </a:lnTo>
                  <a:lnTo>
                    <a:pt x="6668" y="169545"/>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3"/>
            <p:cNvSpPr/>
            <p:nvPr/>
          </p:nvSpPr>
          <p:spPr>
            <a:xfrm>
              <a:off x="4872989" y="408622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963"/>
                  </a:moveTo>
                  <a:lnTo>
                    <a:pt x="288608" y="589597"/>
                  </a:lnTo>
                  <a:lnTo>
                    <a:pt x="529590" y="426720"/>
                  </a:lnTo>
                  <a:lnTo>
                    <a:pt x="508635" y="136207"/>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3"/>
            <p:cNvSpPr/>
            <p:nvPr/>
          </p:nvSpPr>
          <p:spPr>
            <a:xfrm>
              <a:off x="5381625" y="40500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3" y="426720"/>
                  </a:lnTo>
                  <a:lnTo>
                    <a:pt x="509588" y="136208"/>
                  </a:lnTo>
                  <a:lnTo>
                    <a:pt x="247650" y="7620"/>
                  </a:lnTo>
                  <a:lnTo>
                    <a:pt x="6667" y="170498"/>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3"/>
            <p:cNvSpPr/>
            <p:nvPr/>
          </p:nvSpPr>
          <p:spPr>
            <a:xfrm>
              <a:off x="5891212" y="4013834"/>
              <a:ext cx="537209" cy="596265"/>
            </a:xfrm>
            <a:custGeom>
              <a:avLst/>
              <a:gdLst/>
              <a:ahLst/>
              <a:cxnLst/>
              <a:rect l="l" t="t" r="r" b="b"/>
              <a:pathLst>
                <a:path w="537209" h="596265" extrusionOk="0">
                  <a:moveTo>
                    <a:pt x="289560" y="596265"/>
                  </a:moveTo>
                  <a:lnTo>
                    <a:pt x="20955" y="465772"/>
                  </a:lnTo>
                  <a:lnTo>
                    <a:pt x="0" y="167640"/>
                  </a:lnTo>
                  <a:lnTo>
                    <a:pt x="247650" y="0"/>
                  </a:lnTo>
                  <a:lnTo>
                    <a:pt x="516255" y="130493"/>
                  </a:lnTo>
                  <a:lnTo>
                    <a:pt x="537210" y="428625"/>
                  </a:lnTo>
                  <a:lnTo>
                    <a:pt x="289560" y="596265"/>
                  </a:lnTo>
                  <a:close/>
                  <a:moveTo>
                    <a:pt x="27622" y="461963"/>
                  </a:moveTo>
                  <a:lnTo>
                    <a:pt x="289560" y="589597"/>
                  </a:lnTo>
                  <a:lnTo>
                    <a:pt x="530543"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3"/>
            <p:cNvSpPr/>
            <p:nvPr/>
          </p:nvSpPr>
          <p:spPr>
            <a:xfrm>
              <a:off x="4139564" y="4582477"/>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3"/>
            <p:cNvSpPr/>
            <p:nvPr/>
          </p:nvSpPr>
          <p:spPr>
            <a:xfrm>
              <a:off x="4649152" y="4545329"/>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3"/>
            <p:cNvSpPr/>
            <p:nvPr/>
          </p:nvSpPr>
          <p:spPr>
            <a:xfrm>
              <a:off x="5158739" y="450913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9578"/>
                  </a:lnTo>
                  <a:lnTo>
                    <a:pt x="289560" y="596265"/>
                  </a:lnTo>
                  <a:close/>
                  <a:moveTo>
                    <a:pt x="26670" y="461963"/>
                  </a:moveTo>
                  <a:lnTo>
                    <a:pt x="288607" y="589597"/>
                  </a:lnTo>
                  <a:lnTo>
                    <a:pt x="529590" y="426720"/>
                  </a:lnTo>
                  <a:lnTo>
                    <a:pt x="508635" y="136208"/>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3"/>
            <p:cNvSpPr/>
            <p:nvPr/>
          </p:nvSpPr>
          <p:spPr>
            <a:xfrm>
              <a:off x="5320665" y="3608069"/>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3"/>
            <p:cNvSpPr/>
            <p:nvPr/>
          </p:nvSpPr>
          <p:spPr>
            <a:xfrm>
              <a:off x="7555230" y="2704147"/>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3"/>
            <p:cNvSpPr/>
            <p:nvPr/>
          </p:nvSpPr>
          <p:spPr>
            <a:xfrm>
              <a:off x="7849552" y="3131819"/>
              <a:ext cx="45719" cy="45720"/>
            </a:xfrm>
            <a:custGeom>
              <a:avLst/>
              <a:gdLst/>
              <a:ahLst/>
              <a:cxnLst/>
              <a:rect l="l" t="t" r="r" b="b"/>
              <a:pathLst>
                <a:path w="45719" h="45720"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3"/>
            <p:cNvSpPr/>
            <p:nvPr/>
          </p:nvSpPr>
          <p:spPr>
            <a:xfrm>
              <a:off x="6541769" y="2782251"/>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 name="Google Shape;208;p3"/>
            <p:cNvSpPr/>
            <p:nvPr/>
          </p:nvSpPr>
          <p:spPr>
            <a:xfrm>
              <a:off x="7070407" y="30393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 name="Google Shape;209;p3"/>
            <p:cNvSpPr/>
            <p:nvPr/>
          </p:nvSpPr>
          <p:spPr>
            <a:xfrm>
              <a:off x="6890384" y="408241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 name="Google Shape;210;p3"/>
            <p:cNvSpPr/>
            <p:nvPr/>
          </p:nvSpPr>
          <p:spPr>
            <a:xfrm>
              <a:off x="7621905" y="3594734"/>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3"/>
            <p:cNvSpPr/>
            <p:nvPr/>
          </p:nvSpPr>
          <p:spPr>
            <a:xfrm>
              <a:off x="6339840" y="3535619"/>
              <a:ext cx="45719" cy="45780"/>
            </a:xfrm>
            <a:custGeom>
              <a:avLst/>
              <a:gdLst/>
              <a:ahLst/>
              <a:cxnLst/>
              <a:rect l="l" t="t" r="r" b="b"/>
              <a:pathLst>
                <a:path w="45719" h="45780" extrusionOk="0">
                  <a:moveTo>
                    <a:pt x="45720" y="22920"/>
                  </a:moveTo>
                  <a:cubicBezTo>
                    <a:pt x="45720" y="35303"/>
                    <a:pt x="35242" y="45780"/>
                    <a:pt x="22860" y="45780"/>
                  </a:cubicBezTo>
                  <a:cubicBezTo>
                    <a:pt x="10477" y="45780"/>
                    <a:pt x="0" y="35303"/>
                    <a:pt x="0" y="22920"/>
                  </a:cubicBezTo>
                  <a:cubicBezTo>
                    <a:pt x="0" y="10538"/>
                    <a:pt x="10477"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3"/>
            <p:cNvSpPr/>
            <p:nvPr/>
          </p:nvSpPr>
          <p:spPr>
            <a:xfrm>
              <a:off x="5649277" y="4619624"/>
              <a:ext cx="45719" cy="45719"/>
            </a:xfrm>
            <a:custGeom>
              <a:avLst/>
              <a:gdLst/>
              <a:ahLst/>
              <a:cxnLst/>
              <a:rect l="l" t="t" r="r" b="b"/>
              <a:pathLst>
                <a:path w="45719" h="45719"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3"/>
            <p:cNvSpPr/>
            <p:nvPr/>
          </p:nvSpPr>
          <p:spPr>
            <a:xfrm>
              <a:off x="5832157" y="3569969"/>
              <a:ext cx="45720" cy="45720"/>
            </a:xfrm>
            <a:custGeom>
              <a:avLst/>
              <a:gdLst/>
              <a:ahLst/>
              <a:cxnLst/>
              <a:rect l="l" t="t" r="r" b="b"/>
              <a:pathLst>
                <a:path w="45720"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4" name="Google Shape;214;p3"/>
            <p:cNvSpPr/>
            <p:nvPr/>
          </p:nvSpPr>
          <p:spPr>
            <a:xfrm>
              <a:off x="6116954" y="3997581"/>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3"/>
            <p:cNvSpPr/>
            <p:nvPr/>
          </p:nvSpPr>
          <p:spPr>
            <a:xfrm>
              <a:off x="5097779" y="40680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3"/>
            <p:cNvSpPr/>
            <p:nvPr/>
          </p:nvSpPr>
          <p:spPr>
            <a:xfrm>
              <a:off x="5540692" y="3150809"/>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7" name="Google Shape;217;p3"/>
          <p:cNvGrpSpPr/>
          <p:nvPr/>
        </p:nvGrpSpPr>
        <p:grpSpPr>
          <a:xfrm rot="10800000">
            <a:off x="6847106" y="3800011"/>
            <a:ext cx="6348884" cy="3457697"/>
            <a:chOff x="2433637" y="1433512"/>
            <a:chExt cx="7322819" cy="3988117"/>
          </a:xfrm>
        </p:grpSpPr>
        <p:sp>
          <p:nvSpPr>
            <p:cNvPr id="218" name="Google Shape;218;p3"/>
            <p:cNvSpPr/>
            <p:nvPr/>
          </p:nvSpPr>
          <p:spPr>
            <a:xfrm>
              <a:off x="5944552" y="1433512"/>
              <a:ext cx="584834" cy="598169"/>
            </a:xfrm>
            <a:custGeom>
              <a:avLst/>
              <a:gdLst/>
              <a:ahLst/>
              <a:cxnLst/>
              <a:rect l="l" t="t" r="r" b="b"/>
              <a:pathLst>
                <a:path w="584834" h="598169" extrusionOk="0">
                  <a:moveTo>
                    <a:pt x="225742" y="598170"/>
                  </a:moveTo>
                  <a:lnTo>
                    <a:pt x="0" y="390525"/>
                  </a:lnTo>
                  <a:lnTo>
                    <a:pt x="66675" y="91440"/>
                  </a:lnTo>
                  <a:lnTo>
                    <a:pt x="360045" y="0"/>
                  </a:lnTo>
                  <a:lnTo>
                    <a:pt x="584835" y="207645"/>
                  </a:lnTo>
                  <a:lnTo>
                    <a:pt x="518160" y="506730"/>
                  </a:lnTo>
                  <a:lnTo>
                    <a:pt x="225742" y="598170"/>
                  </a:lnTo>
                  <a:close/>
                  <a:moveTo>
                    <a:pt x="6667" y="388620"/>
                  </a:moveTo>
                  <a:lnTo>
                    <a:pt x="226695" y="590550"/>
                  </a:lnTo>
                  <a:lnTo>
                    <a:pt x="512445" y="501015"/>
                  </a:lnTo>
                  <a:lnTo>
                    <a:pt x="578167" y="208598"/>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p3"/>
            <p:cNvSpPr/>
            <p:nvPr/>
          </p:nvSpPr>
          <p:spPr>
            <a:xfrm>
              <a:off x="6456044" y="1547812"/>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8" y="591503"/>
                  </a:lnTo>
                  <a:lnTo>
                    <a:pt x="513398" y="501967"/>
                  </a:lnTo>
                  <a:lnTo>
                    <a:pt x="579120" y="209550"/>
                  </a:lnTo>
                  <a:lnTo>
                    <a:pt x="359093" y="6667"/>
                  </a:lnTo>
                  <a:lnTo>
                    <a:pt x="73343"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p3"/>
            <p:cNvSpPr/>
            <p:nvPr/>
          </p:nvSpPr>
          <p:spPr>
            <a:xfrm>
              <a:off x="8502967" y="200786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7"/>
                  </a:lnTo>
                  <a:lnTo>
                    <a:pt x="359093" y="6668"/>
                  </a:lnTo>
                  <a:lnTo>
                    <a:pt x="73343" y="96203"/>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 name="Google Shape;221;p3"/>
            <p:cNvSpPr/>
            <p:nvPr/>
          </p:nvSpPr>
          <p:spPr>
            <a:xfrm>
              <a:off x="9015412" y="212216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3"/>
            <p:cNvSpPr/>
            <p:nvPr/>
          </p:nvSpPr>
          <p:spPr>
            <a:xfrm>
              <a:off x="6100762" y="1934526"/>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8"/>
                  </a:lnTo>
                  <a:lnTo>
                    <a:pt x="359093" y="5715"/>
                  </a:lnTo>
                  <a:lnTo>
                    <a:pt x="73343"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 name="Google Shape;223;p3"/>
            <p:cNvSpPr/>
            <p:nvPr/>
          </p:nvSpPr>
          <p:spPr>
            <a:xfrm>
              <a:off x="6612254" y="2048826"/>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8"/>
                  </a:lnTo>
                  <a:lnTo>
                    <a:pt x="579120" y="209550"/>
                  </a:lnTo>
                  <a:lnTo>
                    <a:pt x="359092" y="6668"/>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3"/>
            <p:cNvSpPr/>
            <p:nvPr/>
          </p:nvSpPr>
          <p:spPr>
            <a:xfrm>
              <a:off x="8148637" y="2393632"/>
              <a:ext cx="584835" cy="598170"/>
            </a:xfrm>
            <a:custGeom>
              <a:avLst/>
              <a:gdLst/>
              <a:ahLst/>
              <a:cxnLst/>
              <a:rect l="l" t="t" r="r" b="b"/>
              <a:pathLst>
                <a:path w="584835" h="598170" extrusionOk="0">
                  <a:moveTo>
                    <a:pt x="224790" y="598170"/>
                  </a:moveTo>
                  <a:lnTo>
                    <a:pt x="0" y="390525"/>
                  </a:lnTo>
                  <a:lnTo>
                    <a:pt x="66675" y="91440"/>
                  </a:lnTo>
                  <a:lnTo>
                    <a:pt x="359093" y="0"/>
                  </a:lnTo>
                  <a:lnTo>
                    <a:pt x="584835" y="207645"/>
                  </a:lnTo>
                  <a:lnTo>
                    <a:pt x="518160" y="506730"/>
                  </a:lnTo>
                  <a:lnTo>
                    <a:pt x="224790" y="598170"/>
                  </a:lnTo>
                  <a:close/>
                  <a:moveTo>
                    <a:pt x="6668" y="387667"/>
                  </a:moveTo>
                  <a:lnTo>
                    <a:pt x="226695" y="590550"/>
                  </a:lnTo>
                  <a:lnTo>
                    <a:pt x="512445" y="501015"/>
                  </a:lnTo>
                  <a:lnTo>
                    <a:pt x="578168" y="208597"/>
                  </a:lnTo>
                  <a:lnTo>
                    <a:pt x="358140" y="5715"/>
                  </a:lnTo>
                  <a:lnTo>
                    <a:pt x="72390" y="95250"/>
                  </a:lnTo>
                  <a:lnTo>
                    <a:pt x="6668"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3"/>
            <p:cNvSpPr/>
            <p:nvPr/>
          </p:nvSpPr>
          <p:spPr>
            <a:xfrm>
              <a:off x="8660129" y="2507932"/>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3"/>
            <p:cNvSpPr/>
            <p:nvPr/>
          </p:nvSpPr>
          <p:spPr>
            <a:xfrm>
              <a:off x="9171622" y="2623184"/>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8140" y="6667"/>
                  </a:lnTo>
                  <a:lnTo>
                    <a:pt x="72390" y="96202"/>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3"/>
            <p:cNvSpPr/>
            <p:nvPr/>
          </p:nvSpPr>
          <p:spPr>
            <a:xfrm>
              <a:off x="4722494" y="2090737"/>
              <a:ext cx="584835" cy="598170"/>
            </a:xfrm>
            <a:custGeom>
              <a:avLst/>
              <a:gdLst/>
              <a:ahLst/>
              <a:cxnLst/>
              <a:rect l="l" t="t" r="r" b="b"/>
              <a:pathLst>
                <a:path w="584835"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9550"/>
                  </a:lnTo>
                  <a:lnTo>
                    <a:pt x="358140" y="6667"/>
                  </a:lnTo>
                  <a:lnTo>
                    <a:pt x="72390" y="96202"/>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3"/>
            <p:cNvSpPr/>
            <p:nvPr/>
          </p:nvSpPr>
          <p:spPr>
            <a:xfrm>
              <a:off x="5233987" y="2205037"/>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3"/>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3"/>
            <p:cNvSpPr/>
            <p:nvPr/>
          </p:nvSpPr>
          <p:spPr>
            <a:xfrm>
              <a:off x="5745479" y="2320289"/>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9092" y="5715"/>
                  </a:lnTo>
                  <a:lnTo>
                    <a:pt x="73342"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3"/>
            <p:cNvSpPr/>
            <p:nvPr/>
          </p:nvSpPr>
          <p:spPr>
            <a:xfrm>
              <a:off x="6256971" y="243458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7" y="591503"/>
                  </a:lnTo>
                  <a:lnTo>
                    <a:pt x="513397" y="501968"/>
                  </a:lnTo>
                  <a:lnTo>
                    <a:pt x="579120" y="209550"/>
                  </a:lnTo>
                  <a:lnTo>
                    <a:pt x="359093" y="6668"/>
                  </a:lnTo>
                  <a:lnTo>
                    <a:pt x="73343"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3"/>
            <p:cNvSpPr/>
            <p:nvPr/>
          </p:nvSpPr>
          <p:spPr>
            <a:xfrm>
              <a:off x="6769417" y="25498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3"/>
            <p:cNvSpPr/>
            <p:nvPr/>
          </p:nvSpPr>
          <p:spPr>
            <a:xfrm>
              <a:off x="7280909" y="26641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7"/>
                  </a:lnTo>
                  <a:lnTo>
                    <a:pt x="579120" y="209550"/>
                  </a:lnTo>
                  <a:lnTo>
                    <a:pt x="358140" y="7620"/>
                  </a:lnTo>
                  <a:lnTo>
                    <a:pt x="72390" y="97155"/>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3"/>
            <p:cNvSpPr/>
            <p:nvPr/>
          </p:nvSpPr>
          <p:spPr>
            <a:xfrm>
              <a:off x="7792401" y="2779394"/>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8" y="590550"/>
                  </a:lnTo>
                  <a:lnTo>
                    <a:pt x="513398" y="501015"/>
                  </a:lnTo>
                  <a:lnTo>
                    <a:pt x="579120" y="208597"/>
                  </a:lnTo>
                  <a:lnTo>
                    <a:pt x="359093" y="6667"/>
                  </a:lnTo>
                  <a:lnTo>
                    <a:pt x="73343"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3"/>
            <p:cNvSpPr/>
            <p:nvPr/>
          </p:nvSpPr>
          <p:spPr>
            <a:xfrm>
              <a:off x="8305799" y="289369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224790" y="598170"/>
                  </a:lnTo>
                  <a:close/>
                  <a:moveTo>
                    <a:pt x="5715" y="388620"/>
                  </a:moveTo>
                  <a:lnTo>
                    <a:pt x="225743" y="591502"/>
                  </a:lnTo>
                  <a:lnTo>
                    <a:pt x="511493" y="501967"/>
                  </a:lnTo>
                  <a:lnTo>
                    <a:pt x="577215" y="209550"/>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3"/>
            <p:cNvSpPr/>
            <p:nvPr/>
          </p:nvSpPr>
          <p:spPr>
            <a:xfrm>
              <a:off x="8817292" y="3008946"/>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6" name="Google Shape;236;p3"/>
            <p:cNvSpPr/>
            <p:nvPr/>
          </p:nvSpPr>
          <p:spPr>
            <a:xfrm>
              <a:off x="3343274" y="2246947"/>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 name="Google Shape;237;p3"/>
            <p:cNvSpPr/>
            <p:nvPr/>
          </p:nvSpPr>
          <p:spPr>
            <a:xfrm>
              <a:off x="3854766" y="2361247"/>
              <a:ext cx="584835" cy="598169"/>
            </a:xfrm>
            <a:custGeom>
              <a:avLst/>
              <a:gdLst/>
              <a:ahLst/>
              <a:cxnLst/>
              <a:rect l="l" t="t" r="r" b="b"/>
              <a:pathLst>
                <a:path w="584835"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8" y="591503"/>
                  </a:lnTo>
                  <a:lnTo>
                    <a:pt x="513398" y="501968"/>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3"/>
            <p:cNvSpPr/>
            <p:nvPr/>
          </p:nvSpPr>
          <p:spPr>
            <a:xfrm>
              <a:off x="4367212" y="2476499"/>
              <a:ext cx="584834" cy="598170"/>
            </a:xfrm>
            <a:custGeom>
              <a:avLst/>
              <a:gdLst/>
              <a:ahLst/>
              <a:cxnLst/>
              <a:rect l="l" t="t" r="r" b="b"/>
              <a:pathLst>
                <a:path w="584834"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3"/>
            <p:cNvSpPr/>
            <p:nvPr/>
          </p:nvSpPr>
          <p:spPr>
            <a:xfrm>
              <a:off x="4878704" y="2590799"/>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8620"/>
                  </a:moveTo>
                  <a:lnTo>
                    <a:pt x="226695" y="591503"/>
                  </a:lnTo>
                  <a:lnTo>
                    <a:pt x="512445" y="501967"/>
                  </a:lnTo>
                  <a:lnTo>
                    <a:pt x="578167"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3"/>
            <p:cNvSpPr/>
            <p:nvPr/>
          </p:nvSpPr>
          <p:spPr>
            <a:xfrm>
              <a:off x="5390196" y="2706052"/>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7" y="590550"/>
                  </a:lnTo>
                  <a:lnTo>
                    <a:pt x="513397" y="501015"/>
                  </a:lnTo>
                  <a:lnTo>
                    <a:pt x="579120" y="208597"/>
                  </a:lnTo>
                  <a:lnTo>
                    <a:pt x="358140" y="6667"/>
                  </a:lnTo>
                  <a:lnTo>
                    <a:pt x="72390"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3"/>
            <p:cNvSpPr/>
            <p:nvPr/>
          </p:nvSpPr>
          <p:spPr>
            <a:xfrm>
              <a:off x="5901689" y="2820352"/>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2"/>
                  </a:lnTo>
                  <a:lnTo>
                    <a:pt x="513397" y="501967"/>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3"/>
            <p:cNvSpPr/>
            <p:nvPr/>
          </p:nvSpPr>
          <p:spPr>
            <a:xfrm>
              <a:off x="6415087" y="2935604"/>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3"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3"/>
            <p:cNvSpPr/>
            <p:nvPr/>
          </p:nvSpPr>
          <p:spPr>
            <a:xfrm>
              <a:off x="6926579" y="3049904"/>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4" name="Google Shape;244;p3"/>
            <p:cNvSpPr/>
            <p:nvPr/>
          </p:nvSpPr>
          <p:spPr>
            <a:xfrm>
              <a:off x="7438072" y="3165157"/>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2"/>
                  </a:lnTo>
                  <a:lnTo>
                    <a:pt x="512445" y="501967"/>
                  </a:lnTo>
                  <a:lnTo>
                    <a:pt x="578167" y="209550"/>
                  </a:lnTo>
                  <a:lnTo>
                    <a:pt x="358140" y="6667"/>
                  </a:lnTo>
                  <a:lnTo>
                    <a:pt x="72390"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 name="Google Shape;245;p3"/>
            <p:cNvSpPr/>
            <p:nvPr/>
          </p:nvSpPr>
          <p:spPr>
            <a:xfrm>
              <a:off x="3499484" y="274700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7" y="388620"/>
                  </a:moveTo>
                  <a:lnTo>
                    <a:pt x="226695" y="591503"/>
                  </a:lnTo>
                  <a:lnTo>
                    <a:pt x="512445" y="501968"/>
                  </a:lnTo>
                  <a:lnTo>
                    <a:pt x="578168" y="209550"/>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3"/>
            <p:cNvSpPr/>
            <p:nvPr/>
          </p:nvSpPr>
          <p:spPr>
            <a:xfrm>
              <a:off x="4011929" y="2862262"/>
              <a:ext cx="584835" cy="598170"/>
            </a:xfrm>
            <a:custGeom>
              <a:avLst/>
              <a:gdLst/>
              <a:ahLst/>
              <a:cxnLst/>
              <a:rect l="l" t="t" r="r" b="b"/>
              <a:pathLst>
                <a:path w="584835" h="598170" extrusionOk="0">
                  <a:moveTo>
                    <a:pt x="224790" y="598170"/>
                  </a:moveTo>
                  <a:lnTo>
                    <a:pt x="223838" y="597218"/>
                  </a:lnTo>
                  <a:lnTo>
                    <a:pt x="0" y="390525"/>
                  </a:lnTo>
                  <a:lnTo>
                    <a:pt x="66675" y="91440"/>
                  </a:lnTo>
                  <a:lnTo>
                    <a:pt x="359092" y="0"/>
                  </a:lnTo>
                  <a:lnTo>
                    <a:pt x="584835" y="207645"/>
                  </a:lnTo>
                  <a:lnTo>
                    <a:pt x="518160" y="506730"/>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 name="Google Shape;247;p3"/>
            <p:cNvSpPr/>
            <p:nvPr/>
          </p:nvSpPr>
          <p:spPr>
            <a:xfrm>
              <a:off x="4523421" y="2976562"/>
              <a:ext cx="584834" cy="598170"/>
            </a:xfrm>
            <a:custGeom>
              <a:avLst/>
              <a:gdLst/>
              <a:ahLst/>
              <a:cxnLst/>
              <a:rect l="l" t="t" r="r" b="b"/>
              <a:pathLst>
                <a:path w="584834" h="598170" extrusionOk="0">
                  <a:moveTo>
                    <a:pt x="225743" y="598170"/>
                  </a:moveTo>
                  <a:lnTo>
                    <a:pt x="224790" y="597218"/>
                  </a:lnTo>
                  <a:lnTo>
                    <a:pt x="0" y="390525"/>
                  </a:lnTo>
                  <a:lnTo>
                    <a:pt x="66675" y="91440"/>
                  </a:lnTo>
                  <a:lnTo>
                    <a:pt x="359093" y="0"/>
                  </a:lnTo>
                  <a:lnTo>
                    <a:pt x="584835" y="207645"/>
                  </a:lnTo>
                  <a:lnTo>
                    <a:pt x="518160" y="506730"/>
                  </a:lnTo>
                  <a:lnTo>
                    <a:pt x="516255" y="507683"/>
                  </a:lnTo>
                  <a:lnTo>
                    <a:pt x="225743" y="598170"/>
                  </a:lnTo>
                  <a:close/>
                  <a:moveTo>
                    <a:pt x="6668" y="388620"/>
                  </a:moveTo>
                  <a:lnTo>
                    <a:pt x="226695" y="591503"/>
                  </a:lnTo>
                  <a:lnTo>
                    <a:pt x="512445" y="501967"/>
                  </a:lnTo>
                  <a:lnTo>
                    <a:pt x="578168" y="209550"/>
                  </a:lnTo>
                  <a:lnTo>
                    <a:pt x="358140" y="7620"/>
                  </a:lnTo>
                  <a:lnTo>
                    <a:pt x="72390"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3"/>
            <p:cNvSpPr/>
            <p:nvPr/>
          </p:nvSpPr>
          <p:spPr>
            <a:xfrm>
              <a:off x="5035867" y="3091814"/>
              <a:ext cx="584834" cy="598169"/>
            </a:xfrm>
            <a:custGeom>
              <a:avLst/>
              <a:gdLst/>
              <a:ahLst/>
              <a:cxnLst/>
              <a:rect l="l" t="t" r="r" b="b"/>
              <a:pathLst>
                <a:path w="584834" h="598169" extrusionOk="0">
                  <a:moveTo>
                    <a:pt x="224790" y="598170"/>
                  </a:moveTo>
                  <a:lnTo>
                    <a:pt x="223838" y="597218"/>
                  </a:lnTo>
                  <a:lnTo>
                    <a:pt x="0" y="390525"/>
                  </a:lnTo>
                  <a:lnTo>
                    <a:pt x="66675" y="91440"/>
                  </a:lnTo>
                  <a:lnTo>
                    <a:pt x="359092" y="0"/>
                  </a:lnTo>
                  <a:lnTo>
                    <a:pt x="584835" y="207645"/>
                  </a:lnTo>
                  <a:lnTo>
                    <a:pt x="518160" y="506730"/>
                  </a:lnTo>
                  <a:lnTo>
                    <a:pt x="516255" y="507682"/>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3"/>
            <p:cNvSpPr/>
            <p:nvPr/>
          </p:nvSpPr>
          <p:spPr>
            <a:xfrm>
              <a:off x="5547359" y="3206114"/>
              <a:ext cx="584834" cy="598169"/>
            </a:xfrm>
            <a:custGeom>
              <a:avLst/>
              <a:gdLst/>
              <a:ahLst/>
              <a:cxnLst/>
              <a:rect l="l" t="t" r="r" b="b"/>
              <a:pathLst>
                <a:path w="584834" h="598169" extrusionOk="0">
                  <a:moveTo>
                    <a:pt x="224790" y="598170"/>
                  </a:moveTo>
                  <a:lnTo>
                    <a:pt x="223838" y="597218"/>
                  </a:lnTo>
                  <a:lnTo>
                    <a:pt x="0" y="390525"/>
                  </a:lnTo>
                  <a:lnTo>
                    <a:pt x="66675" y="91440"/>
                  </a:lnTo>
                  <a:lnTo>
                    <a:pt x="359093" y="0"/>
                  </a:lnTo>
                  <a:lnTo>
                    <a:pt x="584835" y="207645"/>
                  </a:lnTo>
                  <a:lnTo>
                    <a:pt x="518160" y="506730"/>
                  </a:lnTo>
                  <a:lnTo>
                    <a:pt x="516255" y="507682"/>
                  </a:lnTo>
                  <a:lnTo>
                    <a:pt x="224790"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3"/>
            <p:cNvSpPr/>
            <p:nvPr/>
          </p:nvSpPr>
          <p:spPr>
            <a:xfrm>
              <a:off x="6059804" y="3321366"/>
              <a:ext cx="583882" cy="598170"/>
            </a:xfrm>
            <a:custGeom>
              <a:avLst/>
              <a:gdLst/>
              <a:ahLst/>
              <a:cxnLst/>
              <a:rect l="l" t="t" r="r" b="b"/>
              <a:pathLst>
                <a:path w="583882" h="598170" extrusionOk="0">
                  <a:moveTo>
                    <a:pt x="224790" y="598170"/>
                  </a:moveTo>
                  <a:lnTo>
                    <a:pt x="223838" y="597218"/>
                  </a:lnTo>
                  <a:lnTo>
                    <a:pt x="0" y="390525"/>
                  </a:lnTo>
                  <a:lnTo>
                    <a:pt x="66675" y="91440"/>
                  </a:lnTo>
                  <a:lnTo>
                    <a:pt x="359092" y="0"/>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3"/>
            <p:cNvSpPr/>
            <p:nvPr/>
          </p:nvSpPr>
          <p:spPr>
            <a:xfrm>
              <a:off x="6571296" y="3435666"/>
              <a:ext cx="584834" cy="598170"/>
            </a:xfrm>
            <a:custGeom>
              <a:avLst/>
              <a:gdLst/>
              <a:ahLst/>
              <a:cxnLst/>
              <a:rect l="l" t="t" r="r" b="b"/>
              <a:pathLst>
                <a:path w="584834" h="598170" extrusionOk="0">
                  <a:moveTo>
                    <a:pt x="224790" y="598170"/>
                  </a:moveTo>
                  <a:lnTo>
                    <a:pt x="223838" y="597218"/>
                  </a:lnTo>
                  <a:lnTo>
                    <a:pt x="0" y="390525"/>
                  </a:lnTo>
                  <a:lnTo>
                    <a:pt x="66675" y="91440"/>
                  </a:lnTo>
                  <a:lnTo>
                    <a:pt x="68580" y="90488"/>
                  </a:lnTo>
                  <a:lnTo>
                    <a:pt x="359093" y="0"/>
                  </a:lnTo>
                  <a:lnTo>
                    <a:pt x="584835" y="207645"/>
                  </a:lnTo>
                  <a:lnTo>
                    <a:pt x="518160" y="506730"/>
                  </a:lnTo>
                  <a:lnTo>
                    <a:pt x="516255" y="507683"/>
                  </a:lnTo>
                  <a:lnTo>
                    <a:pt x="224790" y="598170"/>
                  </a:lnTo>
                  <a:close/>
                  <a:moveTo>
                    <a:pt x="6668" y="388620"/>
                  </a:moveTo>
                  <a:lnTo>
                    <a:pt x="226695" y="591502"/>
                  </a:lnTo>
                  <a:lnTo>
                    <a:pt x="512445" y="501967"/>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3"/>
            <p:cNvSpPr/>
            <p:nvPr/>
          </p:nvSpPr>
          <p:spPr>
            <a:xfrm>
              <a:off x="7082789" y="35509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3" y="207645"/>
                  </a:lnTo>
                  <a:lnTo>
                    <a:pt x="517208" y="506730"/>
                  </a:lnTo>
                  <a:lnTo>
                    <a:pt x="515303" y="507683"/>
                  </a:lnTo>
                  <a:lnTo>
                    <a:pt x="224790" y="598170"/>
                  </a:lnTo>
                  <a:close/>
                  <a:moveTo>
                    <a:pt x="6667" y="388620"/>
                  </a:moveTo>
                  <a:lnTo>
                    <a:pt x="226695" y="591502"/>
                  </a:lnTo>
                  <a:lnTo>
                    <a:pt x="512445" y="501967"/>
                  </a:lnTo>
                  <a:lnTo>
                    <a:pt x="578167" y="209550"/>
                  </a:lnTo>
                  <a:lnTo>
                    <a:pt x="357187" y="6667"/>
                  </a:lnTo>
                  <a:lnTo>
                    <a:pt x="71438"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3" name="Google Shape;253;p3"/>
            <p:cNvSpPr/>
            <p:nvPr/>
          </p:nvSpPr>
          <p:spPr>
            <a:xfrm>
              <a:off x="7595234" y="36652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3"/>
            <p:cNvSpPr/>
            <p:nvPr/>
          </p:nvSpPr>
          <p:spPr>
            <a:xfrm>
              <a:off x="2632709" y="30184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3"/>
            <p:cNvSpPr/>
            <p:nvPr/>
          </p:nvSpPr>
          <p:spPr>
            <a:xfrm>
              <a:off x="3145154" y="31327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2" y="501968"/>
                  </a:lnTo>
                  <a:lnTo>
                    <a:pt x="577215" y="209550"/>
                  </a:lnTo>
                  <a:lnTo>
                    <a:pt x="357188" y="6668"/>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3"/>
            <p:cNvSpPr/>
            <p:nvPr/>
          </p:nvSpPr>
          <p:spPr>
            <a:xfrm>
              <a:off x="3656646" y="324802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7"/>
                  </a:lnTo>
                  <a:lnTo>
                    <a:pt x="578168" y="209550"/>
                  </a:lnTo>
                  <a:lnTo>
                    <a:pt x="358140" y="6667"/>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3"/>
            <p:cNvSpPr/>
            <p:nvPr/>
          </p:nvSpPr>
          <p:spPr>
            <a:xfrm>
              <a:off x="4168139" y="3362324"/>
              <a:ext cx="584834" cy="598169"/>
            </a:xfrm>
            <a:custGeom>
              <a:avLst/>
              <a:gdLst/>
              <a:ahLst/>
              <a:cxnLst/>
              <a:rect l="l" t="t" r="r" b="b"/>
              <a:pathLst>
                <a:path w="584834" h="598169" extrusionOk="0">
                  <a:moveTo>
                    <a:pt x="224790" y="598170"/>
                  </a:moveTo>
                  <a:lnTo>
                    <a:pt x="223838" y="597218"/>
                  </a:lnTo>
                  <a:lnTo>
                    <a:pt x="0" y="390525"/>
                  </a:lnTo>
                  <a:lnTo>
                    <a:pt x="66675" y="91440"/>
                  </a:lnTo>
                  <a:lnTo>
                    <a:pt x="68580" y="90488"/>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3"/>
            <p:cNvSpPr/>
            <p:nvPr/>
          </p:nvSpPr>
          <p:spPr>
            <a:xfrm>
              <a:off x="4680584" y="3477577"/>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3" y="0"/>
                  </a:lnTo>
                  <a:lnTo>
                    <a:pt x="360045" y="952"/>
                  </a:lnTo>
                  <a:lnTo>
                    <a:pt x="583883" y="207645"/>
                  </a:lnTo>
                  <a:lnTo>
                    <a:pt x="517208" y="506730"/>
                  </a:lnTo>
                  <a:lnTo>
                    <a:pt x="515303" y="507682"/>
                  </a:lnTo>
                  <a:lnTo>
                    <a:pt x="224790" y="598170"/>
                  </a:lnTo>
                  <a:close/>
                  <a:moveTo>
                    <a:pt x="5715" y="388620"/>
                  </a:moveTo>
                  <a:lnTo>
                    <a:pt x="225743" y="591503"/>
                  </a:lnTo>
                  <a:lnTo>
                    <a:pt x="511493"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3"/>
            <p:cNvSpPr/>
            <p:nvPr/>
          </p:nvSpPr>
          <p:spPr>
            <a:xfrm>
              <a:off x="6727506" y="3936681"/>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8" y="506730"/>
                  </a:lnTo>
                  <a:lnTo>
                    <a:pt x="515303"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3"/>
            <p:cNvSpPr/>
            <p:nvPr/>
          </p:nvSpPr>
          <p:spPr>
            <a:xfrm>
              <a:off x="7239952" y="4051934"/>
              <a:ext cx="583882" cy="598170"/>
            </a:xfrm>
            <a:custGeom>
              <a:avLst/>
              <a:gdLst/>
              <a:ahLst/>
              <a:cxnLst/>
              <a:rect l="l" t="t" r="r" b="b"/>
              <a:pathLst>
                <a:path w="583882" h="598170" extrusionOk="0">
                  <a:moveTo>
                    <a:pt x="224790" y="598170"/>
                  </a:moveTo>
                  <a:lnTo>
                    <a:pt x="223837" y="597218"/>
                  </a:lnTo>
                  <a:lnTo>
                    <a:pt x="0" y="390525"/>
                  </a:lnTo>
                  <a:lnTo>
                    <a:pt x="66675" y="91440"/>
                  </a:lnTo>
                  <a:lnTo>
                    <a:pt x="68580" y="90488"/>
                  </a:lnTo>
                  <a:lnTo>
                    <a:pt x="359092" y="0"/>
                  </a:lnTo>
                  <a:lnTo>
                    <a:pt x="360045" y="953"/>
                  </a:lnTo>
                  <a:lnTo>
                    <a:pt x="583883" y="207645"/>
                  </a:lnTo>
                  <a:lnTo>
                    <a:pt x="517208" y="506730"/>
                  </a:lnTo>
                  <a:lnTo>
                    <a:pt x="515303" y="507683"/>
                  </a:lnTo>
                  <a:lnTo>
                    <a:pt x="224790" y="598170"/>
                  </a:lnTo>
                  <a:close/>
                  <a:moveTo>
                    <a:pt x="5715" y="387668"/>
                  </a:moveTo>
                  <a:lnTo>
                    <a:pt x="225742" y="590550"/>
                  </a:lnTo>
                  <a:lnTo>
                    <a:pt x="511492" y="501015"/>
                  </a:lnTo>
                  <a:lnTo>
                    <a:pt x="577215" y="208597"/>
                  </a:lnTo>
                  <a:lnTo>
                    <a:pt x="357187" y="5715"/>
                  </a:lnTo>
                  <a:lnTo>
                    <a:pt x="71437" y="95250"/>
                  </a:lnTo>
                  <a:lnTo>
                    <a:pt x="5715"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1" name="Google Shape;261;p3"/>
            <p:cNvSpPr/>
            <p:nvPr/>
          </p:nvSpPr>
          <p:spPr>
            <a:xfrm>
              <a:off x="2789872" y="351853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3"/>
                  </a:lnTo>
                  <a:lnTo>
                    <a:pt x="583882" y="207645"/>
                  </a:lnTo>
                  <a:lnTo>
                    <a:pt x="517207" y="506730"/>
                  </a:lnTo>
                  <a:lnTo>
                    <a:pt x="515303" y="507683"/>
                  </a:lnTo>
                  <a:lnTo>
                    <a:pt x="224790" y="598170"/>
                  </a:lnTo>
                  <a:close/>
                  <a:moveTo>
                    <a:pt x="5715" y="388620"/>
                  </a:moveTo>
                  <a:lnTo>
                    <a:pt x="225742" y="591503"/>
                  </a:lnTo>
                  <a:lnTo>
                    <a:pt x="511492" y="501968"/>
                  </a:lnTo>
                  <a:lnTo>
                    <a:pt x="577215" y="210503"/>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3"/>
            <p:cNvSpPr/>
            <p:nvPr/>
          </p:nvSpPr>
          <p:spPr>
            <a:xfrm>
              <a:off x="3300412" y="3633787"/>
              <a:ext cx="583882" cy="598169"/>
            </a:xfrm>
            <a:custGeom>
              <a:avLst/>
              <a:gdLst/>
              <a:ahLst/>
              <a:cxnLst/>
              <a:rect l="l" t="t" r="r" b="b"/>
              <a:pathLst>
                <a:path w="583882" h="598169" extrusionOk="0">
                  <a:moveTo>
                    <a:pt x="225742" y="598170"/>
                  </a:moveTo>
                  <a:lnTo>
                    <a:pt x="224790" y="597218"/>
                  </a:lnTo>
                  <a:lnTo>
                    <a:pt x="0" y="390525"/>
                  </a:lnTo>
                  <a:lnTo>
                    <a:pt x="66675" y="91440"/>
                  </a:lnTo>
                  <a:lnTo>
                    <a:pt x="68580" y="90488"/>
                  </a:lnTo>
                  <a:lnTo>
                    <a:pt x="359092" y="0"/>
                  </a:lnTo>
                  <a:lnTo>
                    <a:pt x="360045" y="953"/>
                  </a:lnTo>
                  <a:lnTo>
                    <a:pt x="583883" y="207645"/>
                  </a:lnTo>
                  <a:lnTo>
                    <a:pt x="517208" y="506730"/>
                  </a:lnTo>
                  <a:lnTo>
                    <a:pt x="515303" y="507682"/>
                  </a:lnTo>
                  <a:lnTo>
                    <a:pt x="225742" y="598170"/>
                  </a:lnTo>
                  <a:close/>
                  <a:moveTo>
                    <a:pt x="7620" y="388620"/>
                  </a:moveTo>
                  <a:lnTo>
                    <a:pt x="227648" y="591503"/>
                  </a:lnTo>
                  <a:lnTo>
                    <a:pt x="513397" y="501968"/>
                  </a:lnTo>
                  <a:lnTo>
                    <a:pt x="579120" y="209550"/>
                  </a:lnTo>
                  <a:lnTo>
                    <a:pt x="359092" y="6667"/>
                  </a:lnTo>
                  <a:lnTo>
                    <a:pt x="73342"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3" name="Google Shape;263;p3"/>
            <p:cNvSpPr/>
            <p:nvPr/>
          </p:nvSpPr>
          <p:spPr>
            <a:xfrm>
              <a:off x="3812857" y="3748087"/>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6667" y="388620"/>
                  </a:moveTo>
                  <a:lnTo>
                    <a:pt x="226695" y="591503"/>
                  </a:lnTo>
                  <a:lnTo>
                    <a:pt x="512445" y="501968"/>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4" name="Google Shape;264;p3"/>
            <p:cNvSpPr/>
            <p:nvPr/>
          </p:nvSpPr>
          <p:spPr>
            <a:xfrm>
              <a:off x="4325302" y="3863339"/>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5" name="Google Shape;265;p3"/>
            <p:cNvSpPr/>
            <p:nvPr/>
          </p:nvSpPr>
          <p:spPr>
            <a:xfrm>
              <a:off x="6372224" y="432244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7" y="506730"/>
                  </a:lnTo>
                  <a:lnTo>
                    <a:pt x="515303" y="507683"/>
                  </a:lnTo>
                  <a:lnTo>
                    <a:pt x="224790" y="598170"/>
                  </a:lnTo>
                  <a:close/>
                  <a:moveTo>
                    <a:pt x="6668" y="388620"/>
                  </a:moveTo>
                  <a:lnTo>
                    <a:pt x="226695" y="591503"/>
                  </a:lnTo>
                  <a:lnTo>
                    <a:pt x="512445" y="501968"/>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3"/>
            <p:cNvSpPr/>
            <p:nvPr/>
          </p:nvSpPr>
          <p:spPr>
            <a:xfrm>
              <a:off x="2433637" y="3905249"/>
              <a:ext cx="583882" cy="598169"/>
            </a:xfrm>
            <a:custGeom>
              <a:avLst/>
              <a:gdLst/>
              <a:ahLst/>
              <a:cxnLst/>
              <a:rect l="l" t="t" r="r" b="b"/>
              <a:pathLst>
                <a:path w="583882" h="598169" extrusionOk="0">
                  <a:moveTo>
                    <a:pt x="225743" y="598170"/>
                  </a:moveTo>
                  <a:lnTo>
                    <a:pt x="224790" y="597218"/>
                  </a:lnTo>
                  <a:lnTo>
                    <a:pt x="0" y="390525"/>
                  </a:lnTo>
                  <a:lnTo>
                    <a:pt x="66675" y="91440"/>
                  </a:lnTo>
                  <a:lnTo>
                    <a:pt x="68580" y="90488"/>
                  </a:lnTo>
                  <a:lnTo>
                    <a:pt x="359093" y="0"/>
                  </a:lnTo>
                  <a:lnTo>
                    <a:pt x="360045" y="953"/>
                  </a:lnTo>
                  <a:lnTo>
                    <a:pt x="583883" y="207645"/>
                  </a:lnTo>
                  <a:lnTo>
                    <a:pt x="517208" y="506730"/>
                  </a:lnTo>
                  <a:lnTo>
                    <a:pt x="515303" y="507682"/>
                  </a:lnTo>
                  <a:lnTo>
                    <a:pt x="225743"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3"/>
            <p:cNvSpPr/>
            <p:nvPr/>
          </p:nvSpPr>
          <p:spPr>
            <a:xfrm>
              <a:off x="2946081" y="4019549"/>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2"/>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8" name="Google Shape;268;p3"/>
            <p:cNvSpPr/>
            <p:nvPr/>
          </p:nvSpPr>
          <p:spPr>
            <a:xfrm>
              <a:off x="3457574" y="41348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9" name="Google Shape;269;p3"/>
            <p:cNvSpPr/>
            <p:nvPr/>
          </p:nvSpPr>
          <p:spPr>
            <a:xfrm>
              <a:off x="3970019" y="42491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3"/>
            <p:cNvSpPr/>
            <p:nvPr/>
          </p:nvSpPr>
          <p:spPr>
            <a:xfrm>
              <a:off x="4481512" y="4364354"/>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3"/>
            <p:cNvSpPr/>
            <p:nvPr/>
          </p:nvSpPr>
          <p:spPr>
            <a:xfrm>
              <a:off x="6528434" y="482345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3"/>
                  </a:lnTo>
                  <a:lnTo>
                    <a:pt x="224790"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3"/>
            <p:cNvSpPr/>
            <p:nvPr/>
          </p:nvSpPr>
          <p:spPr>
            <a:xfrm>
              <a:off x="5725477" y="2687002"/>
              <a:ext cx="45719" cy="45719"/>
            </a:xfrm>
            <a:custGeom>
              <a:avLst/>
              <a:gdLst/>
              <a:ahLst/>
              <a:cxnLst/>
              <a:rect l="l" t="t" r="r" b="b"/>
              <a:pathLst>
                <a:path w="45719"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3"/>
            <p:cNvSpPr/>
            <p:nvPr/>
          </p:nvSpPr>
          <p:spPr>
            <a:xfrm>
              <a:off x="3680459" y="222878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3"/>
            <p:cNvSpPr/>
            <p:nvPr/>
          </p:nvSpPr>
          <p:spPr>
            <a:xfrm>
              <a:off x="6594156" y="2415539"/>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3"/>
            <p:cNvSpPr/>
            <p:nvPr/>
          </p:nvSpPr>
          <p:spPr>
            <a:xfrm>
              <a:off x="7172324" y="2234564"/>
              <a:ext cx="45719" cy="45720"/>
            </a:xfrm>
            <a:custGeom>
              <a:avLst/>
              <a:gdLst/>
              <a:ahLst/>
              <a:cxnLst/>
              <a:rect l="l" t="t" r="r" b="b"/>
              <a:pathLst>
                <a:path w="45719"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3"/>
            <p:cNvSpPr/>
            <p:nvPr/>
          </p:nvSpPr>
          <p:spPr>
            <a:xfrm>
              <a:off x="6112192" y="3388994"/>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3"/>
            <p:cNvSpPr/>
            <p:nvPr/>
          </p:nvSpPr>
          <p:spPr>
            <a:xfrm>
              <a:off x="6900862" y="3415664"/>
              <a:ext cx="45719" cy="45719"/>
            </a:xfrm>
            <a:custGeom>
              <a:avLst/>
              <a:gdLst/>
              <a:ahLst/>
              <a:cxnLst/>
              <a:rect l="l" t="t" r="r" b="b"/>
              <a:pathLst>
                <a:path w="45719"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6195"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3"/>
            <p:cNvSpPr/>
            <p:nvPr/>
          </p:nvSpPr>
          <p:spPr>
            <a:xfrm>
              <a:off x="8129587" y="276034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3"/>
            <p:cNvSpPr/>
            <p:nvPr/>
          </p:nvSpPr>
          <p:spPr>
            <a:xfrm>
              <a:off x="6793229" y="1528762"/>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3"/>
            <p:cNvSpPr/>
            <p:nvPr/>
          </p:nvSpPr>
          <p:spPr>
            <a:xfrm>
              <a:off x="7491412" y="323659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3"/>
            <p:cNvSpPr/>
            <p:nvPr/>
          </p:nvSpPr>
          <p:spPr>
            <a:xfrm>
              <a:off x="5013006" y="345941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3"/>
            <p:cNvSpPr/>
            <p:nvPr/>
          </p:nvSpPr>
          <p:spPr>
            <a:xfrm>
              <a:off x="5213984" y="256984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3"/>
            <p:cNvSpPr/>
            <p:nvPr/>
          </p:nvSpPr>
          <p:spPr>
            <a:xfrm>
              <a:off x="6149339" y="2001201"/>
              <a:ext cx="45719" cy="45720"/>
            </a:xfrm>
            <a:custGeom>
              <a:avLst/>
              <a:gdLst/>
              <a:ahLst/>
              <a:cxnLst/>
              <a:rect l="l" t="t" r="r" b="b"/>
              <a:pathLst>
                <a:path w="45719"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3"/>
            <p:cNvSpPr/>
            <p:nvPr/>
          </p:nvSpPr>
          <p:spPr>
            <a:xfrm>
              <a:off x="5570219" y="2185987"/>
              <a:ext cx="45720" cy="45720"/>
            </a:xfrm>
            <a:custGeom>
              <a:avLst/>
              <a:gdLst/>
              <a:ahLst/>
              <a:cxnLst/>
              <a:rect l="l" t="t" r="r" b="b"/>
              <a:pathLst>
                <a:path w="45720" h="45720"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3"/>
            <p:cNvSpPr/>
            <p:nvPr/>
          </p:nvSpPr>
          <p:spPr>
            <a:xfrm>
              <a:off x="4769166" y="2161222"/>
              <a:ext cx="45720" cy="45719"/>
            </a:xfrm>
            <a:custGeom>
              <a:avLst/>
              <a:gdLst/>
              <a:ahLst/>
              <a:cxnLst/>
              <a:rect l="l" t="t" r="r" b="b"/>
              <a:pathLst>
                <a:path w="45720"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p3"/>
            <p:cNvSpPr/>
            <p:nvPr/>
          </p:nvSpPr>
          <p:spPr>
            <a:xfrm>
              <a:off x="4349114" y="2841307"/>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3"/>
            <p:cNvSpPr/>
            <p:nvPr/>
          </p:nvSpPr>
          <p:spPr>
            <a:xfrm>
              <a:off x="3193732" y="3208971"/>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3"/>
            <p:cNvSpPr/>
            <p:nvPr/>
          </p:nvSpPr>
          <p:spPr>
            <a:xfrm>
              <a:off x="4215764" y="3434714"/>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9" name="Google Shape;289;p3"/>
            <p:cNvSpPr/>
            <p:nvPr/>
          </p:nvSpPr>
          <p:spPr>
            <a:xfrm>
              <a:off x="3835716" y="2727959"/>
              <a:ext cx="45720" cy="45720"/>
            </a:xfrm>
            <a:custGeom>
              <a:avLst/>
              <a:gdLst/>
              <a:ahLst/>
              <a:cxnLst/>
              <a:rect l="l" t="t" r="r" b="b"/>
              <a:pathLst>
                <a:path w="45720"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90" name="Google Shape;290;p3"/>
          <p:cNvGrpSpPr/>
          <p:nvPr/>
        </p:nvGrpSpPr>
        <p:grpSpPr>
          <a:xfrm>
            <a:off x="8269990" y="-2684040"/>
            <a:ext cx="3503117" cy="3033228"/>
            <a:chOff x="4076700" y="1680209"/>
            <a:chExt cx="4040504" cy="3498533"/>
          </a:xfrm>
        </p:grpSpPr>
        <p:sp>
          <p:nvSpPr>
            <p:cNvPr id="291" name="Google Shape;291;p3"/>
            <p:cNvSpPr/>
            <p:nvPr/>
          </p:nvSpPr>
          <p:spPr>
            <a:xfrm>
              <a:off x="6497954" y="1753551"/>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010"/>
                  </a:moveTo>
                  <a:lnTo>
                    <a:pt x="289560" y="588645"/>
                  </a:lnTo>
                  <a:lnTo>
                    <a:pt x="530543" y="425768"/>
                  </a:lnTo>
                  <a:lnTo>
                    <a:pt x="509588"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2" name="Google Shape;292;p3"/>
            <p:cNvSpPr/>
            <p:nvPr/>
          </p:nvSpPr>
          <p:spPr>
            <a:xfrm>
              <a:off x="7007542" y="1716404"/>
              <a:ext cx="537209" cy="596265"/>
            </a:xfrm>
            <a:custGeom>
              <a:avLst/>
              <a:gdLst/>
              <a:ahLst/>
              <a:cxnLst/>
              <a:rect l="l" t="t" r="r" b="b"/>
              <a:pathLst>
                <a:path w="537209" h="596265"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2" y="426720"/>
                  </a:lnTo>
                  <a:lnTo>
                    <a:pt x="509588" y="136208"/>
                  </a:lnTo>
                  <a:lnTo>
                    <a:pt x="247650" y="8572"/>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3"/>
            <p:cNvSpPr/>
            <p:nvPr/>
          </p:nvSpPr>
          <p:spPr>
            <a:xfrm>
              <a:off x="7517130" y="1680209"/>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2" y="461963"/>
                  </a:moveTo>
                  <a:lnTo>
                    <a:pt x="289560" y="589598"/>
                  </a:lnTo>
                  <a:lnTo>
                    <a:pt x="530542"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3"/>
            <p:cNvSpPr/>
            <p:nvPr/>
          </p:nvSpPr>
          <p:spPr>
            <a:xfrm>
              <a:off x="6784657" y="217646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30543" y="425767"/>
                  </a:lnTo>
                  <a:lnTo>
                    <a:pt x="509588" y="135255"/>
                  </a:lnTo>
                  <a:lnTo>
                    <a:pt x="247650" y="7620"/>
                  </a:lnTo>
                  <a:lnTo>
                    <a:pt x="6668"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3"/>
            <p:cNvSpPr/>
            <p:nvPr/>
          </p:nvSpPr>
          <p:spPr>
            <a:xfrm>
              <a:off x="7294244" y="2140267"/>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010"/>
                  </a:moveTo>
                  <a:lnTo>
                    <a:pt x="288608" y="588645"/>
                  </a:lnTo>
                  <a:lnTo>
                    <a:pt x="529590" y="425768"/>
                  </a:lnTo>
                  <a:lnTo>
                    <a:pt x="508635" y="135255"/>
                  </a:lnTo>
                  <a:lnTo>
                    <a:pt x="247650" y="7620"/>
                  </a:lnTo>
                  <a:lnTo>
                    <a:pt x="6668"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p3"/>
            <p:cNvSpPr/>
            <p:nvPr/>
          </p:nvSpPr>
          <p:spPr>
            <a:xfrm>
              <a:off x="6561772" y="2635566"/>
              <a:ext cx="536257" cy="596265"/>
            </a:xfrm>
            <a:custGeom>
              <a:avLst/>
              <a:gdLst/>
              <a:ahLst/>
              <a:cxnLst/>
              <a:rect l="l" t="t" r="r" b="b"/>
              <a:pathLst>
                <a:path w="536257" h="596265" extrusionOk="0">
                  <a:moveTo>
                    <a:pt x="289560" y="596265"/>
                  </a:moveTo>
                  <a:lnTo>
                    <a:pt x="20955" y="465773"/>
                  </a:lnTo>
                  <a:lnTo>
                    <a:pt x="0" y="167640"/>
                  </a:lnTo>
                  <a:lnTo>
                    <a:pt x="247650" y="0"/>
                  </a:lnTo>
                  <a:lnTo>
                    <a:pt x="515303" y="131445"/>
                  </a:lnTo>
                  <a:lnTo>
                    <a:pt x="536258" y="429578"/>
                  </a:lnTo>
                  <a:lnTo>
                    <a:pt x="289560" y="596265"/>
                  </a:lnTo>
                  <a:close/>
                  <a:moveTo>
                    <a:pt x="26670" y="461963"/>
                  </a:moveTo>
                  <a:lnTo>
                    <a:pt x="288608" y="589598"/>
                  </a:lnTo>
                  <a:lnTo>
                    <a:pt x="529590" y="426720"/>
                  </a:lnTo>
                  <a:lnTo>
                    <a:pt x="508635" y="136208"/>
                  </a:lnTo>
                  <a:lnTo>
                    <a:pt x="246697" y="7620"/>
                  </a:lnTo>
                  <a:lnTo>
                    <a:pt x="5715"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3"/>
            <p:cNvSpPr/>
            <p:nvPr/>
          </p:nvSpPr>
          <p:spPr>
            <a:xfrm>
              <a:off x="7070407" y="2599372"/>
              <a:ext cx="537210" cy="596264"/>
            </a:xfrm>
            <a:custGeom>
              <a:avLst/>
              <a:gdLst/>
              <a:ahLst/>
              <a:cxnLst/>
              <a:rect l="l" t="t" r="r" b="b"/>
              <a:pathLst>
                <a:path w="537210" h="596264" extrusionOk="0">
                  <a:moveTo>
                    <a:pt x="289560" y="596265"/>
                  </a:moveTo>
                  <a:lnTo>
                    <a:pt x="20955" y="465773"/>
                  </a:lnTo>
                  <a:lnTo>
                    <a:pt x="0" y="167640"/>
                  </a:lnTo>
                  <a:lnTo>
                    <a:pt x="247650" y="0"/>
                  </a:lnTo>
                  <a:lnTo>
                    <a:pt x="516255" y="130492"/>
                  </a:lnTo>
                  <a:lnTo>
                    <a:pt x="537210" y="428625"/>
                  </a:lnTo>
                  <a:lnTo>
                    <a:pt x="289560" y="596265"/>
                  </a:lnTo>
                  <a:close/>
                  <a:moveTo>
                    <a:pt x="27623" y="461962"/>
                  </a:moveTo>
                  <a:lnTo>
                    <a:pt x="289560" y="589598"/>
                  </a:lnTo>
                  <a:lnTo>
                    <a:pt x="530543" y="426720"/>
                  </a:lnTo>
                  <a:lnTo>
                    <a:pt x="509588" y="136207"/>
                  </a:lnTo>
                  <a:lnTo>
                    <a:pt x="247650" y="8573"/>
                  </a:lnTo>
                  <a:lnTo>
                    <a:pt x="6668" y="171450"/>
                  </a:lnTo>
                  <a:lnTo>
                    <a:pt x="27623" y="461962"/>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3"/>
            <p:cNvSpPr/>
            <p:nvPr/>
          </p:nvSpPr>
          <p:spPr>
            <a:xfrm>
              <a:off x="7579994" y="2563176"/>
              <a:ext cx="537210" cy="596264"/>
            </a:xfrm>
            <a:custGeom>
              <a:avLst/>
              <a:gdLst/>
              <a:ahLst/>
              <a:cxnLst/>
              <a:rect l="l" t="t" r="r" b="b"/>
              <a:pathLst>
                <a:path w="537210" h="596264"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8" y="135255"/>
                  </a:lnTo>
                  <a:lnTo>
                    <a:pt x="247650" y="7620"/>
                  </a:lnTo>
                  <a:lnTo>
                    <a:pt x="6668"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9" name="Google Shape;299;p3"/>
            <p:cNvSpPr/>
            <p:nvPr/>
          </p:nvSpPr>
          <p:spPr>
            <a:xfrm>
              <a:off x="4300537" y="3240404"/>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6670" y="461963"/>
                  </a:moveTo>
                  <a:lnTo>
                    <a:pt x="288608" y="589598"/>
                  </a:lnTo>
                  <a:lnTo>
                    <a:pt x="529590" y="426720"/>
                  </a:lnTo>
                  <a:lnTo>
                    <a:pt x="509588" y="135255"/>
                  </a:lnTo>
                  <a:lnTo>
                    <a:pt x="247650" y="7620"/>
                  </a:lnTo>
                  <a:lnTo>
                    <a:pt x="6668" y="170498"/>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0" name="Google Shape;300;p3"/>
            <p:cNvSpPr/>
            <p:nvPr/>
          </p:nvSpPr>
          <p:spPr>
            <a:xfrm>
              <a:off x="4809172" y="3204209"/>
              <a:ext cx="537210" cy="596265"/>
            </a:xfrm>
            <a:custGeom>
              <a:avLst/>
              <a:gdLst/>
              <a:ahLst/>
              <a:cxnLst/>
              <a:rect l="l" t="t" r="r" b="b"/>
              <a:pathLst>
                <a:path w="537210" h="596265" extrusionOk="0">
                  <a:moveTo>
                    <a:pt x="289560" y="596265"/>
                  </a:moveTo>
                  <a:lnTo>
                    <a:pt x="20955" y="465773"/>
                  </a:lnTo>
                  <a:lnTo>
                    <a:pt x="0" y="167640"/>
                  </a:lnTo>
                  <a:lnTo>
                    <a:pt x="247650" y="0"/>
                  </a:lnTo>
                  <a:lnTo>
                    <a:pt x="516255" y="130493"/>
                  </a:lnTo>
                  <a:lnTo>
                    <a:pt x="537210" y="428625"/>
                  </a:lnTo>
                  <a:lnTo>
                    <a:pt x="289560" y="596265"/>
                  </a:lnTo>
                  <a:close/>
                  <a:moveTo>
                    <a:pt x="27623" y="461010"/>
                  </a:moveTo>
                  <a:lnTo>
                    <a:pt x="289560" y="588645"/>
                  </a:lnTo>
                  <a:lnTo>
                    <a:pt x="530543" y="425768"/>
                  </a:lnTo>
                  <a:lnTo>
                    <a:pt x="509587" y="135255"/>
                  </a:lnTo>
                  <a:lnTo>
                    <a:pt x="247650" y="7620"/>
                  </a:lnTo>
                  <a:lnTo>
                    <a:pt x="6667" y="170498"/>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3"/>
            <p:cNvSpPr/>
            <p:nvPr/>
          </p:nvSpPr>
          <p:spPr>
            <a:xfrm>
              <a:off x="5318759" y="3168014"/>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2" name="Google Shape;302;p3"/>
            <p:cNvSpPr/>
            <p:nvPr/>
          </p:nvSpPr>
          <p:spPr>
            <a:xfrm>
              <a:off x="5828347" y="3130866"/>
              <a:ext cx="537210" cy="596265"/>
            </a:xfrm>
            <a:custGeom>
              <a:avLst/>
              <a:gdLst/>
              <a:ahLst/>
              <a:cxnLst/>
              <a:rect l="l" t="t" r="r" b="b"/>
              <a:pathLst>
                <a:path w="537210" h="596265" extrusionOk="0">
                  <a:moveTo>
                    <a:pt x="289560" y="596265"/>
                  </a:moveTo>
                  <a:lnTo>
                    <a:pt x="20955" y="465773"/>
                  </a:lnTo>
                  <a:lnTo>
                    <a:pt x="0" y="167640"/>
                  </a:lnTo>
                  <a:lnTo>
                    <a:pt x="247650" y="0"/>
                  </a:lnTo>
                  <a:lnTo>
                    <a:pt x="516255" y="130492"/>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3" name="Google Shape;303;p3"/>
            <p:cNvSpPr/>
            <p:nvPr/>
          </p:nvSpPr>
          <p:spPr>
            <a:xfrm>
              <a:off x="6337934" y="3094671"/>
              <a:ext cx="537209" cy="596265"/>
            </a:xfrm>
            <a:custGeom>
              <a:avLst/>
              <a:gdLst/>
              <a:ahLst/>
              <a:cxnLst/>
              <a:rect l="l" t="t" r="r" b="b"/>
              <a:pathLst>
                <a:path w="537209" h="596265" extrusionOk="0">
                  <a:moveTo>
                    <a:pt x="289560" y="596265"/>
                  </a:moveTo>
                  <a:lnTo>
                    <a:pt x="20955" y="465773"/>
                  </a:lnTo>
                  <a:lnTo>
                    <a:pt x="0" y="167640"/>
                  </a:lnTo>
                  <a:lnTo>
                    <a:pt x="247650" y="0"/>
                  </a:lnTo>
                  <a:lnTo>
                    <a:pt x="516255" y="130493"/>
                  </a:lnTo>
                  <a:lnTo>
                    <a:pt x="537210" y="428625"/>
                  </a:lnTo>
                  <a:lnTo>
                    <a:pt x="289560" y="596265"/>
                  </a:lnTo>
                  <a:close/>
                  <a:moveTo>
                    <a:pt x="27623" y="461963"/>
                  </a:moveTo>
                  <a:lnTo>
                    <a:pt x="289560" y="589598"/>
                  </a:lnTo>
                  <a:lnTo>
                    <a:pt x="530543" y="426720"/>
                  </a:lnTo>
                  <a:lnTo>
                    <a:pt x="509588" y="136208"/>
                  </a:lnTo>
                  <a:lnTo>
                    <a:pt x="247650" y="8573"/>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4" name="Google Shape;304;p3"/>
            <p:cNvSpPr/>
            <p:nvPr/>
          </p:nvSpPr>
          <p:spPr>
            <a:xfrm>
              <a:off x="6847522" y="3058477"/>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7"/>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3"/>
            <p:cNvSpPr/>
            <p:nvPr/>
          </p:nvSpPr>
          <p:spPr>
            <a:xfrm>
              <a:off x="7357109" y="30222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7"/>
                  </a:lnTo>
                  <a:lnTo>
                    <a:pt x="529590" y="426720"/>
                  </a:lnTo>
                  <a:lnTo>
                    <a:pt x="508635" y="136208"/>
                  </a:lnTo>
                  <a:lnTo>
                    <a:pt x="246697"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3"/>
            <p:cNvSpPr/>
            <p:nvPr/>
          </p:nvSpPr>
          <p:spPr>
            <a:xfrm>
              <a:off x="4076700" y="3700462"/>
              <a:ext cx="537210" cy="595312"/>
            </a:xfrm>
            <a:custGeom>
              <a:avLst/>
              <a:gdLst/>
              <a:ahLst/>
              <a:cxnLst/>
              <a:rect l="l" t="t" r="r" b="b"/>
              <a:pathLst>
                <a:path w="537210" h="595312" extrusionOk="0">
                  <a:moveTo>
                    <a:pt x="289560" y="595313"/>
                  </a:moveTo>
                  <a:lnTo>
                    <a:pt x="20955" y="464820"/>
                  </a:lnTo>
                  <a:lnTo>
                    <a:pt x="0" y="166688"/>
                  </a:lnTo>
                  <a:lnTo>
                    <a:pt x="247650" y="0"/>
                  </a:lnTo>
                  <a:lnTo>
                    <a:pt x="516255" y="130492"/>
                  </a:lnTo>
                  <a:lnTo>
                    <a:pt x="537210" y="428625"/>
                  </a:lnTo>
                  <a:lnTo>
                    <a:pt x="289560" y="595313"/>
                  </a:lnTo>
                  <a:close/>
                  <a:moveTo>
                    <a:pt x="27623" y="461010"/>
                  </a:moveTo>
                  <a:lnTo>
                    <a:pt x="289560" y="588645"/>
                  </a:lnTo>
                  <a:lnTo>
                    <a:pt x="530543" y="425768"/>
                  </a:lnTo>
                  <a:lnTo>
                    <a:pt x="509588" y="135255"/>
                  </a:lnTo>
                  <a:lnTo>
                    <a:pt x="247650" y="6667"/>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3"/>
            <p:cNvSpPr/>
            <p:nvPr/>
          </p:nvSpPr>
          <p:spPr>
            <a:xfrm>
              <a:off x="4586287" y="3663314"/>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8" name="Google Shape;308;p3"/>
            <p:cNvSpPr/>
            <p:nvPr/>
          </p:nvSpPr>
          <p:spPr>
            <a:xfrm>
              <a:off x="5095875" y="3627119"/>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8" y="589598"/>
                  </a:lnTo>
                  <a:lnTo>
                    <a:pt x="529590" y="426720"/>
                  </a:lnTo>
                  <a:lnTo>
                    <a:pt x="508635" y="136208"/>
                  </a:lnTo>
                  <a:lnTo>
                    <a:pt x="247650" y="7620"/>
                  </a:lnTo>
                  <a:lnTo>
                    <a:pt x="6667"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3"/>
            <p:cNvSpPr/>
            <p:nvPr/>
          </p:nvSpPr>
          <p:spPr>
            <a:xfrm>
              <a:off x="5605462" y="3590924"/>
              <a:ext cx="537209" cy="596265"/>
            </a:xfrm>
            <a:custGeom>
              <a:avLst/>
              <a:gdLst/>
              <a:ahLst/>
              <a:cxnLst/>
              <a:rect l="l" t="t" r="r" b="b"/>
              <a:pathLst>
                <a:path w="537209" h="596265" extrusionOk="0">
                  <a:moveTo>
                    <a:pt x="289560" y="596265"/>
                  </a:moveTo>
                  <a:lnTo>
                    <a:pt x="20955" y="465772"/>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6697" y="7620"/>
                  </a:lnTo>
                  <a:lnTo>
                    <a:pt x="5715" y="170497"/>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3"/>
            <p:cNvSpPr/>
            <p:nvPr/>
          </p:nvSpPr>
          <p:spPr>
            <a:xfrm>
              <a:off x="6115050" y="35547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6670" y="461010"/>
                  </a:moveTo>
                  <a:lnTo>
                    <a:pt x="288608" y="588645"/>
                  </a:lnTo>
                  <a:lnTo>
                    <a:pt x="529590" y="425767"/>
                  </a:lnTo>
                  <a:lnTo>
                    <a:pt x="508635" y="135255"/>
                  </a:lnTo>
                  <a:lnTo>
                    <a:pt x="247650" y="7620"/>
                  </a:lnTo>
                  <a:lnTo>
                    <a:pt x="6667" y="170498"/>
                  </a:lnTo>
                  <a:lnTo>
                    <a:pt x="26670"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3"/>
            <p:cNvSpPr/>
            <p:nvPr/>
          </p:nvSpPr>
          <p:spPr>
            <a:xfrm>
              <a:off x="6624637" y="3517582"/>
              <a:ext cx="537209" cy="596264"/>
            </a:xfrm>
            <a:custGeom>
              <a:avLst/>
              <a:gdLst/>
              <a:ahLst/>
              <a:cxnLst/>
              <a:rect l="l" t="t" r="r" b="b"/>
              <a:pathLst>
                <a:path w="537209" h="596264" extrusionOk="0">
                  <a:moveTo>
                    <a:pt x="289560" y="596265"/>
                  </a:moveTo>
                  <a:lnTo>
                    <a:pt x="20955" y="465772"/>
                  </a:lnTo>
                  <a:lnTo>
                    <a:pt x="0" y="167640"/>
                  </a:lnTo>
                  <a:lnTo>
                    <a:pt x="247650" y="0"/>
                  </a:lnTo>
                  <a:lnTo>
                    <a:pt x="516255" y="130492"/>
                  </a:lnTo>
                  <a:lnTo>
                    <a:pt x="537210" y="428625"/>
                  </a:lnTo>
                  <a:lnTo>
                    <a:pt x="289560" y="596265"/>
                  </a:lnTo>
                  <a:close/>
                  <a:moveTo>
                    <a:pt x="26670" y="461963"/>
                  </a:moveTo>
                  <a:lnTo>
                    <a:pt x="288607" y="589597"/>
                  </a:lnTo>
                  <a:lnTo>
                    <a:pt x="529590" y="426720"/>
                  </a:lnTo>
                  <a:lnTo>
                    <a:pt x="509588" y="135255"/>
                  </a:lnTo>
                  <a:lnTo>
                    <a:pt x="247650" y="7620"/>
                  </a:lnTo>
                  <a:lnTo>
                    <a:pt x="6668" y="170497"/>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3"/>
            <p:cNvSpPr/>
            <p:nvPr/>
          </p:nvSpPr>
          <p:spPr>
            <a:xfrm>
              <a:off x="4362450" y="4123371"/>
              <a:ext cx="537210" cy="595312"/>
            </a:xfrm>
            <a:custGeom>
              <a:avLst/>
              <a:gdLst/>
              <a:ahLst/>
              <a:cxnLst/>
              <a:rect l="l" t="t" r="r" b="b"/>
              <a:pathLst>
                <a:path w="537210" h="595312" extrusionOk="0">
                  <a:moveTo>
                    <a:pt x="290513" y="595313"/>
                  </a:moveTo>
                  <a:lnTo>
                    <a:pt x="21907" y="464820"/>
                  </a:lnTo>
                  <a:lnTo>
                    <a:pt x="0" y="167640"/>
                  </a:lnTo>
                  <a:lnTo>
                    <a:pt x="247650" y="0"/>
                  </a:lnTo>
                  <a:lnTo>
                    <a:pt x="516255" y="130493"/>
                  </a:lnTo>
                  <a:lnTo>
                    <a:pt x="537210" y="428625"/>
                  </a:lnTo>
                  <a:lnTo>
                    <a:pt x="290513" y="595313"/>
                  </a:lnTo>
                  <a:close/>
                  <a:moveTo>
                    <a:pt x="27623" y="461010"/>
                  </a:moveTo>
                  <a:lnTo>
                    <a:pt x="289560" y="588645"/>
                  </a:lnTo>
                  <a:lnTo>
                    <a:pt x="530543" y="424815"/>
                  </a:lnTo>
                  <a:lnTo>
                    <a:pt x="509588" y="134303"/>
                  </a:lnTo>
                  <a:lnTo>
                    <a:pt x="247650" y="6668"/>
                  </a:lnTo>
                  <a:lnTo>
                    <a:pt x="6668" y="169545"/>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3" name="Google Shape;313;p3"/>
            <p:cNvSpPr/>
            <p:nvPr/>
          </p:nvSpPr>
          <p:spPr>
            <a:xfrm>
              <a:off x="4872989" y="408622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8625"/>
                  </a:lnTo>
                  <a:lnTo>
                    <a:pt x="289560" y="596265"/>
                  </a:lnTo>
                  <a:close/>
                  <a:moveTo>
                    <a:pt x="26670" y="461963"/>
                  </a:moveTo>
                  <a:lnTo>
                    <a:pt x="288608" y="589597"/>
                  </a:lnTo>
                  <a:lnTo>
                    <a:pt x="529590" y="426720"/>
                  </a:lnTo>
                  <a:lnTo>
                    <a:pt x="508635" y="136207"/>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3"/>
            <p:cNvSpPr/>
            <p:nvPr/>
          </p:nvSpPr>
          <p:spPr>
            <a:xfrm>
              <a:off x="5381625" y="4050029"/>
              <a:ext cx="537209" cy="596264"/>
            </a:xfrm>
            <a:custGeom>
              <a:avLst/>
              <a:gdLst/>
              <a:ahLst/>
              <a:cxnLst/>
              <a:rect l="l" t="t" r="r" b="b"/>
              <a:pathLst>
                <a:path w="537209" h="596264" extrusionOk="0">
                  <a:moveTo>
                    <a:pt x="289560" y="596265"/>
                  </a:moveTo>
                  <a:lnTo>
                    <a:pt x="20955" y="465773"/>
                  </a:lnTo>
                  <a:lnTo>
                    <a:pt x="0" y="167640"/>
                  </a:lnTo>
                  <a:lnTo>
                    <a:pt x="247650" y="0"/>
                  </a:lnTo>
                  <a:lnTo>
                    <a:pt x="516255" y="130492"/>
                  </a:lnTo>
                  <a:lnTo>
                    <a:pt x="537210" y="428625"/>
                  </a:lnTo>
                  <a:lnTo>
                    <a:pt x="289560" y="596265"/>
                  </a:lnTo>
                  <a:close/>
                  <a:moveTo>
                    <a:pt x="27622" y="461963"/>
                  </a:moveTo>
                  <a:lnTo>
                    <a:pt x="289560" y="589598"/>
                  </a:lnTo>
                  <a:lnTo>
                    <a:pt x="530543" y="426720"/>
                  </a:lnTo>
                  <a:lnTo>
                    <a:pt x="509588" y="136208"/>
                  </a:lnTo>
                  <a:lnTo>
                    <a:pt x="247650" y="7620"/>
                  </a:lnTo>
                  <a:lnTo>
                    <a:pt x="6667" y="170498"/>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3"/>
            <p:cNvSpPr/>
            <p:nvPr/>
          </p:nvSpPr>
          <p:spPr>
            <a:xfrm>
              <a:off x="5891212" y="4013834"/>
              <a:ext cx="537209" cy="596265"/>
            </a:xfrm>
            <a:custGeom>
              <a:avLst/>
              <a:gdLst/>
              <a:ahLst/>
              <a:cxnLst/>
              <a:rect l="l" t="t" r="r" b="b"/>
              <a:pathLst>
                <a:path w="537209" h="596265" extrusionOk="0">
                  <a:moveTo>
                    <a:pt x="289560" y="596265"/>
                  </a:moveTo>
                  <a:lnTo>
                    <a:pt x="20955" y="465772"/>
                  </a:lnTo>
                  <a:lnTo>
                    <a:pt x="0" y="167640"/>
                  </a:lnTo>
                  <a:lnTo>
                    <a:pt x="247650" y="0"/>
                  </a:lnTo>
                  <a:lnTo>
                    <a:pt x="516255" y="130493"/>
                  </a:lnTo>
                  <a:lnTo>
                    <a:pt x="537210" y="428625"/>
                  </a:lnTo>
                  <a:lnTo>
                    <a:pt x="289560" y="596265"/>
                  </a:lnTo>
                  <a:close/>
                  <a:moveTo>
                    <a:pt x="27622" y="461963"/>
                  </a:moveTo>
                  <a:lnTo>
                    <a:pt x="289560" y="589597"/>
                  </a:lnTo>
                  <a:lnTo>
                    <a:pt x="530543" y="426720"/>
                  </a:lnTo>
                  <a:lnTo>
                    <a:pt x="509588" y="136208"/>
                  </a:lnTo>
                  <a:lnTo>
                    <a:pt x="247650" y="8573"/>
                  </a:lnTo>
                  <a:lnTo>
                    <a:pt x="6667" y="171450"/>
                  </a:lnTo>
                  <a:lnTo>
                    <a:pt x="27622"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3"/>
            <p:cNvSpPr/>
            <p:nvPr/>
          </p:nvSpPr>
          <p:spPr>
            <a:xfrm>
              <a:off x="4139564" y="4582477"/>
              <a:ext cx="537210" cy="596265"/>
            </a:xfrm>
            <a:custGeom>
              <a:avLst/>
              <a:gdLst/>
              <a:ahLst/>
              <a:cxnLst/>
              <a:rect l="l" t="t" r="r" b="b"/>
              <a:pathLst>
                <a:path w="537210" h="596265" extrusionOk="0">
                  <a:moveTo>
                    <a:pt x="289560" y="596265"/>
                  </a:moveTo>
                  <a:lnTo>
                    <a:pt x="20955" y="465772"/>
                  </a:lnTo>
                  <a:lnTo>
                    <a:pt x="0" y="167640"/>
                  </a:lnTo>
                  <a:lnTo>
                    <a:pt x="247650" y="0"/>
                  </a:lnTo>
                  <a:lnTo>
                    <a:pt x="516255" y="130492"/>
                  </a:lnTo>
                  <a:lnTo>
                    <a:pt x="537210" y="428625"/>
                  </a:lnTo>
                  <a:lnTo>
                    <a:pt x="289560" y="596265"/>
                  </a:lnTo>
                  <a:close/>
                  <a:moveTo>
                    <a:pt x="27623" y="461010"/>
                  </a:moveTo>
                  <a:lnTo>
                    <a:pt x="289560" y="588645"/>
                  </a:lnTo>
                  <a:lnTo>
                    <a:pt x="530543" y="425767"/>
                  </a:lnTo>
                  <a:lnTo>
                    <a:pt x="509588" y="135255"/>
                  </a:lnTo>
                  <a:lnTo>
                    <a:pt x="247650" y="7620"/>
                  </a:lnTo>
                  <a:lnTo>
                    <a:pt x="6668" y="170497"/>
                  </a:lnTo>
                  <a:lnTo>
                    <a:pt x="27623" y="46101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3"/>
            <p:cNvSpPr/>
            <p:nvPr/>
          </p:nvSpPr>
          <p:spPr>
            <a:xfrm>
              <a:off x="4649152" y="4545329"/>
              <a:ext cx="537210" cy="596264"/>
            </a:xfrm>
            <a:custGeom>
              <a:avLst/>
              <a:gdLst/>
              <a:ahLst/>
              <a:cxnLst/>
              <a:rect l="l" t="t" r="r" b="b"/>
              <a:pathLst>
                <a:path w="537210" h="596264" extrusionOk="0">
                  <a:moveTo>
                    <a:pt x="289560" y="596265"/>
                  </a:moveTo>
                  <a:lnTo>
                    <a:pt x="20955" y="465772"/>
                  </a:lnTo>
                  <a:lnTo>
                    <a:pt x="0" y="167640"/>
                  </a:lnTo>
                  <a:lnTo>
                    <a:pt x="247650" y="0"/>
                  </a:lnTo>
                  <a:lnTo>
                    <a:pt x="516255" y="130492"/>
                  </a:lnTo>
                  <a:lnTo>
                    <a:pt x="537210" y="428625"/>
                  </a:lnTo>
                  <a:lnTo>
                    <a:pt x="289560" y="596265"/>
                  </a:lnTo>
                  <a:close/>
                  <a:moveTo>
                    <a:pt x="27623" y="461963"/>
                  </a:moveTo>
                  <a:lnTo>
                    <a:pt x="289560" y="589597"/>
                  </a:lnTo>
                  <a:lnTo>
                    <a:pt x="530543" y="426720"/>
                  </a:lnTo>
                  <a:lnTo>
                    <a:pt x="509588" y="136207"/>
                  </a:lnTo>
                  <a:lnTo>
                    <a:pt x="247650" y="8572"/>
                  </a:lnTo>
                  <a:lnTo>
                    <a:pt x="6668" y="171450"/>
                  </a:lnTo>
                  <a:lnTo>
                    <a:pt x="27623"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3"/>
            <p:cNvSpPr/>
            <p:nvPr/>
          </p:nvSpPr>
          <p:spPr>
            <a:xfrm>
              <a:off x="5158739" y="4509134"/>
              <a:ext cx="537210" cy="596265"/>
            </a:xfrm>
            <a:custGeom>
              <a:avLst/>
              <a:gdLst/>
              <a:ahLst/>
              <a:cxnLst/>
              <a:rect l="l" t="t" r="r" b="b"/>
              <a:pathLst>
                <a:path w="537210" h="596265" extrusionOk="0">
                  <a:moveTo>
                    <a:pt x="289560" y="596265"/>
                  </a:moveTo>
                  <a:lnTo>
                    <a:pt x="20955" y="465772"/>
                  </a:lnTo>
                  <a:lnTo>
                    <a:pt x="0" y="167640"/>
                  </a:lnTo>
                  <a:lnTo>
                    <a:pt x="247650" y="0"/>
                  </a:lnTo>
                  <a:lnTo>
                    <a:pt x="516255" y="130493"/>
                  </a:lnTo>
                  <a:lnTo>
                    <a:pt x="537210" y="429578"/>
                  </a:lnTo>
                  <a:lnTo>
                    <a:pt x="289560" y="596265"/>
                  </a:lnTo>
                  <a:close/>
                  <a:moveTo>
                    <a:pt x="26670" y="461963"/>
                  </a:moveTo>
                  <a:lnTo>
                    <a:pt x="288607" y="589597"/>
                  </a:lnTo>
                  <a:lnTo>
                    <a:pt x="529590" y="426720"/>
                  </a:lnTo>
                  <a:lnTo>
                    <a:pt x="508635" y="136208"/>
                  </a:lnTo>
                  <a:lnTo>
                    <a:pt x="246698" y="8572"/>
                  </a:lnTo>
                  <a:lnTo>
                    <a:pt x="5715" y="171450"/>
                  </a:lnTo>
                  <a:lnTo>
                    <a:pt x="26670" y="461963"/>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3"/>
            <p:cNvSpPr/>
            <p:nvPr/>
          </p:nvSpPr>
          <p:spPr>
            <a:xfrm>
              <a:off x="5320665" y="3608069"/>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3"/>
            <p:cNvSpPr/>
            <p:nvPr/>
          </p:nvSpPr>
          <p:spPr>
            <a:xfrm>
              <a:off x="7555230" y="2704147"/>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1" name="Google Shape;321;p3"/>
            <p:cNvSpPr/>
            <p:nvPr/>
          </p:nvSpPr>
          <p:spPr>
            <a:xfrm>
              <a:off x="7849552" y="3131819"/>
              <a:ext cx="45719" cy="45720"/>
            </a:xfrm>
            <a:custGeom>
              <a:avLst/>
              <a:gdLst/>
              <a:ahLst/>
              <a:cxnLst/>
              <a:rect l="l" t="t" r="r" b="b"/>
              <a:pathLst>
                <a:path w="45719" h="45720"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3"/>
            <p:cNvSpPr/>
            <p:nvPr/>
          </p:nvSpPr>
          <p:spPr>
            <a:xfrm>
              <a:off x="6541769" y="2782251"/>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3"/>
            <p:cNvSpPr/>
            <p:nvPr/>
          </p:nvSpPr>
          <p:spPr>
            <a:xfrm>
              <a:off x="7070407" y="30393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3"/>
            <p:cNvSpPr/>
            <p:nvPr/>
          </p:nvSpPr>
          <p:spPr>
            <a:xfrm>
              <a:off x="6890384" y="408241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3"/>
            <p:cNvSpPr/>
            <p:nvPr/>
          </p:nvSpPr>
          <p:spPr>
            <a:xfrm>
              <a:off x="7621905" y="3594734"/>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3"/>
            <p:cNvSpPr/>
            <p:nvPr/>
          </p:nvSpPr>
          <p:spPr>
            <a:xfrm>
              <a:off x="6339840" y="3535619"/>
              <a:ext cx="45719" cy="45780"/>
            </a:xfrm>
            <a:custGeom>
              <a:avLst/>
              <a:gdLst/>
              <a:ahLst/>
              <a:cxnLst/>
              <a:rect l="l" t="t" r="r" b="b"/>
              <a:pathLst>
                <a:path w="45719" h="45780" extrusionOk="0">
                  <a:moveTo>
                    <a:pt x="45720" y="22920"/>
                  </a:moveTo>
                  <a:cubicBezTo>
                    <a:pt x="45720" y="35303"/>
                    <a:pt x="35242" y="45780"/>
                    <a:pt x="22860" y="45780"/>
                  </a:cubicBezTo>
                  <a:cubicBezTo>
                    <a:pt x="10477" y="45780"/>
                    <a:pt x="0" y="35303"/>
                    <a:pt x="0" y="22920"/>
                  </a:cubicBezTo>
                  <a:cubicBezTo>
                    <a:pt x="0" y="10538"/>
                    <a:pt x="10477"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3"/>
            <p:cNvSpPr/>
            <p:nvPr/>
          </p:nvSpPr>
          <p:spPr>
            <a:xfrm>
              <a:off x="5649277" y="4619624"/>
              <a:ext cx="45719" cy="45719"/>
            </a:xfrm>
            <a:custGeom>
              <a:avLst/>
              <a:gdLst/>
              <a:ahLst/>
              <a:cxnLst/>
              <a:rect l="l" t="t" r="r" b="b"/>
              <a:pathLst>
                <a:path w="45719" h="45719"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3"/>
            <p:cNvSpPr/>
            <p:nvPr/>
          </p:nvSpPr>
          <p:spPr>
            <a:xfrm>
              <a:off x="5832157" y="3569969"/>
              <a:ext cx="45720" cy="45720"/>
            </a:xfrm>
            <a:custGeom>
              <a:avLst/>
              <a:gdLst/>
              <a:ahLst/>
              <a:cxnLst/>
              <a:rect l="l" t="t" r="r" b="b"/>
              <a:pathLst>
                <a:path w="45720"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3"/>
            <p:cNvSpPr/>
            <p:nvPr/>
          </p:nvSpPr>
          <p:spPr>
            <a:xfrm>
              <a:off x="6116954" y="3997581"/>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3"/>
            <p:cNvSpPr/>
            <p:nvPr/>
          </p:nvSpPr>
          <p:spPr>
            <a:xfrm>
              <a:off x="5097779" y="4068066"/>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3"/>
            <p:cNvSpPr/>
            <p:nvPr/>
          </p:nvSpPr>
          <p:spPr>
            <a:xfrm>
              <a:off x="5540692" y="3150809"/>
              <a:ext cx="45720" cy="45780"/>
            </a:xfrm>
            <a:custGeom>
              <a:avLst/>
              <a:gdLst/>
              <a:ahLst/>
              <a:cxnLst/>
              <a:rect l="l" t="t" r="r" b="b"/>
              <a:pathLst>
                <a:path w="45720" h="45780" extrusionOk="0">
                  <a:moveTo>
                    <a:pt x="45720" y="22920"/>
                  </a:moveTo>
                  <a:cubicBezTo>
                    <a:pt x="45720" y="35303"/>
                    <a:pt x="35242" y="45780"/>
                    <a:pt x="22860" y="45780"/>
                  </a:cubicBezTo>
                  <a:cubicBezTo>
                    <a:pt x="10478" y="45780"/>
                    <a:pt x="0" y="35303"/>
                    <a:pt x="0" y="22920"/>
                  </a:cubicBezTo>
                  <a:cubicBezTo>
                    <a:pt x="0" y="10538"/>
                    <a:pt x="10478" y="60"/>
                    <a:pt x="22860" y="60"/>
                  </a:cubicBezTo>
                  <a:cubicBezTo>
                    <a:pt x="35242"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32" name="Google Shape;332;p3"/>
          <p:cNvGrpSpPr/>
          <p:nvPr/>
        </p:nvGrpSpPr>
        <p:grpSpPr>
          <a:xfrm rot="10800000">
            <a:off x="-5427144" y="3895261"/>
            <a:ext cx="6348884" cy="3457697"/>
            <a:chOff x="2433637" y="1433512"/>
            <a:chExt cx="7322819" cy="3988117"/>
          </a:xfrm>
        </p:grpSpPr>
        <p:sp>
          <p:nvSpPr>
            <p:cNvPr id="333" name="Google Shape;333;p3"/>
            <p:cNvSpPr/>
            <p:nvPr/>
          </p:nvSpPr>
          <p:spPr>
            <a:xfrm>
              <a:off x="5944552" y="1433512"/>
              <a:ext cx="584834" cy="598169"/>
            </a:xfrm>
            <a:custGeom>
              <a:avLst/>
              <a:gdLst/>
              <a:ahLst/>
              <a:cxnLst/>
              <a:rect l="l" t="t" r="r" b="b"/>
              <a:pathLst>
                <a:path w="584834" h="598169" extrusionOk="0">
                  <a:moveTo>
                    <a:pt x="225742" y="598170"/>
                  </a:moveTo>
                  <a:lnTo>
                    <a:pt x="0" y="390525"/>
                  </a:lnTo>
                  <a:lnTo>
                    <a:pt x="66675" y="91440"/>
                  </a:lnTo>
                  <a:lnTo>
                    <a:pt x="360045" y="0"/>
                  </a:lnTo>
                  <a:lnTo>
                    <a:pt x="584835" y="207645"/>
                  </a:lnTo>
                  <a:lnTo>
                    <a:pt x="518160" y="506730"/>
                  </a:lnTo>
                  <a:lnTo>
                    <a:pt x="225742" y="598170"/>
                  </a:lnTo>
                  <a:close/>
                  <a:moveTo>
                    <a:pt x="6667" y="388620"/>
                  </a:moveTo>
                  <a:lnTo>
                    <a:pt x="226695" y="590550"/>
                  </a:lnTo>
                  <a:lnTo>
                    <a:pt x="512445" y="501015"/>
                  </a:lnTo>
                  <a:lnTo>
                    <a:pt x="578167" y="208598"/>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3"/>
            <p:cNvSpPr/>
            <p:nvPr/>
          </p:nvSpPr>
          <p:spPr>
            <a:xfrm>
              <a:off x="6456044" y="1547812"/>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8" y="591503"/>
                  </a:lnTo>
                  <a:lnTo>
                    <a:pt x="513398" y="501967"/>
                  </a:lnTo>
                  <a:lnTo>
                    <a:pt x="579120" y="209550"/>
                  </a:lnTo>
                  <a:lnTo>
                    <a:pt x="359093" y="6667"/>
                  </a:lnTo>
                  <a:lnTo>
                    <a:pt x="73343"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3"/>
            <p:cNvSpPr/>
            <p:nvPr/>
          </p:nvSpPr>
          <p:spPr>
            <a:xfrm>
              <a:off x="8502967" y="200786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7"/>
                  </a:lnTo>
                  <a:lnTo>
                    <a:pt x="359093" y="6668"/>
                  </a:lnTo>
                  <a:lnTo>
                    <a:pt x="73343" y="96203"/>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6" name="Google Shape;336;p3"/>
            <p:cNvSpPr/>
            <p:nvPr/>
          </p:nvSpPr>
          <p:spPr>
            <a:xfrm>
              <a:off x="9015412" y="212216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7" name="Google Shape;337;p3"/>
            <p:cNvSpPr/>
            <p:nvPr/>
          </p:nvSpPr>
          <p:spPr>
            <a:xfrm>
              <a:off x="6100762" y="1934526"/>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7620" y="387668"/>
                  </a:moveTo>
                  <a:lnTo>
                    <a:pt x="227647" y="590550"/>
                  </a:lnTo>
                  <a:lnTo>
                    <a:pt x="513397" y="501015"/>
                  </a:lnTo>
                  <a:lnTo>
                    <a:pt x="579120" y="208598"/>
                  </a:lnTo>
                  <a:lnTo>
                    <a:pt x="359093" y="5715"/>
                  </a:lnTo>
                  <a:lnTo>
                    <a:pt x="73343"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3"/>
            <p:cNvSpPr/>
            <p:nvPr/>
          </p:nvSpPr>
          <p:spPr>
            <a:xfrm>
              <a:off x="6612254" y="2048826"/>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8"/>
                  </a:lnTo>
                  <a:lnTo>
                    <a:pt x="579120" y="209550"/>
                  </a:lnTo>
                  <a:lnTo>
                    <a:pt x="359092" y="6668"/>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3"/>
            <p:cNvSpPr/>
            <p:nvPr/>
          </p:nvSpPr>
          <p:spPr>
            <a:xfrm>
              <a:off x="8148637" y="2393632"/>
              <a:ext cx="584835" cy="598170"/>
            </a:xfrm>
            <a:custGeom>
              <a:avLst/>
              <a:gdLst/>
              <a:ahLst/>
              <a:cxnLst/>
              <a:rect l="l" t="t" r="r" b="b"/>
              <a:pathLst>
                <a:path w="584835" h="598170" extrusionOk="0">
                  <a:moveTo>
                    <a:pt x="224790" y="598170"/>
                  </a:moveTo>
                  <a:lnTo>
                    <a:pt x="0" y="390525"/>
                  </a:lnTo>
                  <a:lnTo>
                    <a:pt x="66675" y="91440"/>
                  </a:lnTo>
                  <a:lnTo>
                    <a:pt x="359093" y="0"/>
                  </a:lnTo>
                  <a:lnTo>
                    <a:pt x="584835" y="207645"/>
                  </a:lnTo>
                  <a:lnTo>
                    <a:pt x="518160" y="506730"/>
                  </a:lnTo>
                  <a:lnTo>
                    <a:pt x="224790" y="598170"/>
                  </a:lnTo>
                  <a:close/>
                  <a:moveTo>
                    <a:pt x="6668" y="387667"/>
                  </a:moveTo>
                  <a:lnTo>
                    <a:pt x="226695" y="590550"/>
                  </a:lnTo>
                  <a:lnTo>
                    <a:pt x="512445" y="501015"/>
                  </a:lnTo>
                  <a:lnTo>
                    <a:pt x="578168" y="208597"/>
                  </a:lnTo>
                  <a:lnTo>
                    <a:pt x="358140" y="5715"/>
                  </a:lnTo>
                  <a:lnTo>
                    <a:pt x="72390" y="95250"/>
                  </a:lnTo>
                  <a:lnTo>
                    <a:pt x="6668"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3"/>
            <p:cNvSpPr/>
            <p:nvPr/>
          </p:nvSpPr>
          <p:spPr>
            <a:xfrm>
              <a:off x="8660129" y="2507932"/>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1" name="Google Shape;341;p3"/>
            <p:cNvSpPr/>
            <p:nvPr/>
          </p:nvSpPr>
          <p:spPr>
            <a:xfrm>
              <a:off x="9171622" y="2623184"/>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8140" y="6667"/>
                  </a:lnTo>
                  <a:lnTo>
                    <a:pt x="72390" y="96202"/>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2" name="Google Shape;342;p3"/>
            <p:cNvSpPr/>
            <p:nvPr/>
          </p:nvSpPr>
          <p:spPr>
            <a:xfrm>
              <a:off x="4722494" y="2090737"/>
              <a:ext cx="584835" cy="598170"/>
            </a:xfrm>
            <a:custGeom>
              <a:avLst/>
              <a:gdLst/>
              <a:ahLst/>
              <a:cxnLst/>
              <a:rect l="l" t="t" r="r" b="b"/>
              <a:pathLst>
                <a:path w="584835"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9550"/>
                  </a:lnTo>
                  <a:lnTo>
                    <a:pt x="358140" y="6667"/>
                  </a:lnTo>
                  <a:lnTo>
                    <a:pt x="72390" y="96202"/>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3" name="Google Shape;343;p3"/>
            <p:cNvSpPr/>
            <p:nvPr/>
          </p:nvSpPr>
          <p:spPr>
            <a:xfrm>
              <a:off x="5233987" y="2205037"/>
              <a:ext cx="584834" cy="598170"/>
            </a:xfrm>
            <a:custGeom>
              <a:avLst/>
              <a:gdLst/>
              <a:ahLst/>
              <a:cxnLst/>
              <a:rect l="l" t="t" r="r" b="b"/>
              <a:pathLst>
                <a:path w="584834" h="598170" extrusionOk="0">
                  <a:moveTo>
                    <a:pt x="225743" y="598170"/>
                  </a:moveTo>
                  <a:lnTo>
                    <a:pt x="0" y="390525"/>
                  </a:lnTo>
                  <a:lnTo>
                    <a:pt x="66675" y="91440"/>
                  </a:lnTo>
                  <a:lnTo>
                    <a:pt x="359093" y="0"/>
                  </a:lnTo>
                  <a:lnTo>
                    <a:pt x="584835" y="207645"/>
                  </a:lnTo>
                  <a:lnTo>
                    <a:pt x="518160" y="506730"/>
                  </a:lnTo>
                  <a:lnTo>
                    <a:pt x="225743" y="598170"/>
                  </a:lnTo>
                  <a:close/>
                  <a:moveTo>
                    <a:pt x="6668" y="388620"/>
                  </a:moveTo>
                  <a:lnTo>
                    <a:pt x="226695" y="591503"/>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4" name="Google Shape;344;p3"/>
            <p:cNvSpPr/>
            <p:nvPr/>
          </p:nvSpPr>
          <p:spPr>
            <a:xfrm>
              <a:off x="5745479" y="2320289"/>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7668"/>
                  </a:moveTo>
                  <a:lnTo>
                    <a:pt x="227647" y="590550"/>
                  </a:lnTo>
                  <a:lnTo>
                    <a:pt x="513397" y="501015"/>
                  </a:lnTo>
                  <a:lnTo>
                    <a:pt x="579120" y="208598"/>
                  </a:lnTo>
                  <a:lnTo>
                    <a:pt x="359092" y="5715"/>
                  </a:lnTo>
                  <a:lnTo>
                    <a:pt x="73342" y="95250"/>
                  </a:lnTo>
                  <a:lnTo>
                    <a:pt x="7620"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3"/>
            <p:cNvSpPr/>
            <p:nvPr/>
          </p:nvSpPr>
          <p:spPr>
            <a:xfrm>
              <a:off x="6256971" y="2434589"/>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8620"/>
                  </a:moveTo>
                  <a:lnTo>
                    <a:pt x="227647" y="591503"/>
                  </a:lnTo>
                  <a:lnTo>
                    <a:pt x="513397" y="501968"/>
                  </a:lnTo>
                  <a:lnTo>
                    <a:pt x="579120" y="209550"/>
                  </a:lnTo>
                  <a:lnTo>
                    <a:pt x="359093" y="6668"/>
                  </a:lnTo>
                  <a:lnTo>
                    <a:pt x="73343"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3"/>
            <p:cNvSpPr/>
            <p:nvPr/>
          </p:nvSpPr>
          <p:spPr>
            <a:xfrm>
              <a:off x="6769417" y="25498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7" name="Google Shape;347;p3"/>
            <p:cNvSpPr/>
            <p:nvPr/>
          </p:nvSpPr>
          <p:spPr>
            <a:xfrm>
              <a:off x="7280909" y="2664141"/>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3"/>
                  </a:lnTo>
                  <a:lnTo>
                    <a:pt x="513397" y="501967"/>
                  </a:lnTo>
                  <a:lnTo>
                    <a:pt x="579120" y="209550"/>
                  </a:lnTo>
                  <a:lnTo>
                    <a:pt x="358140" y="7620"/>
                  </a:lnTo>
                  <a:lnTo>
                    <a:pt x="72390" y="97155"/>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8" name="Google Shape;348;p3"/>
            <p:cNvSpPr/>
            <p:nvPr/>
          </p:nvSpPr>
          <p:spPr>
            <a:xfrm>
              <a:off x="7792401" y="2779394"/>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8" y="590550"/>
                  </a:lnTo>
                  <a:lnTo>
                    <a:pt x="513398" y="501015"/>
                  </a:lnTo>
                  <a:lnTo>
                    <a:pt x="579120" y="208597"/>
                  </a:lnTo>
                  <a:lnTo>
                    <a:pt x="359093" y="6667"/>
                  </a:lnTo>
                  <a:lnTo>
                    <a:pt x="73343"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9" name="Google Shape;349;p3"/>
            <p:cNvSpPr/>
            <p:nvPr/>
          </p:nvSpPr>
          <p:spPr>
            <a:xfrm>
              <a:off x="8305799" y="289369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224790" y="598170"/>
                  </a:lnTo>
                  <a:close/>
                  <a:moveTo>
                    <a:pt x="5715" y="388620"/>
                  </a:moveTo>
                  <a:lnTo>
                    <a:pt x="225743" y="591502"/>
                  </a:lnTo>
                  <a:lnTo>
                    <a:pt x="511493" y="501967"/>
                  </a:lnTo>
                  <a:lnTo>
                    <a:pt x="577215" y="209550"/>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0" name="Google Shape;350;p3"/>
            <p:cNvSpPr/>
            <p:nvPr/>
          </p:nvSpPr>
          <p:spPr>
            <a:xfrm>
              <a:off x="8817292" y="3008946"/>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3"/>
            <p:cNvSpPr/>
            <p:nvPr/>
          </p:nvSpPr>
          <p:spPr>
            <a:xfrm>
              <a:off x="3343274" y="2246947"/>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6667" y="387667"/>
                  </a:moveTo>
                  <a:lnTo>
                    <a:pt x="226695" y="590550"/>
                  </a:lnTo>
                  <a:lnTo>
                    <a:pt x="512445" y="501015"/>
                  </a:lnTo>
                  <a:lnTo>
                    <a:pt x="578168" y="208598"/>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3"/>
            <p:cNvSpPr/>
            <p:nvPr/>
          </p:nvSpPr>
          <p:spPr>
            <a:xfrm>
              <a:off x="3854766" y="2361247"/>
              <a:ext cx="584835" cy="598169"/>
            </a:xfrm>
            <a:custGeom>
              <a:avLst/>
              <a:gdLst/>
              <a:ahLst/>
              <a:cxnLst/>
              <a:rect l="l" t="t" r="r" b="b"/>
              <a:pathLst>
                <a:path w="584835"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8" y="591503"/>
                  </a:lnTo>
                  <a:lnTo>
                    <a:pt x="513398" y="501968"/>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p3"/>
            <p:cNvSpPr/>
            <p:nvPr/>
          </p:nvSpPr>
          <p:spPr>
            <a:xfrm>
              <a:off x="4367212" y="2476499"/>
              <a:ext cx="584834" cy="598170"/>
            </a:xfrm>
            <a:custGeom>
              <a:avLst/>
              <a:gdLst/>
              <a:ahLst/>
              <a:cxnLst/>
              <a:rect l="l" t="t" r="r" b="b"/>
              <a:pathLst>
                <a:path w="584834" h="598170" extrusionOk="0">
                  <a:moveTo>
                    <a:pt x="224790" y="598170"/>
                  </a:moveTo>
                  <a:lnTo>
                    <a:pt x="0" y="390525"/>
                  </a:lnTo>
                  <a:lnTo>
                    <a:pt x="66675" y="91440"/>
                  </a:lnTo>
                  <a:lnTo>
                    <a:pt x="359092" y="0"/>
                  </a:lnTo>
                  <a:lnTo>
                    <a:pt x="584835" y="207645"/>
                  </a:lnTo>
                  <a:lnTo>
                    <a:pt x="518160" y="506730"/>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3"/>
            <p:cNvSpPr/>
            <p:nvPr/>
          </p:nvSpPr>
          <p:spPr>
            <a:xfrm>
              <a:off x="4878704" y="2590799"/>
              <a:ext cx="584834" cy="598170"/>
            </a:xfrm>
            <a:custGeom>
              <a:avLst/>
              <a:gdLst/>
              <a:ahLst/>
              <a:cxnLst/>
              <a:rect l="l" t="t" r="r" b="b"/>
              <a:pathLst>
                <a:path w="584834" h="598170" extrusionOk="0">
                  <a:moveTo>
                    <a:pt x="225742" y="598170"/>
                  </a:moveTo>
                  <a:lnTo>
                    <a:pt x="0" y="390525"/>
                  </a:lnTo>
                  <a:lnTo>
                    <a:pt x="66675" y="91440"/>
                  </a:lnTo>
                  <a:lnTo>
                    <a:pt x="359092" y="0"/>
                  </a:lnTo>
                  <a:lnTo>
                    <a:pt x="584835" y="207645"/>
                  </a:lnTo>
                  <a:lnTo>
                    <a:pt x="518160" y="506730"/>
                  </a:lnTo>
                  <a:lnTo>
                    <a:pt x="225742" y="598170"/>
                  </a:lnTo>
                  <a:close/>
                  <a:moveTo>
                    <a:pt x="6667" y="388620"/>
                  </a:moveTo>
                  <a:lnTo>
                    <a:pt x="226695" y="591503"/>
                  </a:lnTo>
                  <a:lnTo>
                    <a:pt x="512445" y="501967"/>
                  </a:lnTo>
                  <a:lnTo>
                    <a:pt x="578167"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5" name="Google Shape;355;p3"/>
            <p:cNvSpPr/>
            <p:nvPr/>
          </p:nvSpPr>
          <p:spPr>
            <a:xfrm>
              <a:off x="5390196" y="2706052"/>
              <a:ext cx="584834" cy="598169"/>
            </a:xfrm>
            <a:custGeom>
              <a:avLst/>
              <a:gdLst/>
              <a:ahLst/>
              <a:cxnLst/>
              <a:rect l="l" t="t" r="r" b="b"/>
              <a:pathLst>
                <a:path w="584834" h="598169" extrusionOk="0">
                  <a:moveTo>
                    <a:pt x="225743" y="598170"/>
                  </a:moveTo>
                  <a:lnTo>
                    <a:pt x="0" y="390525"/>
                  </a:lnTo>
                  <a:lnTo>
                    <a:pt x="66675" y="91440"/>
                  </a:lnTo>
                  <a:lnTo>
                    <a:pt x="359093" y="0"/>
                  </a:lnTo>
                  <a:lnTo>
                    <a:pt x="584835" y="207645"/>
                  </a:lnTo>
                  <a:lnTo>
                    <a:pt x="518160" y="506730"/>
                  </a:lnTo>
                  <a:lnTo>
                    <a:pt x="225743" y="598170"/>
                  </a:lnTo>
                  <a:close/>
                  <a:moveTo>
                    <a:pt x="7620" y="387667"/>
                  </a:moveTo>
                  <a:lnTo>
                    <a:pt x="227647" y="590550"/>
                  </a:lnTo>
                  <a:lnTo>
                    <a:pt x="513397" y="501015"/>
                  </a:lnTo>
                  <a:lnTo>
                    <a:pt x="579120" y="208597"/>
                  </a:lnTo>
                  <a:lnTo>
                    <a:pt x="358140" y="6667"/>
                  </a:lnTo>
                  <a:lnTo>
                    <a:pt x="72390" y="96202"/>
                  </a:lnTo>
                  <a:lnTo>
                    <a:pt x="7620"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6" name="Google Shape;356;p3"/>
            <p:cNvSpPr/>
            <p:nvPr/>
          </p:nvSpPr>
          <p:spPr>
            <a:xfrm>
              <a:off x="5901689" y="2820352"/>
              <a:ext cx="584834" cy="598169"/>
            </a:xfrm>
            <a:custGeom>
              <a:avLst/>
              <a:gdLst/>
              <a:ahLst/>
              <a:cxnLst/>
              <a:rect l="l" t="t" r="r" b="b"/>
              <a:pathLst>
                <a:path w="584834" h="598169" extrusionOk="0">
                  <a:moveTo>
                    <a:pt x="225742" y="598170"/>
                  </a:moveTo>
                  <a:lnTo>
                    <a:pt x="0" y="390525"/>
                  </a:lnTo>
                  <a:lnTo>
                    <a:pt x="66675" y="91440"/>
                  </a:lnTo>
                  <a:lnTo>
                    <a:pt x="359092" y="0"/>
                  </a:lnTo>
                  <a:lnTo>
                    <a:pt x="584835" y="207645"/>
                  </a:lnTo>
                  <a:lnTo>
                    <a:pt x="518160" y="506730"/>
                  </a:lnTo>
                  <a:lnTo>
                    <a:pt x="225742" y="598170"/>
                  </a:lnTo>
                  <a:close/>
                  <a:moveTo>
                    <a:pt x="7620" y="388620"/>
                  </a:moveTo>
                  <a:lnTo>
                    <a:pt x="227647" y="591502"/>
                  </a:lnTo>
                  <a:lnTo>
                    <a:pt x="513397" y="501967"/>
                  </a:lnTo>
                  <a:lnTo>
                    <a:pt x="579120" y="209550"/>
                  </a:lnTo>
                  <a:lnTo>
                    <a:pt x="359092" y="6667"/>
                  </a:lnTo>
                  <a:lnTo>
                    <a:pt x="73342" y="96202"/>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7" name="Google Shape;357;p3"/>
            <p:cNvSpPr/>
            <p:nvPr/>
          </p:nvSpPr>
          <p:spPr>
            <a:xfrm>
              <a:off x="6415087" y="2935604"/>
              <a:ext cx="584834" cy="598170"/>
            </a:xfrm>
            <a:custGeom>
              <a:avLst/>
              <a:gdLst/>
              <a:ahLst/>
              <a:cxnLst/>
              <a:rect l="l" t="t" r="r" b="b"/>
              <a:pathLst>
                <a:path w="584834"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3"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8" name="Google Shape;358;p3"/>
            <p:cNvSpPr/>
            <p:nvPr/>
          </p:nvSpPr>
          <p:spPr>
            <a:xfrm>
              <a:off x="6926579" y="3049904"/>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9" name="Google Shape;359;p3"/>
            <p:cNvSpPr/>
            <p:nvPr/>
          </p:nvSpPr>
          <p:spPr>
            <a:xfrm>
              <a:off x="7438072" y="3165157"/>
              <a:ext cx="584834" cy="598170"/>
            </a:xfrm>
            <a:custGeom>
              <a:avLst/>
              <a:gdLst/>
              <a:ahLst/>
              <a:cxnLst/>
              <a:rect l="l" t="t" r="r" b="b"/>
              <a:pathLst>
                <a:path w="584834" h="598170" extrusionOk="0">
                  <a:moveTo>
                    <a:pt x="224790" y="598170"/>
                  </a:moveTo>
                  <a:lnTo>
                    <a:pt x="223838" y="597218"/>
                  </a:lnTo>
                  <a:lnTo>
                    <a:pt x="0" y="390525"/>
                  </a:lnTo>
                  <a:lnTo>
                    <a:pt x="66675" y="91440"/>
                  </a:lnTo>
                  <a:lnTo>
                    <a:pt x="359092" y="0"/>
                  </a:lnTo>
                  <a:lnTo>
                    <a:pt x="584835" y="207645"/>
                  </a:lnTo>
                  <a:lnTo>
                    <a:pt x="518160" y="506730"/>
                  </a:lnTo>
                  <a:lnTo>
                    <a:pt x="516255" y="507683"/>
                  </a:lnTo>
                  <a:lnTo>
                    <a:pt x="224790" y="598170"/>
                  </a:lnTo>
                  <a:close/>
                  <a:moveTo>
                    <a:pt x="6667" y="388620"/>
                  </a:moveTo>
                  <a:lnTo>
                    <a:pt x="226695" y="591502"/>
                  </a:lnTo>
                  <a:lnTo>
                    <a:pt x="512445" y="501967"/>
                  </a:lnTo>
                  <a:lnTo>
                    <a:pt x="578167" y="209550"/>
                  </a:lnTo>
                  <a:lnTo>
                    <a:pt x="358140" y="6667"/>
                  </a:lnTo>
                  <a:lnTo>
                    <a:pt x="72390"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0" name="Google Shape;360;p3"/>
            <p:cNvSpPr/>
            <p:nvPr/>
          </p:nvSpPr>
          <p:spPr>
            <a:xfrm>
              <a:off x="3499484" y="2747009"/>
              <a:ext cx="584835" cy="598170"/>
            </a:xfrm>
            <a:custGeom>
              <a:avLst/>
              <a:gdLst/>
              <a:ahLst/>
              <a:cxnLst/>
              <a:rect l="l" t="t" r="r" b="b"/>
              <a:pathLst>
                <a:path w="584835" h="598170" extrusionOk="0">
                  <a:moveTo>
                    <a:pt x="225743" y="598170"/>
                  </a:moveTo>
                  <a:lnTo>
                    <a:pt x="0" y="390525"/>
                  </a:lnTo>
                  <a:lnTo>
                    <a:pt x="66675" y="91440"/>
                  </a:lnTo>
                  <a:lnTo>
                    <a:pt x="359093" y="0"/>
                  </a:lnTo>
                  <a:lnTo>
                    <a:pt x="584835" y="207645"/>
                  </a:lnTo>
                  <a:lnTo>
                    <a:pt x="518160" y="506730"/>
                  </a:lnTo>
                  <a:lnTo>
                    <a:pt x="225743" y="598170"/>
                  </a:lnTo>
                  <a:close/>
                  <a:moveTo>
                    <a:pt x="6667" y="388620"/>
                  </a:moveTo>
                  <a:lnTo>
                    <a:pt x="226695" y="591503"/>
                  </a:lnTo>
                  <a:lnTo>
                    <a:pt x="512445" y="501968"/>
                  </a:lnTo>
                  <a:lnTo>
                    <a:pt x="578168" y="209550"/>
                  </a:lnTo>
                  <a:lnTo>
                    <a:pt x="358140" y="6668"/>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1" name="Google Shape;361;p3"/>
            <p:cNvSpPr/>
            <p:nvPr/>
          </p:nvSpPr>
          <p:spPr>
            <a:xfrm>
              <a:off x="4011929" y="2862262"/>
              <a:ext cx="584835" cy="598170"/>
            </a:xfrm>
            <a:custGeom>
              <a:avLst/>
              <a:gdLst/>
              <a:ahLst/>
              <a:cxnLst/>
              <a:rect l="l" t="t" r="r" b="b"/>
              <a:pathLst>
                <a:path w="584835" h="598170" extrusionOk="0">
                  <a:moveTo>
                    <a:pt x="224790" y="598170"/>
                  </a:moveTo>
                  <a:lnTo>
                    <a:pt x="223838" y="597218"/>
                  </a:lnTo>
                  <a:lnTo>
                    <a:pt x="0" y="390525"/>
                  </a:lnTo>
                  <a:lnTo>
                    <a:pt x="66675" y="91440"/>
                  </a:lnTo>
                  <a:lnTo>
                    <a:pt x="359092" y="0"/>
                  </a:lnTo>
                  <a:lnTo>
                    <a:pt x="584835" y="207645"/>
                  </a:lnTo>
                  <a:lnTo>
                    <a:pt x="518160" y="506730"/>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2" name="Google Shape;362;p3"/>
            <p:cNvSpPr/>
            <p:nvPr/>
          </p:nvSpPr>
          <p:spPr>
            <a:xfrm>
              <a:off x="4523421" y="2976562"/>
              <a:ext cx="584834" cy="598170"/>
            </a:xfrm>
            <a:custGeom>
              <a:avLst/>
              <a:gdLst/>
              <a:ahLst/>
              <a:cxnLst/>
              <a:rect l="l" t="t" r="r" b="b"/>
              <a:pathLst>
                <a:path w="584834" h="598170" extrusionOk="0">
                  <a:moveTo>
                    <a:pt x="225743" y="598170"/>
                  </a:moveTo>
                  <a:lnTo>
                    <a:pt x="224790" y="597218"/>
                  </a:lnTo>
                  <a:lnTo>
                    <a:pt x="0" y="390525"/>
                  </a:lnTo>
                  <a:lnTo>
                    <a:pt x="66675" y="91440"/>
                  </a:lnTo>
                  <a:lnTo>
                    <a:pt x="359093" y="0"/>
                  </a:lnTo>
                  <a:lnTo>
                    <a:pt x="584835" y="207645"/>
                  </a:lnTo>
                  <a:lnTo>
                    <a:pt x="518160" y="506730"/>
                  </a:lnTo>
                  <a:lnTo>
                    <a:pt x="516255" y="507683"/>
                  </a:lnTo>
                  <a:lnTo>
                    <a:pt x="225743" y="598170"/>
                  </a:lnTo>
                  <a:close/>
                  <a:moveTo>
                    <a:pt x="6668" y="388620"/>
                  </a:moveTo>
                  <a:lnTo>
                    <a:pt x="226695" y="591503"/>
                  </a:lnTo>
                  <a:lnTo>
                    <a:pt x="512445" y="501967"/>
                  </a:lnTo>
                  <a:lnTo>
                    <a:pt x="578168" y="209550"/>
                  </a:lnTo>
                  <a:lnTo>
                    <a:pt x="358140" y="7620"/>
                  </a:lnTo>
                  <a:lnTo>
                    <a:pt x="72390"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3" name="Google Shape;363;p3"/>
            <p:cNvSpPr/>
            <p:nvPr/>
          </p:nvSpPr>
          <p:spPr>
            <a:xfrm>
              <a:off x="5035867" y="3091814"/>
              <a:ext cx="584834" cy="598169"/>
            </a:xfrm>
            <a:custGeom>
              <a:avLst/>
              <a:gdLst/>
              <a:ahLst/>
              <a:cxnLst/>
              <a:rect l="l" t="t" r="r" b="b"/>
              <a:pathLst>
                <a:path w="584834" h="598169" extrusionOk="0">
                  <a:moveTo>
                    <a:pt x="224790" y="598170"/>
                  </a:moveTo>
                  <a:lnTo>
                    <a:pt x="223838" y="597218"/>
                  </a:lnTo>
                  <a:lnTo>
                    <a:pt x="0" y="390525"/>
                  </a:lnTo>
                  <a:lnTo>
                    <a:pt x="66675" y="91440"/>
                  </a:lnTo>
                  <a:lnTo>
                    <a:pt x="359092" y="0"/>
                  </a:lnTo>
                  <a:lnTo>
                    <a:pt x="584835" y="207645"/>
                  </a:lnTo>
                  <a:lnTo>
                    <a:pt x="518160" y="506730"/>
                  </a:lnTo>
                  <a:lnTo>
                    <a:pt x="516255" y="507682"/>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4" name="Google Shape;364;p3"/>
            <p:cNvSpPr/>
            <p:nvPr/>
          </p:nvSpPr>
          <p:spPr>
            <a:xfrm>
              <a:off x="5547359" y="3206114"/>
              <a:ext cx="584834" cy="598169"/>
            </a:xfrm>
            <a:custGeom>
              <a:avLst/>
              <a:gdLst/>
              <a:ahLst/>
              <a:cxnLst/>
              <a:rect l="l" t="t" r="r" b="b"/>
              <a:pathLst>
                <a:path w="584834" h="598169" extrusionOk="0">
                  <a:moveTo>
                    <a:pt x="224790" y="598170"/>
                  </a:moveTo>
                  <a:lnTo>
                    <a:pt x="223838" y="597218"/>
                  </a:lnTo>
                  <a:lnTo>
                    <a:pt x="0" y="390525"/>
                  </a:lnTo>
                  <a:lnTo>
                    <a:pt x="66675" y="91440"/>
                  </a:lnTo>
                  <a:lnTo>
                    <a:pt x="359093" y="0"/>
                  </a:lnTo>
                  <a:lnTo>
                    <a:pt x="584835" y="207645"/>
                  </a:lnTo>
                  <a:lnTo>
                    <a:pt x="518160" y="506730"/>
                  </a:lnTo>
                  <a:lnTo>
                    <a:pt x="516255" y="507682"/>
                  </a:lnTo>
                  <a:lnTo>
                    <a:pt x="224790" y="598170"/>
                  </a:lnTo>
                  <a:close/>
                  <a:moveTo>
                    <a:pt x="6668" y="388620"/>
                  </a:moveTo>
                  <a:lnTo>
                    <a:pt x="226695" y="591502"/>
                  </a:lnTo>
                  <a:lnTo>
                    <a:pt x="512445" y="501967"/>
                  </a:lnTo>
                  <a:lnTo>
                    <a:pt x="578168" y="209550"/>
                  </a:lnTo>
                  <a:lnTo>
                    <a:pt x="358140" y="6667"/>
                  </a:lnTo>
                  <a:lnTo>
                    <a:pt x="72390" y="96202"/>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5" name="Google Shape;365;p3"/>
            <p:cNvSpPr/>
            <p:nvPr/>
          </p:nvSpPr>
          <p:spPr>
            <a:xfrm>
              <a:off x="6059804" y="3321366"/>
              <a:ext cx="583882" cy="598170"/>
            </a:xfrm>
            <a:custGeom>
              <a:avLst/>
              <a:gdLst/>
              <a:ahLst/>
              <a:cxnLst/>
              <a:rect l="l" t="t" r="r" b="b"/>
              <a:pathLst>
                <a:path w="583882" h="598170" extrusionOk="0">
                  <a:moveTo>
                    <a:pt x="224790" y="598170"/>
                  </a:moveTo>
                  <a:lnTo>
                    <a:pt x="223838" y="597218"/>
                  </a:lnTo>
                  <a:lnTo>
                    <a:pt x="0" y="390525"/>
                  </a:lnTo>
                  <a:lnTo>
                    <a:pt x="66675" y="91440"/>
                  </a:lnTo>
                  <a:lnTo>
                    <a:pt x="359092" y="0"/>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3"/>
            <p:cNvSpPr/>
            <p:nvPr/>
          </p:nvSpPr>
          <p:spPr>
            <a:xfrm>
              <a:off x="6571296" y="3435666"/>
              <a:ext cx="584834" cy="598170"/>
            </a:xfrm>
            <a:custGeom>
              <a:avLst/>
              <a:gdLst/>
              <a:ahLst/>
              <a:cxnLst/>
              <a:rect l="l" t="t" r="r" b="b"/>
              <a:pathLst>
                <a:path w="584834" h="598170" extrusionOk="0">
                  <a:moveTo>
                    <a:pt x="224790" y="598170"/>
                  </a:moveTo>
                  <a:lnTo>
                    <a:pt x="223838" y="597218"/>
                  </a:lnTo>
                  <a:lnTo>
                    <a:pt x="0" y="390525"/>
                  </a:lnTo>
                  <a:lnTo>
                    <a:pt x="66675" y="91440"/>
                  </a:lnTo>
                  <a:lnTo>
                    <a:pt x="68580" y="90488"/>
                  </a:lnTo>
                  <a:lnTo>
                    <a:pt x="359093" y="0"/>
                  </a:lnTo>
                  <a:lnTo>
                    <a:pt x="584835" y="207645"/>
                  </a:lnTo>
                  <a:lnTo>
                    <a:pt x="518160" y="506730"/>
                  </a:lnTo>
                  <a:lnTo>
                    <a:pt x="516255" y="507683"/>
                  </a:lnTo>
                  <a:lnTo>
                    <a:pt x="224790" y="598170"/>
                  </a:lnTo>
                  <a:close/>
                  <a:moveTo>
                    <a:pt x="6668" y="388620"/>
                  </a:moveTo>
                  <a:lnTo>
                    <a:pt x="226695" y="591502"/>
                  </a:lnTo>
                  <a:lnTo>
                    <a:pt x="512445" y="501967"/>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7" name="Google Shape;367;p3"/>
            <p:cNvSpPr/>
            <p:nvPr/>
          </p:nvSpPr>
          <p:spPr>
            <a:xfrm>
              <a:off x="7082789" y="35509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3" y="207645"/>
                  </a:lnTo>
                  <a:lnTo>
                    <a:pt x="517208" y="506730"/>
                  </a:lnTo>
                  <a:lnTo>
                    <a:pt x="515303" y="507683"/>
                  </a:lnTo>
                  <a:lnTo>
                    <a:pt x="224790" y="598170"/>
                  </a:lnTo>
                  <a:close/>
                  <a:moveTo>
                    <a:pt x="6667" y="388620"/>
                  </a:moveTo>
                  <a:lnTo>
                    <a:pt x="226695" y="591502"/>
                  </a:lnTo>
                  <a:lnTo>
                    <a:pt x="512445" y="501967"/>
                  </a:lnTo>
                  <a:lnTo>
                    <a:pt x="578167" y="209550"/>
                  </a:lnTo>
                  <a:lnTo>
                    <a:pt x="357187" y="6667"/>
                  </a:lnTo>
                  <a:lnTo>
                    <a:pt x="71438" y="96202"/>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8" name="Google Shape;368;p3"/>
            <p:cNvSpPr/>
            <p:nvPr/>
          </p:nvSpPr>
          <p:spPr>
            <a:xfrm>
              <a:off x="7595234" y="366521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2"/>
                  </a:lnTo>
                  <a:lnTo>
                    <a:pt x="583882" y="207645"/>
                  </a:lnTo>
                  <a:lnTo>
                    <a:pt x="517207" y="506730"/>
                  </a:lnTo>
                  <a:lnTo>
                    <a:pt x="515302" y="507683"/>
                  </a:lnTo>
                  <a:lnTo>
                    <a:pt x="224790" y="598170"/>
                  </a:lnTo>
                  <a:close/>
                  <a:moveTo>
                    <a:pt x="5715" y="388620"/>
                  </a:moveTo>
                  <a:lnTo>
                    <a:pt x="225742" y="591502"/>
                  </a:lnTo>
                  <a:lnTo>
                    <a:pt x="511492"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9" name="Google Shape;369;p3"/>
            <p:cNvSpPr/>
            <p:nvPr/>
          </p:nvSpPr>
          <p:spPr>
            <a:xfrm>
              <a:off x="2632709" y="30184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0" name="Google Shape;370;p3"/>
            <p:cNvSpPr/>
            <p:nvPr/>
          </p:nvSpPr>
          <p:spPr>
            <a:xfrm>
              <a:off x="3145154" y="3132771"/>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5715" y="388620"/>
                  </a:moveTo>
                  <a:lnTo>
                    <a:pt x="225743" y="591503"/>
                  </a:lnTo>
                  <a:lnTo>
                    <a:pt x="511492" y="501968"/>
                  </a:lnTo>
                  <a:lnTo>
                    <a:pt x="577215" y="209550"/>
                  </a:lnTo>
                  <a:lnTo>
                    <a:pt x="357188" y="6668"/>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p3"/>
            <p:cNvSpPr/>
            <p:nvPr/>
          </p:nvSpPr>
          <p:spPr>
            <a:xfrm>
              <a:off x="3656646" y="3248024"/>
              <a:ext cx="584835" cy="598170"/>
            </a:xfrm>
            <a:custGeom>
              <a:avLst/>
              <a:gdLst/>
              <a:ahLst/>
              <a:cxnLst/>
              <a:rect l="l" t="t" r="r" b="b"/>
              <a:pathLst>
                <a:path w="584835" h="598170" extrusionOk="0">
                  <a:moveTo>
                    <a:pt x="224790" y="598170"/>
                  </a:moveTo>
                  <a:lnTo>
                    <a:pt x="223838" y="597218"/>
                  </a:lnTo>
                  <a:lnTo>
                    <a:pt x="0" y="390525"/>
                  </a:lnTo>
                  <a:lnTo>
                    <a:pt x="66675" y="91440"/>
                  </a:lnTo>
                  <a:lnTo>
                    <a:pt x="359093" y="0"/>
                  </a:lnTo>
                  <a:lnTo>
                    <a:pt x="584835" y="207645"/>
                  </a:lnTo>
                  <a:lnTo>
                    <a:pt x="518160" y="506730"/>
                  </a:lnTo>
                  <a:lnTo>
                    <a:pt x="516255" y="507683"/>
                  </a:lnTo>
                  <a:lnTo>
                    <a:pt x="224790" y="598170"/>
                  </a:lnTo>
                  <a:close/>
                  <a:moveTo>
                    <a:pt x="6668" y="388620"/>
                  </a:moveTo>
                  <a:lnTo>
                    <a:pt x="226695" y="591503"/>
                  </a:lnTo>
                  <a:lnTo>
                    <a:pt x="512445" y="501967"/>
                  </a:lnTo>
                  <a:lnTo>
                    <a:pt x="578168" y="209550"/>
                  </a:lnTo>
                  <a:lnTo>
                    <a:pt x="358140" y="6667"/>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p3"/>
            <p:cNvSpPr/>
            <p:nvPr/>
          </p:nvSpPr>
          <p:spPr>
            <a:xfrm>
              <a:off x="4168139" y="3362324"/>
              <a:ext cx="584834" cy="598169"/>
            </a:xfrm>
            <a:custGeom>
              <a:avLst/>
              <a:gdLst/>
              <a:ahLst/>
              <a:cxnLst/>
              <a:rect l="l" t="t" r="r" b="b"/>
              <a:pathLst>
                <a:path w="584834" h="598169" extrusionOk="0">
                  <a:moveTo>
                    <a:pt x="224790" y="598170"/>
                  </a:moveTo>
                  <a:lnTo>
                    <a:pt x="223838" y="597218"/>
                  </a:lnTo>
                  <a:lnTo>
                    <a:pt x="0" y="390525"/>
                  </a:lnTo>
                  <a:lnTo>
                    <a:pt x="66675" y="91440"/>
                  </a:lnTo>
                  <a:lnTo>
                    <a:pt x="68580" y="90488"/>
                  </a:lnTo>
                  <a:lnTo>
                    <a:pt x="359092" y="0"/>
                  </a:lnTo>
                  <a:lnTo>
                    <a:pt x="584835" y="207645"/>
                  </a:lnTo>
                  <a:lnTo>
                    <a:pt x="518160" y="506730"/>
                  </a:lnTo>
                  <a:lnTo>
                    <a:pt x="516255" y="507683"/>
                  </a:lnTo>
                  <a:lnTo>
                    <a:pt x="224790" y="598170"/>
                  </a:lnTo>
                  <a:close/>
                  <a:moveTo>
                    <a:pt x="6667" y="388620"/>
                  </a:moveTo>
                  <a:lnTo>
                    <a:pt x="226695" y="591503"/>
                  </a:lnTo>
                  <a:lnTo>
                    <a:pt x="512445" y="501967"/>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3"/>
            <p:cNvSpPr/>
            <p:nvPr/>
          </p:nvSpPr>
          <p:spPr>
            <a:xfrm>
              <a:off x="4680584" y="3477577"/>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3" y="0"/>
                  </a:lnTo>
                  <a:lnTo>
                    <a:pt x="360045" y="952"/>
                  </a:lnTo>
                  <a:lnTo>
                    <a:pt x="583883" y="207645"/>
                  </a:lnTo>
                  <a:lnTo>
                    <a:pt x="517208" y="506730"/>
                  </a:lnTo>
                  <a:lnTo>
                    <a:pt x="515303" y="507682"/>
                  </a:lnTo>
                  <a:lnTo>
                    <a:pt x="224790" y="598170"/>
                  </a:lnTo>
                  <a:close/>
                  <a:moveTo>
                    <a:pt x="5715" y="388620"/>
                  </a:moveTo>
                  <a:lnTo>
                    <a:pt x="225743" y="591503"/>
                  </a:lnTo>
                  <a:lnTo>
                    <a:pt x="511493" y="501967"/>
                  </a:lnTo>
                  <a:lnTo>
                    <a:pt x="577215" y="209550"/>
                  </a:lnTo>
                  <a:lnTo>
                    <a:pt x="357188" y="6667"/>
                  </a:lnTo>
                  <a:lnTo>
                    <a:pt x="71438" y="96202"/>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4" name="Google Shape;374;p3"/>
            <p:cNvSpPr/>
            <p:nvPr/>
          </p:nvSpPr>
          <p:spPr>
            <a:xfrm>
              <a:off x="6727506" y="3936681"/>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8" y="506730"/>
                  </a:lnTo>
                  <a:lnTo>
                    <a:pt x="515303" y="507683"/>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5" name="Google Shape;375;p3"/>
            <p:cNvSpPr/>
            <p:nvPr/>
          </p:nvSpPr>
          <p:spPr>
            <a:xfrm>
              <a:off x="7239952" y="4051934"/>
              <a:ext cx="583882" cy="598170"/>
            </a:xfrm>
            <a:custGeom>
              <a:avLst/>
              <a:gdLst/>
              <a:ahLst/>
              <a:cxnLst/>
              <a:rect l="l" t="t" r="r" b="b"/>
              <a:pathLst>
                <a:path w="583882" h="598170" extrusionOk="0">
                  <a:moveTo>
                    <a:pt x="224790" y="598170"/>
                  </a:moveTo>
                  <a:lnTo>
                    <a:pt x="223837" y="597218"/>
                  </a:lnTo>
                  <a:lnTo>
                    <a:pt x="0" y="390525"/>
                  </a:lnTo>
                  <a:lnTo>
                    <a:pt x="66675" y="91440"/>
                  </a:lnTo>
                  <a:lnTo>
                    <a:pt x="68580" y="90488"/>
                  </a:lnTo>
                  <a:lnTo>
                    <a:pt x="359092" y="0"/>
                  </a:lnTo>
                  <a:lnTo>
                    <a:pt x="360045" y="953"/>
                  </a:lnTo>
                  <a:lnTo>
                    <a:pt x="583883" y="207645"/>
                  </a:lnTo>
                  <a:lnTo>
                    <a:pt x="517208" y="506730"/>
                  </a:lnTo>
                  <a:lnTo>
                    <a:pt x="515303" y="507683"/>
                  </a:lnTo>
                  <a:lnTo>
                    <a:pt x="224790" y="598170"/>
                  </a:lnTo>
                  <a:close/>
                  <a:moveTo>
                    <a:pt x="5715" y="387668"/>
                  </a:moveTo>
                  <a:lnTo>
                    <a:pt x="225742" y="590550"/>
                  </a:lnTo>
                  <a:lnTo>
                    <a:pt x="511492" y="501015"/>
                  </a:lnTo>
                  <a:lnTo>
                    <a:pt x="577215" y="208597"/>
                  </a:lnTo>
                  <a:lnTo>
                    <a:pt x="357187" y="5715"/>
                  </a:lnTo>
                  <a:lnTo>
                    <a:pt x="71437" y="95250"/>
                  </a:lnTo>
                  <a:lnTo>
                    <a:pt x="5715"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6" name="Google Shape;376;p3"/>
            <p:cNvSpPr/>
            <p:nvPr/>
          </p:nvSpPr>
          <p:spPr>
            <a:xfrm>
              <a:off x="2789872" y="351853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2" y="0"/>
                  </a:lnTo>
                  <a:lnTo>
                    <a:pt x="360045" y="953"/>
                  </a:lnTo>
                  <a:lnTo>
                    <a:pt x="583882" y="207645"/>
                  </a:lnTo>
                  <a:lnTo>
                    <a:pt x="517207" y="506730"/>
                  </a:lnTo>
                  <a:lnTo>
                    <a:pt x="515303" y="507683"/>
                  </a:lnTo>
                  <a:lnTo>
                    <a:pt x="224790" y="598170"/>
                  </a:lnTo>
                  <a:close/>
                  <a:moveTo>
                    <a:pt x="5715" y="388620"/>
                  </a:moveTo>
                  <a:lnTo>
                    <a:pt x="225742" y="591503"/>
                  </a:lnTo>
                  <a:lnTo>
                    <a:pt x="511492" y="501968"/>
                  </a:lnTo>
                  <a:lnTo>
                    <a:pt x="577215" y="210503"/>
                  </a:lnTo>
                  <a:lnTo>
                    <a:pt x="357188" y="7620"/>
                  </a:lnTo>
                  <a:lnTo>
                    <a:pt x="71438" y="97155"/>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3"/>
            <p:cNvSpPr/>
            <p:nvPr/>
          </p:nvSpPr>
          <p:spPr>
            <a:xfrm>
              <a:off x="3300412" y="3633787"/>
              <a:ext cx="583882" cy="598169"/>
            </a:xfrm>
            <a:custGeom>
              <a:avLst/>
              <a:gdLst/>
              <a:ahLst/>
              <a:cxnLst/>
              <a:rect l="l" t="t" r="r" b="b"/>
              <a:pathLst>
                <a:path w="583882" h="598169" extrusionOk="0">
                  <a:moveTo>
                    <a:pt x="225742" y="598170"/>
                  </a:moveTo>
                  <a:lnTo>
                    <a:pt x="224790" y="597218"/>
                  </a:lnTo>
                  <a:lnTo>
                    <a:pt x="0" y="390525"/>
                  </a:lnTo>
                  <a:lnTo>
                    <a:pt x="66675" y="91440"/>
                  </a:lnTo>
                  <a:lnTo>
                    <a:pt x="68580" y="90488"/>
                  </a:lnTo>
                  <a:lnTo>
                    <a:pt x="359092" y="0"/>
                  </a:lnTo>
                  <a:lnTo>
                    <a:pt x="360045" y="953"/>
                  </a:lnTo>
                  <a:lnTo>
                    <a:pt x="583883" y="207645"/>
                  </a:lnTo>
                  <a:lnTo>
                    <a:pt x="517208" y="506730"/>
                  </a:lnTo>
                  <a:lnTo>
                    <a:pt x="515303" y="507682"/>
                  </a:lnTo>
                  <a:lnTo>
                    <a:pt x="225742" y="598170"/>
                  </a:lnTo>
                  <a:close/>
                  <a:moveTo>
                    <a:pt x="7620" y="388620"/>
                  </a:moveTo>
                  <a:lnTo>
                    <a:pt x="227648" y="591503"/>
                  </a:lnTo>
                  <a:lnTo>
                    <a:pt x="513397" y="501968"/>
                  </a:lnTo>
                  <a:lnTo>
                    <a:pt x="579120" y="209550"/>
                  </a:lnTo>
                  <a:lnTo>
                    <a:pt x="359092" y="6667"/>
                  </a:lnTo>
                  <a:lnTo>
                    <a:pt x="73342" y="96203"/>
                  </a:lnTo>
                  <a:lnTo>
                    <a:pt x="7620"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3"/>
            <p:cNvSpPr/>
            <p:nvPr/>
          </p:nvSpPr>
          <p:spPr>
            <a:xfrm>
              <a:off x="3812857" y="3748087"/>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6667" y="388620"/>
                  </a:moveTo>
                  <a:lnTo>
                    <a:pt x="226695" y="591503"/>
                  </a:lnTo>
                  <a:lnTo>
                    <a:pt x="512445" y="501968"/>
                  </a:lnTo>
                  <a:lnTo>
                    <a:pt x="578168" y="209550"/>
                  </a:lnTo>
                  <a:lnTo>
                    <a:pt x="358140" y="6667"/>
                  </a:lnTo>
                  <a:lnTo>
                    <a:pt x="72390" y="96203"/>
                  </a:lnTo>
                  <a:lnTo>
                    <a:pt x="6667"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9" name="Google Shape;379;p3"/>
            <p:cNvSpPr/>
            <p:nvPr/>
          </p:nvSpPr>
          <p:spPr>
            <a:xfrm>
              <a:off x="4325302" y="3863339"/>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0" name="Google Shape;380;p3"/>
            <p:cNvSpPr/>
            <p:nvPr/>
          </p:nvSpPr>
          <p:spPr>
            <a:xfrm>
              <a:off x="6372224" y="4322444"/>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2" y="207645"/>
                  </a:lnTo>
                  <a:lnTo>
                    <a:pt x="517207" y="506730"/>
                  </a:lnTo>
                  <a:lnTo>
                    <a:pt x="515303" y="507683"/>
                  </a:lnTo>
                  <a:lnTo>
                    <a:pt x="224790" y="598170"/>
                  </a:lnTo>
                  <a:close/>
                  <a:moveTo>
                    <a:pt x="6668" y="388620"/>
                  </a:moveTo>
                  <a:lnTo>
                    <a:pt x="226695" y="591503"/>
                  </a:lnTo>
                  <a:lnTo>
                    <a:pt x="512445" y="501968"/>
                  </a:lnTo>
                  <a:lnTo>
                    <a:pt x="578168" y="209550"/>
                  </a:lnTo>
                  <a:lnTo>
                    <a:pt x="357188" y="7620"/>
                  </a:lnTo>
                  <a:lnTo>
                    <a:pt x="71438" y="97155"/>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1" name="Google Shape;381;p3"/>
            <p:cNvSpPr/>
            <p:nvPr/>
          </p:nvSpPr>
          <p:spPr>
            <a:xfrm>
              <a:off x="2433637" y="3905249"/>
              <a:ext cx="583882" cy="598169"/>
            </a:xfrm>
            <a:custGeom>
              <a:avLst/>
              <a:gdLst/>
              <a:ahLst/>
              <a:cxnLst/>
              <a:rect l="l" t="t" r="r" b="b"/>
              <a:pathLst>
                <a:path w="583882" h="598169" extrusionOk="0">
                  <a:moveTo>
                    <a:pt x="225743" y="598170"/>
                  </a:moveTo>
                  <a:lnTo>
                    <a:pt x="224790" y="597218"/>
                  </a:lnTo>
                  <a:lnTo>
                    <a:pt x="0" y="390525"/>
                  </a:lnTo>
                  <a:lnTo>
                    <a:pt x="66675" y="91440"/>
                  </a:lnTo>
                  <a:lnTo>
                    <a:pt x="68580" y="90488"/>
                  </a:lnTo>
                  <a:lnTo>
                    <a:pt x="359093" y="0"/>
                  </a:lnTo>
                  <a:lnTo>
                    <a:pt x="360045" y="953"/>
                  </a:lnTo>
                  <a:lnTo>
                    <a:pt x="583883" y="207645"/>
                  </a:lnTo>
                  <a:lnTo>
                    <a:pt x="517208" y="506730"/>
                  </a:lnTo>
                  <a:lnTo>
                    <a:pt x="515303" y="507682"/>
                  </a:lnTo>
                  <a:lnTo>
                    <a:pt x="225743"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2" name="Google Shape;382;p3"/>
            <p:cNvSpPr/>
            <p:nvPr/>
          </p:nvSpPr>
          <p:spPr>
            <a:xfrm>
              <a:off x="2946081" y="4019549"/>
              <a:ext cx="583882" cy="598169"/>
            </a:xfrm>
            <a:custGeom>
              <a:avLst/>
              <a:gdLst/>
              <a:ahLst/>
              <a:cxnLst/>
              <a:rect l="l" t="t" r="r" b="b"/>
              <a:pathLst>
                <a:path w="583882" h="598169"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2"/>
                  </a:lnTo>
                  <a:lnTo>
                    <a:pt x="224790" y="598170"/>
                  </a:lnTo>
                  <a:close/>
                  <a:moveTo>
                    <a:pt x="6668" y="388620"/>
                  </a:moveTo>
                  <a:lnTo>
                    <a:pt x="226695" y="591503"/>
                  </a:lnTo>
                  <a:lnTo>
                    <a:pt x="512445" y="501968"/>
                  </a:lnTo>
                  <a:lnTo>
                    <a:pt x="578168" y="209550"/>
                  </a:lnTo>
                  <a:lnTo>
                    <a:pt x="358140" y="6668"/>
                  </a:lnTo>
                  <a:lnTo>
                    <a:pt x="72390" y="96203"/>
                  </a:lnTo>
                  <a:lnTo>
                    <a:pt x="6668"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3" name="Google Shape;383;p3"/>
            <p:cNvSpPr/>
            <p:nvPr/>
          </p:nvSpPr>
          <p:spPr>
            <a:xfrm>
              <a:off x="3457574" y="41348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4" name="Google Shape;384;p3"/>
            <p:cNvSpPr/>
            <p:nvPr/>
          </p:nvSpPr>
          <p:spPr>
            <a:xfrm>
              <a:off x="3970019" y="4249102"/>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3"/>
                  </a:lnTo>
                  <a:lnTo>
                    <a:pt x="583883" y="207645"/>
                  </a:lnTo>
                  <a:lnTo>
                    <a:pt x="517208" y="506730"/>
                  </a:lnTo>
                  <a:lnTo>
                    <a:pt x="515302" y="507682"/>
                  </a:lnTo>
                  <a:lnTo>
                    <a:pt x="224790" y="598170"/>
                  </a:lnTo>
                  <a:close/>
                  <a:moveTo>
                    <a:pt x="5715" y="388620"/>
                  </a:moveTo>
                  <a:lnTo>
                    <a:pt x="225742" y="591503"/>
                  </a:lnTo>
                  <a:lnTo>
                    <a:pt x="511492" y="501967"/>
                  </a:lnTo>
                  <a:lnTo>
                    <a:pt x="577215" y="209550"/>
                  </a:lnTo>
                  <a:lnTo>
                    <a:pt x="357188" y="6667"/>
                  </a:lnTo>
                  <a:lnTo>
                    <a:pt x="71438" y="96203"/>
                  </a:lnTo>
                  <a:lnTo>
                    <a:pt x="5715" y="388620"/>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5" name="Google Shape;385;p3"/>
            <p:cNvSpPr/>
            <p:nvPr/>
          </p:nvSpPr>
          <p:spPr>
            <a:xfrm>
              <a:off x="4481512" y="4364354"/>
              <a:ext cx="583882" cy="598169"/>
            </a:xfrm>
            <a:custGeom>
              <a:avLst/>
              <a:gdLst/>
              <a:ahLst/>
              <a:cxnLst/>
              <a:rect l="l" t="t" r="r" b="b"/>
              <a:pathLst>
                <a:path w="583882" h="598169" extrusionOk="0">
                  <a:moveTo>
                    <a:pt x="224790" y="598170"/>
                  </a:moveTo>
                  <a:lnTo>
                    <a:pt x="223838" y="597217"/>
                  </a:lnTo>
                  <a:lnTo>
                    <a:pt x="0" y="390525"/>
                  </a:lnTo>
                  <a:lnTo>
                    <a:pt x="66675" y="91440"/>
                  </a:lnTo>
                  <a:lnTo>
                    <a:pt x="68580" y="90488"/>
                  </a:lnTo>
                  <a:lnTo>
                    <a:pt x="359092" y="0"/>
                  </a:lnTo>
                  <a:lnTo>
                    <a:pt x="360045" y="952"/>
                  </a:lnTo>
                  <a:lnTo>
                    <a:pt x="583882" y="207645"/>
                  </a:lnTo>
                  <a:lnTo>
                    <a:pt x="517207" y="506730"/>
                  </a:lnTo>
                  <a:lnTo>
                    <a:pt x="515303" y="507682"/>
                  </a:lnTo>
                  <a:lnTo>
                    <a:pt x="224790" y="598170"/>
                  </a:lnTo>
                  <a:close/>
                  <a:moveTo>
                    <a:pt x="6667" y="387667"/>
                  </a:moveTo>
                  <a:lnTo>
                    <a:pt x="226695" y="590550"/>
                  </a:lnTo>
                  <a:lnTo>
                    <a:pt x="512445" y="501015"/>
                  </a:lnTo>
                  <a:lnTo>
                    <a:pt x="578168" y="208597"/>
                  </a:lnTo>
                  <a:lnTo>
                    <a:pt x="358140" y="5715"/>
                  </a:lnTo>
                  <a:lnTo>
                    <a:pt x="72390" y="95250"/>
                  </a:lnTo>
                  <a:lnTo>
                    <a:pt x="6667" y="387667"/>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6" name="Google Shape;386;p3"/>
            <p:cNvSpPr/>
            <p:nvPr/>
          </p:nvSpPr>
          <p:spPr>
            <a:xfrm>
              <a:off x="6528434" y="4823459"/>
              <a:ext cx="583882" cy="598170"/>
            </a:xfrm>
            <a:custGeom>
              <a:avLst/>
              <a:gdLst/>
              <a:ahLst/>
              <a:cxnLst/>
              <a:rect l="l" t="t" r="r" b="b"/>
              <a:pathLst>
                <a:path w="583882" h="598170" extrusionOk="0">
                  <a:moveTo>
                    <a:pt x="224790" y="598170"/>
                  </a:moveTo>
                  <a:lnTo>
                    <a:pt x="223838" y="597218"/>
                  </a:lnTo>
                  <a:lnTo>
                    <a:pt x="0" y="390525"/>
                  </a:lnTo>
                  <a:lnTo>
                    <a:pt x="66675" y="91440"/>
                  </a:lnTo>
                  <a:lnTo>
                    <a:pt x="68580" y="90488"/>
                  </a:lnTo>
                  <a:lnTo>
                    <a:pt x="359093" y="0"/>
                  </a:lnTo>
                  <a:lnTo>
                    <a:pt x="360045" y="953"/>
                  </a:lnTo>
                  <a:lnTo>
                    <a:pt x="583883" y="207645"/>
                  </a:lnTo>
                  <a:lnTo>
                    <a:pt x="517208" y="506730"/>
                  </a:lnTo>
                  <a:lnTo>
                    <a:pt x="515303" y="507683"/>
                  </a:lnTo>
                  <a:lnTo>
                    <a:pt x="224790" y="598170"/>
                  </a:lnTo>
                  <a:close/>
                  <a:moveTo>
                    <a:pt x="6668" y="387668"/>
                  </a:moveTo>
                  <a:lnTo>
                    <a:pt x="226695" y="590550"/>
                  </a:lnTo>
                  <a:lnTo>
                    <a:pt x="512445" y="501015"/>
                  </a:lnTo>
                  <a:lnTo>
                    <a:pt x="578168" y="208597"/>
                  </a:lnTo>
                  <a:lnTo>
                    <a:pt x="358140" y="5715"/>
                  </a:lnTo>
                  <a:lnTo>
                    <a:pt x="72390" y="95250"/>
                  </a:lnTo>
                  <a:lnTo>
                    <a:pt x="6668" y="387668"/>
                  </a:lnTo>
                  <a:close/>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7" name="Google Shape;387;p3"/>
            <p:cNvSpPr/>
            <p:nvPr/>
          </p:nvSpPr>
          <p:spPr>
            <a:xfrm>
              <a:off x="5725477" y="2687002"/>
              <a:ext cx="45719" cy="45719"/>
            </a:xfrm>
            <a:custGeom>
              <a:avLst/>
              <a:gdLst/>
              <a:ahLst/>
              <a:cxnLst/>
              <a:rect l="l" t="t" r="r" b="b"/>
              <a:pathLst>
                <a:path w="45719"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8" name="Google Shape;388;p3"/>
            <p:cNvSpPr/>
            <p:nvPr/>
          </p:nvSpPr>
          <p:spPr>
            <a:xfrm>
              <a:off x="3680459" y="222878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9" name="Google Shape;389;p3"/>
            <p:cNvSpPr/>
            <p:nvPr/>
          </p:nvSpPr>
          <p:spPr>
            <a:xfrm>
              <a:off x="6594156" y="2415539"/>
              <a:ext cx="45720" cy="45720"/>
            </a:xfrm>
            <a:custGeom>
              <a:avLst/>
              <a:gdLst/>
              <a:ahLst/>
              <a:cxnLst/>
              <a:rect l="l" t="t" r="r" b="b"/>
              <a:pathLst>
                <a:path w="45720"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0" name="Google Shape;390;p3"/>
            <p:cNvSpPr/>
            <p:nvPr/>
          </p:nvSpPr>
          <p:spPr>
            <a:xfrm>
              <a:off x="7172324" y="2234564"/>
              <a:ext cx="45719" cy="45720"/>
            </a:xfrm>
            <a:custGeom>
              <a:avLst/>
              <a:gdLst/>
              <a:ahLst/>
              <a:cxnLst/>
              <a:rect l="l" t="t" r="r" b="b"/>
              <a:pathLst>
                <a:path w="45719" h="45720" extrusionOk="0">
                  <a:moveTo>
                    <a:pt x="45720" y="22860"/>
                  </a:moveTo>
                  <a:cubicBezTo>
                    <a:pt x="45720" y="35243"/>
                    <a:pt x="35243" y="45720"/>
                    <a:pt x="22860" y="45720"/>
                  </a:cubicBezTo>
                  <a:cubicBezTo>
                    <a:pt x="10478" y="45720"/>
                    <a:pt x="0" y="35243"/>
                    <a:pt x="0" y="22860"/>
                  </a:cubicBezTo>
                  <a:cubicBezTo>
                    <a:pt x="0" y="10477"/>
                    <a:pt x="10478" y="0"/>
                    <a:pt x="22860" y="0"/>
                  </a:cubicBezTo>
                  <a:cubicBezTo>
                    <a:pt x="35243"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1" name="Google Shape;391;p3"/>
            <p:cNvSpPr/>
            <p:nvPr/>
          </p:nvSpPr>
          <p:spPr>
            <a:xfrm>
              <a:off x="6112192" y="3388994"/>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2" name="Google Shape;392;p3"/>
            <p:cNvSpPr/>
            <p:nvPr/>
          </p:nvSpPr>
          <p:spPr>
            <a:xfrm>
              <a:off x="6900862" y="3415664"/>
              <a:ext cx="45719" cy="45719"/>
            </a:xfrm>
            <a:custGeom>
              <a:avLst/>
              <a:gdLst/>
              <a:ahLst/>
              <a:cxnLst/>
              <a:rect l="l" t="t" r="r" b="b"/>
              <a:pathLst>
                <a:path w="45719"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6195"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3" name="Google Shape;393;p3"/>
            <p:cNvSpPr/>
            <p:nvPr/>
          </p:nvSpPr>
          <p:spPr>
            <a:xfrm>
              <a:off x="8129587" y="276034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4" name="Google Shape;394;p3"/>
            <p:cNvSpPr/>
            <p:nvPr/>
          </p:nvSpPr>
          <p:spPr>
            <a:xfrm>
              <a:off x="6793229" y="1528762"/>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5" name="Google Shape;395;p3"/>
            <p:cNvSpPr/>
            <p:nvPr/>
          </p:nvSpPr>
          <p:spPr>
            <a:xfrm>
              <a:off x="7491412" y="3236594"/>
              <a:ext cx="45719" cy="45720"/>
            </a:xfrm>
            <a:custGeom>
              <a:avLst/>
              <a:gdLst/>
              <a:ahLst/>
              <a:cxnLst/>
              <a:rect l="l" t="t" r="r" b="b"/>
              <a:pathLst>
                <a:path w="45719" h="45720" extrusionOk="0">
                  <a:moveTo>
                    <a:pt x="45720" y="22860"/>
                  </a:moveTo>
                  <a:cubicBezTo>
                    <a:pt x="45720" y="35242"/>
                    <a:pt x="35243" y="45720"/>
                    <a:pt x="22860" y="45720"/>
                  </a:cubicBezTo>
                  <a:cubicBezTo>
                    <a:pt x="10477" y="45720"/>
                    <a:pt x="0" y="35242"/>
                    <a:pt x="0" y="22860"/>
                  </a:cubicBezTo>
                  <a:cubicBezTo>
                    <a:pt x="0" y="10477"/>
                    <a:pt x="10477"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6" name="Google Shape;396;p3"/>
            <p:cNvSpPr/>
            <p:nvPr/>
          </p:nvSpPr>
          <p:spPr>
            <a:xfrm>
              <a:off x="5013006" y="3459419"/>
              <a:ext cx="45720" cy="45780"/>
            </a:xfrm>
            <a:custGeom>
              <a:avLst/>
              <a:gdLst/>
              <a:ahLst/>
              <a:cxnLst/>
              <a:rect l="l" t="t" r="r" b="b"/>
              <a:pathLst>
                <a:path w="45720" h="45780" extrusionOk="0">
                  <a:moveTo>
                    <a:pt x="45720" y="22920"/>
                  </a:moveTo>
                  <a:cubicBezTo>
                    <a:pt x="45720" y="35303"/>
                    <a:pt x="35243" y="45780"/>
                    <a:pt x="22860" y="45780"/>
                  </a:cubicBezTo>
                  <a:cubicBezTo>
                    <a:pt x="10478" y="45780"/>
                    <a:pt x="0" y="35303"/>
                    <a:pt x="0" y="22920"/>
                  </a:cubicBezTo>
                  <a:cubicBezTo>
                    <a:pt x="0" y="10538"/>
                    <a:pt x="10478" y="60"/>
                    <a:pt x="22860" y="60"/>
                  </a:cubicBezTo>
                  <a:cubicBezTo>
                    <a:pt x="35243" y="-892"/>
                    <a:pt x="45720" y="9585"/>
                    <a:pt x="45720" y="2292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7" name="Google Shape;397;p3"/>
            <p:cNvSpPr/>
            <p:nvPr/>
          </p:nvSpPr>
          <p:spPr>
            <a:xfrm>
              <a:off x="5213984" y="2569844"/>
              <a:ext cx="45720" cy="45719"/>
            </a:xfrm>
            <a:custGeom>
              <a:avLst/>
              <a:gdLst/>
              <a:ahLst/>
              <a:cxnLst/>
              <a:rect l="l" t="t" r="r" b="b"/>
              <a:pathLst>
                <a:path w="45720" h="45719"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8" name="Google Shape;398;p3"/>
            <p:cNvSpPr/>
            <p:nvPr/>
          </p:nvSpPr>
          <p:spPr>
            <a:xfrm>
              <a:off x="6149339" y="2001201"/>
              <a:ext cx="45719" cy="45720"/>
            </a:xfrm>
            <a:custGeom>
              <a:avLst/>
              <a:gdLst/>
              <a:ahLst/>
              <a:cxnLst/>
              <a:rect l="l" t="t" r="r" b="b"/>
              <a:pathLst>
                <a:path w="45719"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p3"/>
            <p:cNvSpPr/>
            <p:nvPr/>
          </p:nvSpPr>
          <p:spPr>
            <a:xfrm>
              <a:off x="5570219" y="2185987"/>
              <a:ext cx="45720" cy="45720"/>
            </a:xfrm>
            <a:custGeom>
              <a:avLst/>
              <a:gdLst/>
              <a:ahLst/>
              <a:cxnLst/>
              <a:rect l="l" t="t" r="r" b="b"/>
              <a:pathLst>
                <a:path w="45720" h="45720" extrusionOk="0">
                  <a:moveTo>
                    <a:pt x="45720" y="22860"/>
                  </a:moveTo>
                  <a:cubicBezTo>
                    <a:pt x="45720" y="35242"/>
                    <a:pt x="35243" y="45720"/>
                    <a:pt x="22860" y="45720"/>
                  </a:cubicBezTo>
                  <a:cubicBezTo>
                    <a:pt x="10478" y="45720"/>
                    <a:pt x="0" y="35242"/>
                    <a:pt x="0" y="22860"/>
                  </a:cubicBezTo>
                  <a:cubicBezTo>
                    <a:pt x="0" y="10477"/>
                    <a:pt x="10478" y="0"/>
                    <a:pt x="22860" y="0"/>
                  </a:cubicBezTo>
                  <a:cubicBezTo>
                    <a:pt x="35243" y="0"/>
                    <a:pt x="45720" y="9525"/>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p3"/>
            <p:cNvSpPr/>
            <p:nvPr/>
          </p:nvSpPr>
          <p:spPr>
            <a:xfrm>
              <a:off x="4769166" y="2161222"/>
              <a:ext cx="45720" cy="45719"/>
            </a:xfrm>
            <a:custGeom>
              <a:avLst/>
              <a:gdLst/>
              <a:ahLst/>
              <a:cxnLst/>
              <a:rect l="l" t="t" r="r" b="b"/>
              <a:pathLst>
                <a:path w="45720" h="45719" extrusionOk="0">
                  <a:moveTo>
                    <a:pt x="45720" y="22860"/>
                  </a:moveTo>
                  <a:cubicBezTo>
                    <a:pt x="45720" y="35242"/>
                    <a:pt x="35242" y="45720"/>
                    <a:pt x="22860" y="45720"/>
                  </a:cubicBezTo>
                  <a:cubicBezTo>
                    <a:pt x="10478" y="45720"/>
                    <a:pt x="0" y="35242"/>
                    <a:pt x="0" y="22860"/>
                  </a:cubicBezTo>
                  <a:cubicBezTo>
                    <a:pt x="0" y="10477"/>
                    <a:pt x="10478"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1" name="Google Shape;401;p3"/>
            <p:cNvSpPr/>
            <p:nvPr/>
          </p:nvSpPr>
          <p:spPr>
            <a:xfrm>
              <a:off x="4349114" y="2841307"/>
              <a:ext cx="45719" cy="45720"/>
            </a:xfrm>
            <a:custGeom>
              <a:avLst/>
              <a:gdLst/>
              <a:ahLst/>
              <a:cxnLst/>
              <a:rect l="l" t="t" r="r" b="b"/>
              <a:pathLst>
                <a:path w="45719" h="45720"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3"/>
            <p:cNvSpPr/>
            <p:nvPr/>
          </p:nvSpPr>
          <p:spPr>
            <a:xfrm>
              <a:off x="3193732" y="3208971"/>
              <a:ext cx="45719" cy="45720"/>
            </a:xfrm>
            <a:custGeom>
              <a:avLst/>
              <a:gdLst/>
              <a:ahLst/>
              <a:cxnLst/>
              <a:rect l="l" t="t" r="r" b="b"/>
              <a:pathLst>
                <a:path w="45719" h="45720" extrusionOk="0">
                  <a:moveTo>
                    <a:pt x="45720" y="22860"/>
                  </a:moveTo>
                  <a:cubicBezTo>
                    <a:pt x="45720" y="35243"/>
                    <a:pt x="35242" y="45720"/>
                    <a:pt x="22860" y="45720"/>
                  </a:cubicBezTo>
                  <a:cubicBezTo>
                    <a:pt x="10477" y="45720"/>
                    <a:pt x="0" y="35243"/>
                    <a:pt x="0" y="22860"/>
                  </a:cubicBezTo>
                  <a:cubicBezTo>
                    <a:pt x="0" y="10478"/>
                    <a:pt x="10477"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3" name="Google Shape;403;p3"/>
            <p:cNvSpPr/>
            <p:nvPr/>
          </p:nvSpPr>
          <p:spPr>
            <a:xfrm>
              <a:off x="4215764" y="3434714"/>
              <a:ext cx="45719" cy="45719"/>
            </a:xfrm>
            <a:custGeom>
              <a:avLst/>
              <a:gdLst/>
              <a:ahLst/>
              <a:cxnLst/>
              <a:rect l="l" t="t" r="r" b="b"/>
              <a:pathLst>
                <a:path w="45719" h="45719" extrusionOk="0">
                  <a:moveTo>
                    <a:pt x="45720" y="22860"/>
                  </a:moveTo>
                  <a:cubicBezTo>
                    <a:pt x="45720" y="35242"/>
                    <a:pt x="35242" y="45720"/>
                    <a:pt x="22860" y="45720"/>
                  </a:cubicBezTo>
                  <a:cubicBezTo>
                    <a:pt x="10477" y="45720"/>
                    <a:pt x="0" y="35242"/>
                    <a:pt x="0" y="22860"/>
                  </a:cubicBezTo>
                  <a:cubicBezTo>
                    <a:pt x="0" y="10477"/>
                    <a:pt x="10477" y="0"/>
                    <a:pt x="22860" y="0"/>
                  </a:cubicBezTo>
                  <a:cubicBezTo>
                    <a:pt x="35242" y="0"/>
                    <a:pt x="45720" y="10477"/>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4" name="Google Shape;404;p3"/>
            <p:cNvSpPr/>
            <p:nvPr/>
          </p:nvSpPr>
          <p:spPr>
            <a:xfrm>
              <a:off x="3835716" y="2727959"/>
              <a:ext cx="45720" cy="45720"/>
            </a:xfrm>
            <a:custGeom>
              <a:avLst/>
              <a:gdLst/>
              <a:ahLst/>
              <a:cxnLst/>
              <a:rect l="l" t="t" r="r" b="b"/>
              <a:pathLst>
                <a:path w="45720" h="45720" extrusionOk="0">
                  <a:moveTo>
                    <a:pt x="45720" y="22860"/>
                  </a:moveTo>
                  <a:cubicBezTo>
                    <a:pt x="45720" y="35243"/>
                    <a:pt x="35242" y="45720"/>
                    <a:pt x="22860" y="45720"/>
                  </a:cubicBezTo>
                  <a:cubicBezTo>
                    <a:pt x="10478" y="45720"/>
                    <a:pt x="0" y="35243"/>
                    <a:pt x="0" y="22860"/>
                  </a:cubicBezTo>
                  <a:cubicBezTo>
                    <a:pt x="0" y="10478"/>
                    <a:pt x="10478" y="0"/>
                    <a:pt x="22860" y="0"/>
                  </a:cubicBezTo>
                  <a:cubicBezTo>
                    <a:pt x="35242" y="0"/>
                    <a:pt x="45720" y="10478"/>
                    <a:pt x="45720" y="22860"/>
                  </a:cubicBezTo>
                </a:path>
              </a:pathLst>
            </a:custGeom>
            <a:solidFill>
              <a:srgbClr val="FFFFFF">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5"/>
        <p:cNvGrpSpPr/>
        <p:nvPr/>
      </p:nvGrpSpPr>
      <p:grpSpPr>
        <a:xfrm>
          <a:off x="0" y="0"/>
          <a:ext cx="0" cy="0"/>
          <a:chOff x="0" y="0"/>
          <a:chExt cx="0" cy="0"/>
        </a:xfrm>
      </p:grpSpPr>
      <p:pic>
        <p:nvPicPr>
          <p:cNvPr id="496" name="Google Shape;496;p5"/>
          <p:cNvPicPr preferRelativeResize="0"/>
          <p:nvPr/>
        </p:nvPicPr>
        <p:blipFill rotWithShape="1">
          <a:blip r:embed="rId2">
            <a:alphaModFix/>
          </a:blip>
          <a:srcRect/>
          <a:stretch/>
        </p:blipFill>
        <p:spPr>
          <a:xfrm rot="10800000" flipH="1">
            <a:off x="-69925" y="-68575"/>
            <a:ext cx="9345379" cy="5256776"/>
          </a:xfrm>
          <a:prstGeom prst="rect">
            <a:avLst/>
          </a:prstGeom>
          <a:noFill/>
          <a:ln>
            <a:noFill/>
          </a:ln>
        </p:spPr>
      </p:pic>
      <p:sp>
        <p:nvSpPr>
          <p:cNvPr id="497" name="Google Shape;497;p5"/>
          <p:cNvSpPr txBox="1">
            <a:spLocks noGrp="1"/>
          </p:cNvSpPr>
          <p:nvPr>
            <p:ph type="title"/>
          </p:nvPr>
        </p:nvSpPr>
        <p:spPr>
          <a:xfrm>
            <a:off x="2317950" y="1307100"/>
            <a:ext cx="4508100" cy="25293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8"/>
        <p:cNvGrpSpPr/>
        <p:nvPr/>
      </p:nvGrpSpPr>
      <p:grpSpPr>
        <a:xfrm>
          <a:off x="0" y="0"/>
          <a:ext cx="0" cy="0"/>
          <a:chOff x="0" y="0"/>
          <a:chExt cx="0" cy="0"/>
        </a:xfrm>
      </p:grpSpPr>
      <p:pic>
        <p:nvPicPr>
          <p:cNvPr id="499" name="Google Shape;499;p6"/>
          <p:cNvPicPr preferRelativeResize="0"/>
          <p:nvPr/>
        </p:nvPicPr>
        <p:blipFill rotWithShape="1">
          <a:blip r:embed="rId2">
            <a:alphaModFix/>
          </a:blip>
          <a:srcRect/>
          <a:stretch/>
        </p:blipFill>
        <p:spPr>
          <a:xfrm>
            <a:off x="-69925" y="-68575"/>
            <a:ext cx="9223450" cy="5256776"/>
          </a:xfrm>
          <a:prstGeom prst="rect">
            <a:avLst/>
          </a:prstGeom>
          <a:noFill/>
          <a:ln>
            <a:noFill/>
          </a:ln>
        </p:spPr>
      </p:pic>
      <p:sp>
        <p:nvSpPr>
          <p:cNvPr id="500" name="Google Shape;500;p6"/>
          <p:cNvSpPr txBox="1">
            <a:spLocks noGrp="1"/>
          </p:cNvSpPr>
          <p:nvPr>
            <p:ph type="title"/>
          </p:nvPr>
        </p:nvSpPr>
        <p:spPr>
          <a:xfrm>
            <a:off x="2135550" y="1189100"/>
            <a:ext cx="4872900" cy="196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501" name="Google Shape;501;p6"/>
          <p:cNvSpPr txBox="1">
            <a:spLocks noGrp="1"/>
          </p:cNvSpPr>
          <p:nvPr>
            <p:ph type="subTitle" idx="1"/>
          </p:nvPr>
        </p:nvSpPr>
        <p:spPr>
          <a:xfrm>
            <a:off x="2135550" y="3153500"/>
            <a:ext cx="4872900" cy="671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1600"/>
              </a:spcBef>
              <a:spcAft>
                <a:spcPts val="0"/>
              </a:spcAft>
              <a:buSzPts val="1200"/>
              <a:buNone/>
              <a:defRPr/>
            </a:lvl3pPr>
            <a:lvl4pPr lvl="3" algn="ctr">
              <a:lnSpc>
                <a:spcPct val="100000"/>
              </a:lnSpc>
              <a:spcBef>
                <a:spcPts val="1600"/>
              </a:spcBef>
              <a:spcAft>
                <a:spcPts val="0"/>
              </a:spcAft>
              <a:buSzPts val="1200"/>
              <a:buNone/>
              <a:defRPr/>
            </a:lvl4pPr>
            <a:lvl5pPr lvl="4" algn="ctr">
              <a:lnSpc>
                <a:spcPct val="100000"/>
              </a:lnSpc>
              <a:spcBef>
                <a:spcPts val="1600"/>
              </a:spcBef>
              <a:spcAft>
                <a:spcPts val="0"/>
              </a:spcAft>
              <a:buSzPts val="1200"/>
              <a:buNone/>
              <a:defRPr/>
            </a:lvl5pPr>
            <a:lvl6pPr lvl="5" algn="ctr">
              <a:lnSpc>
                <a:spcPct val="100000"/>
              </a:lnSpc>
              <a:spcBef>
                <a:spcPts val="1600"/>
              </a:spcBef>
              <a:spcAft>
                <a:spcPts val="0"/>
              </a:spcAft>
              <a:buSzPts val="1200"/>
              <a:buNone/>
              <a:defRPr/>
            </a:lvl6pPr>
            <a:lvl7pPr lvl="6" algn="ctr">
              <a:lnSpc>
                <a:spcPct val="100000"/>
              </a:lnSpc>
              <a:spcBef>
                <a:spcPts val="1600"/>
              </a:spcBef>
              <a:spcAft>
                <a:spcPts val="0"/>
              </a:spcAft>
              <a:buSzPts val="1200"/>
              <a:buNone/>
              <a:defRPr/>
            </a:lvl7pPr>
            <a:lvl8pPr lvl="7" algn="ctr">
              <a:lnSpc>
                <a:spcPct val="100000"/>
              </a:lnSpc>
              <a:spcBef>
                <a:spcPts val="1600"/>
              </a:spcBef>
              <a:spcAft>
                <a:spcPts val="0"/>
              </a:spcAft>
              <a:buSzPts val="1200"/>
              <a:buNone/>
              <a:defRPr/>
            </a:lvl8pPr>
            <a:lvl9pPr lvl="8" algn="ctr">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2"/>
        <p:cNvGrpSpPr/>
        <p:nvPr/>
      </p:nvGrpSpPr>
      <p:grpSpPr>
        <a:xfrm>
          <a:off x="0" y="0"/>
          <a:ext cx="0" cy="0"/>
          <a:chOff x="0" y="0"/>
          <a:chExt cx="0" cy="0"/>
        </a:xfrm>
      </p:grpSpPr>
      <p:pic>
        <p:nvPicPr>
          <p:cNvPr id="503" name="Google Shape;503;p7"/>
          <p:cNvPicPr preferRelativeResize="0"/>
          <p:nvPr/>
        </p:nvPicPr>
        <p:blipFill rotWithShape="1">
          <a:blip r:embed="rId2">
            <a:alphaModFix/>
          </a:blip>
          <a:srcRect/>
          <a:stretch/>
        </p:blipFill>
        <p:spPr>
          <a:xfrm rot="10800000" flipH="1">
            <a:off x="-69925" y="-68575"/>
            <a:ext cx="9345379" cy="5256776"/>
          </a:xfrm>
          <a:prstGeom prst="rect">
            <a:avLst/>
          </a:prstGeom>
          <a:noFill/>
          <a:ln>
            <a:noFill/>
          </a:ln>
        </p:spPr>
      </p:pic>
      <p:sp>
        <p:nvSpPr>
          <p:cNvPr id="504" name="Google Shape;504;p7"/>
          <p:cNvSpPr txBox="1">
            <a:spLocks noGrp="1"/>
          </p:cNvSpPr>
          <p:nvPr>
            <p:ph type="title"/>
          </p:nvPr>
        </p:nvSpPr>
        <p:spPr>
          <a:xfrm>
            <a:off x="720000" y="4014450"/>
            <a:ext cx="7704000" cy="572700"/>
          </a:xfrm>
          <a:prstGeom prst="rect">
            <a:avLst/>
          </a:prstGeom>
          <a:solidFill>
            <a:schemeClr val="accen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solidFill>
                  <a:schemeClr val="lt1"/>
                </a:solidFill>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6"/>
        <p:cNvGrpSpPr/>
        <p:nvPr/>
      </p:nvGrpSpPr>
      <p:grpSpPr>
        <a:xfrm>
          <a:off x="0" y="0"/>
          <a:ext cx="0" cy="0"/>
          <a:chOff x="0" y="0"/>
          <a:chExt cx="0" cy="0"/>
        </a:xfrm>
      </p:grpSpPr>
      <p:pic>
        <p:nvPicPr>
          <p:cNvPr id="507" name="Google Shape;507;p9"/>
          <p:cNvPicPr preferRelativeResize="0"/>
          <p:nvPr/>
        </p:nvPicPr>
        <p:blipFill rotWithShape="1">
          <a:blip r:embed="rId2">
            <a:alphaModFix/>
          </a:blip>
          <a:srcRect l="39" r="49"/>
          <a:stretch/>
        </p:blipFill>
        <p:spPr>
          <a:xfrm>
            <a:off x="-81237" y="-96000"/>
            <a:ext cx="9306418" cy="52395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08"/>
        <p:cNvGrpSpPr/>
        <p:nvPr/>
      </p:nvGrpSpPr>
      <p:grpSpPr>
        <a:xfrm>
          <a:off x="0" y="0"/>
          <a:ext cx="0" cy="0"/>
          <a:chOff x="0" y="0"/>
          <a:chExt cx="0" cy="0"/>
        </a:xfrm>
      </p:grpSpPr>
      <p:pic>
        <p:nvPicPr>
          <p:cNvPr id="509" name="Google Shape;509;p10"/>
          <p:cNvPicPr preferRelativeResize="0"/>
          <p:nvPr/>
        </p:nvPicPr>
        <p:blipFill rotWithShape="1">
          <a:blip r:embed="rId2">
            <a:alphaModFix/>
          </a:blip>
          <a:srcRect/>
          <a:stretch/>
        </p:blipFill>
        <p:spPr>
          <a:xfrm>
            <a:off x="-69925" y="-68575"/>
            <a:ext cx="9223450" cy="52567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2" y="0"/>
            <a:ext cx="4095677" cy="5143500"/>
          </a:xfrm>
          <a:prstGeom prst="rect">
            <a:avLst/>
          </a:prstGeom>
          <a:noFill/>
          <a:ln>
            <a:noFill/>
          </a:ln>
        </p:spPr>
      </p:pic>
      <p:sp>
        <p:nvSpPr>
          <p:cNvPr id="11" name="Shape 11"/>
          <p:cNvSpPr txBox="1">
            <a:spLocks noGrp="1"/>
          </p:cNvSpPr>
          <p:nvPr>
            <p:ph type="ctrTitle"/>
          </p:nvPr>
        </p:nvSpPr>
        <p:spPr>
          <a:xfrm>
            <a:off x="3208125" y="3287225"/>
            <a:ext cx="5250300" cy="1159800"/>
          </a:xfrm>
          <a:prstGeom prst="rect">
            <a:avLst/>
          </a:prstGeom>
        </p:spPr>
        <p:txBody>
          <a:bodyPr wrap="square" lIns="121897" tIns="121897" rIns="121897" bIns="121897" anchor="b" anchorCtr="0"/>
          <a:lstStyle>
            <a:lvl1pPr lvl="0" algn="r">
              <a:spcBef>
                <a:spcPts val="0"/>
              </a:spcBef>
              <a:buClr>
                <a:srgbClr val="FFFFFF"/>
              </a:buClr>
              <a:buSzPct val="100000"/>
              <a:buFont typeface="Lato Light"/>
              <a:defRPr sz="5025">
                <a:solidFill>
                  <a:srgbClr val="FFFFFF"/>
                </a:solidFill>
                <a:latin typeface="Lato Light"/>
                <a:ea typeface="Lato Light"/>
                <a:cs typeface="Lato Light"/>
                <a:sym typeface="Lato Light"/>
              </a:defRPr>
            </a:lvl1pPr>
            <a:lvl2pPr lvl="1" algn="r">
              <a:spcBef>
                <a:spcPts val="0"/>
              </a:spcBef>
              <a:buClr>
                <a:srgbClr val="FFFFFF"/>
              </a:buClr>
              <a:buSzPct val="100000"/>
              <a:buFont typeface="Lato Light"/>
              <a:defRPr sz="5025">
                <a:solidFill>
                  <a:srgbClr val="FFFFFF"/>
                </a:solidFill>
                <a:latin typeface="Lato Light"/>
                <a:ea typeface="Lato Light"/>
                <a:cs typeface="Lato Light"/>
                <a:sym typeface="Lato Light"/>
              </a:defRPr>
            </a:lvl2pPr>
            <a:lvl3pPr lvl="2" algn="r">
              <a:spcBef>
                <a:spcPts val="0"/>
              </a:spcBef>
              <a:buClr>
                <a:srgbClr val="FFFFFF"/>
              </a:buClr>
              <a:buSzPct val="100000"/>
              <a:buFont typeface="Lato Light"/>
              <a:defRPr sz="5025">
                <a:solidFill>
                  <a:srgbClr val="FFFFFF"/>
                </a:solidFill>
                <a:latin typeface="Lato Light"/>
                <a:ea typeface="Lato Light"/>
                <a:cs typeface="Lato Light"/>
                <a:sym typeface="Lato Light"/>
              </a:defRPr>
            </a:lvl3pPr>
            <a:lvl4pPr lvl="3" algn="r">
              <a:spcBef>
                <a:spcPts val="0"/>
              </a:spcBef>
              <a:buClr>
                <a:srgbClr val="FFFFFF"/>
              </a:buClr>
              <a:buSzPct val="100000"/>
              <a:buFont typeface="Lato Light"/>
              <a:defRPr sz="5025">
                <a:solidFill>
                  <a:srgbClr val="FFFFFF"/>
                </a:solidFill>
                <a:latin typeface="Lato Light"/>
                <a:ea typeface="Lato Light"/>
                <a:cs typeface="Lato Light"/>
                <a:sym typeface="Lato Light"/>
              </a:defRPr>
            </a:lvl4pPr>
            <a:lvl5pPr lvl="4" algn="r">
              <a:spcBef>
                <a:spcPts val="0"/>
              </a:spcBef>
              <a:buClr>
                <a:srgbClr val="FFFFFF"/>
              </a:buClr>
              <a:buSzPct val="100000"/>
              <a:buFont typeface="Lato Light"/>
              <a:defRPr sz="5025">
                <a:solidFill>
                  <a:srgbClr val="FFFFFF"/>
                </a:solidFill>
                <a:latin typeface="Lato Light"/>
                <a:ea typeface="Lato Light"/>
                <a:cs typeface="Lato Light"/>
                <a:sym typeface="Lato Light"/>
              </a:defRPr>
            </a:lvl5pPr>
            <a:lvl6pPr lvl="5" algn="r">
              <a:spcBef>
                <a:spcPts val="0"/>
              </a:spcBef>
              <a:buClr>
                <a:srgbClr val="FFFFFF"/>
              </a:buClr>
              <a:buSzPct val="100000"/>
              <a:buFont typeface="Lato Light"/>
              <a:defRPr sz="5025">
                <a:solidFill>
                  <a:srgbClr val="FFFFFF"/>
                </a:solidFill>
                <a:latin typeface="Lato Light"/>
                <a:ea typeface="Lato Light"/>
                <a:cs typeface="Lato Light"/>
                <a:sym typeface="Lato Light"/>
              </a:defRPr>
            </a:lvl6pPr>
            <a:lvl7pPr lvl="6" algn="r">
              <a:spcBef>
                <a:spcPts val="0"/>
              </a:spcBef>
              <a:buClr>
                <a:srgbClr val="FFFFFF"/>
              </a:buClr>
              <a:buSzPct val="100000"/>
              <a:buFont typeface="Lato Light"/>
              <a:defRPr sz="5025">
                <a:solidFill>
                  <a:srgbClr val="FFFFFF"/>
                </a:solidFill>
                <a:latin typeface="Lato Light"/>
                <a:ea typeface="Lato Light"/>
                <a:cs typeface="Lato Light"/>
                <a:sym typeface="Lato Light"/>
              </a:defRPr>
            </a:lvl7pPr>
            <a:lvl8pPr lvl="7" algn="r">
              <a:spcBef>
                <a:spcPts val="0"/>
              </a:spcBef>
              <a:buClr>
                <a:srgbClr val="FFFFFF"/>
              </a:buClr>
              <a:buSzPct val="100000"/>
              <a:buFont typeface="Lato Light"/>
              <a:defRPr sz="5025">
                <a:solidFill>
                  <a:srgbClr val="FFFFFF"/>
                </a:solidFill>
                <a:latin typeface="Lato Light"/>
                <a:ea typeface="Lato Light"/>
                <a:cs typeface="Lato Light"/>
                <a:sym typeface="Lato Light"/>
              </a:defRPr>
            </a:lvl8pPr>
            <a:lvl9pPr lvl="8" algn="r">
              <a:spcBef>
                <a:spcPts val="0"/>
              </a:spcBef>
              <a:buClr>
                <a:srgbClr val="FFFFFF"/>
              </a:buClr>
              <a:buSzPct val="100000"/>
              <a:buFont typeface="Lato Light"/>
              <a:defRPr sz="5025">
                <a:solidFill>
                  <a:srgbClr val="FFFFFF"/>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381522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Bai Jamjuree"/>
              <a:buNone/>
              <a:defRPr sz="3500" b="1" i="0" u="none" strike="noStrike" cap="none">
                <a:solidFill>
                  <a:schemeClr val="dk1"/>
                </a:solidFill>
                <a:latin typeface="Bai Jamjuree"/>
                <a:ea typeface="Bai Jamjuree"/>
                <a:cs typeface="Bai Jamjuree"/>
                <a:sym typeface="Bai Jamjuree"/>
              </a:defRPr>
            </a:lvl1pPr>
            <a:lvl2pPr marR="0" lvl="1"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2pPr>
            <a:lvl3pPr marR="0" lvl="2"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3pPr>
            <a:lvl4pPr marR="0" lvl="3"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4pPr>
            <a:lvl5pPr marR="0" lvl="4"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5pPr>
            <a:lvl6pPr marR="0" lvl="5"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6pPr>
            <a:lvl7pPr marR="0" lvl="6"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7pPr>
            <a:lvl8pPr marR="0" lvl="7"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8pPr>
            <a:lvl9pPr marR="0" lvl="8" algn="l" rtl="0">
              <a:lnSpc>
                <a:spcPct val="100000"/>
              </a:lnSpc>
              <a:spcBef>
                <a:spcPts val="0"/>
              </a:spcBef>
              <a:spcAft>
                <a:spcPts val="0"/>
              </a:spcAft>
              <a:buClr>
                <a:schemeClr val="dk1"/>
              </a:buClr>
              <a:buSzPts val="3000"/>
              <a:buFont typeface="Cormorant Unicase"/>
              <a:buNone/>
              <a:defRPr sz="3000" b="1" i="0" u="none" strike="noStrike" cap="none">
                <a:solidFill>
                  <a:schemeClr val="dk1"/>
                </a:solidFill>
                <a:latin typeface="Cormorant Unicase"/>
                <a:ea typeface="Cormorant Unicase"/>
                <a:cs typeface="Cormorant Unicase"/>
                <a:sym typeface="Cormorant Unicas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1pPr>
            <a:lvl2pPr marL="914400" marR="0" lvl="1"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2pPr>
            <a:lvl3pPr marL="1371600" marR="0" lvl="2"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3pPr>
            <a:lvl4pPr marL="1828800" marR="0" lvl="3"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4pPr>
            <a:lvl5pPr marL="2286000" marR="0" lvl="4"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5pPr>
            <a:lvl6pPr marL="2743200" marR="0" lvl="5"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6pPr>
            <a:lvl7pPr marL="3200400" marR="0" lvl="6"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7pPr>
            <a:lvl8pPr marL="3657600" marR="0" lvl="7" indent="-304800" algn="l" rtl="0">
              <a:lnSpc>
                <a:spcPct val="100000"/>
              </a:lnSpc>
              <a:spcBef>
                <a:spcPts val="1600"/>
              </a:spcBef>
              <a:spcAft>
                <a:spcPts val="0"/>
              </a:spcAft>
              <a:buClr>
                <a:schemeClr val="dk1"/>
              </a:buClr>
              <a:buSzPts val="1200"/>
              <a:buFont typeface="Karla"/>
              <a:buChar char="○"/>
              <a:defRPr sz="1200" b="0" i="0" u="none" strike="noStrike" cap="none">
                <a:solidFill>
                  <a:schemeClr val="dk1"/>
                </a:solidFill>
                <a:latin typeface="Karla"/>
                <a:ea typeface="Karla"/>
                <a:cs typeface="Karla"/>
                <a:sym typeface="Karla"/>
              </a:defRPr>
            </a:lvl8pPr>
            <a:lvl9pPr marL="4114800" marR="0" lvl="8" indent="-304800" algn="l" rtl="0">
              <a:lnSpc>
                <a:spcPct val="100000"/>
              </a:lnSpc>
              <a:spcBef>
                <a:spcPts val="1600"/>
              </a:spcBef>
              <a:spcAft>
                <a:spcPts val="1600"/>
              </a:spcAft>
              <a:buClr>
                <a:schemeClr val="dk1"/>
              </a:buClr>
              <a:buSzPts val="1200"/>
              <a:buFont typeface="Karla"/>
              <a:buChar char="■"/>
              <a:defRPr sz="1200" b="0" i="0" u="none" strike="noStrike" cap="none">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copilot.microsoft.com/chats/fchNP9VJvuawGjQH3HEp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gemini.google.com/ap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search.google.com/test/mobile-friendl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seoptimer.com/digitalsynergy.ai" TargetMode="External"/><Relationship Id="rId5" Type="http://schemas.openxmlformats.org/officeDocument/2006/relationships/hyperlink" Target="https://www.semrush.com/siteaudit/" TargetMode="External"/><Relationship Id="rId4" Type="http://schemas.openxmlformats.org/officeDocument/2006/relationships/hyperlink" Target="https://pagespeed.web.de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semrush.com/siteaudi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agespeed.web.dev/" TargetMode="External"/><Relationship Id="rId5" Type="http://schemas.openxmlformats.org/officeDocument/2006/relationships/hyperlink" Target="https://search.google.com/test/mobile-friendly/" TargetMode="External"/><Relationship Id="rId4" Type="http://schemas.openxmlformats.org/officeDocument/2006/relationships/hyperlink" Target="https://www.seoptimer.com/digitalsynergy.ai"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hyperlink" Target="mailto:info@aabr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a:extLst>
              <a:ext uri="{FF2B5EF4-FFF2-40B4-BE49-F238E27FC236}">
                <a16:creationId xmlns:a16="http://schemas.microsoft.com/office/drawing/2014/main" id="{824408BD-E756-0456-D944-D3A4C9062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099" y="254279"/>
            <a:ext cx="2999024" cy="2380534"/>
          </a:xfrm>
          <a:prstGeom prst="rect">
            <a:avLst/>
          </a:prstGeom>
        </p:spPr>
      </p:pic>
      <p:sp>
        <p:nvSpPr>
          <p:cNvPr id="6" name="TextBox 5">
            <a:extLst>
              <a:ext uri="{FF2B5EF4-FFF2-40B4-BE49-F238E27FC236}">
                <a16:creationId xmlns:a16="http://schemas.microsoft.com/office/drawing/2014/main" id="{9C331172-68DF-170F-3021-04CB357C29DD}"/>
              </a:ext>
            </a:extLst>
          </p:cNvPr>
          <p:cNvSpPr txBox="1"/>
          <p:nvPr/>
        </p:nvSpPr>
        <p:spPr>
          <a:xfrm>
            <a:off x="1935278" y="2798380"/>
            <a:ext cx="7108036" cy="1246495"/>
          </a:xfrm>
          <a:prstGeom prst="rect">
            <a:avLst/>
          </a:prstGeom>
          <a:noFill/>
          <a:ln>
            <a:noFill/>
          </a:ln>
        </p:spPr>
        <p:txBody>
          <a:bodyPr wrap="none" rtlCol="0">
            <a:spAutoFit/>
          </a:bodyPr>
          <a:lstStyle/>
          <a:p>
            <a:pPr algn="r"/>
            <a:r>
              <a:rPr lang="en-US" sz="6000" b="1" dirty="0">
                <a:solidFill>
                  <a:schemeClr val="bg1"/>
                </a:solidFill>
              </a:rPr>
              <a:t>e-</a:t>
            </a:r>
            <a:r>
              <a:rPr lang="en-US" sz="6000" b="1" dirty="0" err="1">
                <a:solidFill>
                  <a:schemeClr val="bg1"/>
                </a:solidFill>
              </a:rPr>
              <a:t>Magine</a:t>
            </a:r>
            <a:r>
              <a:rPr lang="en-US" sz="6000" b="1" dirty="0">
                <a:solidFill>
                  <a:schemeClr val="bg1"/>
                </a:solidFill>
              </a:rPr>
              <a:t>! Initiative</a:t>
            </a:r>
          </a:p>
          <a:p>
            <a:pPr algn="r"/>
            <a:r>
              <a:rPr lang="en-US" sz="1500" b="1" dirty="0">
                <a:solidFill>
                  <a:schemeClr val="bg1"/>
                </a:solidFill>
              </a:rPr>
              <a:t>Every Mon/Tue 5:30 – 8:30pm</a:t>
            </a:r>
          </a:p>
        </p:txBody>
      </p:sp>
      <p:pic>
        <p:nvPicPr>
          <p:cNvPr id="8" name="Picture 7">
            <a:extLst>
              <a:ext uri="{FF2B5EF4-FFF2-40B4-BE49-F238E27FC236}">
                <a16:creationId xmlns:a16="http://schemas.microsoft.com/office/drawing/2014/main" id="{85ED575C-330C-11CD-81D3-381F5E721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57" y="1785341"/>
            <a:ext cx="664840" cy="725543"/>
          </a:xfrm>
          <a:prstGeom prst="rect">
            <a:avLst/>
          </a:prstGeom>
        </p:spPr>
      </p:pic>
      <p:pic>
        <p:nvPicPr>
          <p:cNvPr id="10" name="Picture 9">
            <a:extLst>
              <a:ext uri="{FF2B5EF4-FFF2-40B4-BE49-F238E27FC236}">
                <a16:creationId xmlns:a16="http://schemas.microsoft.com/office/drawing/2014/main" id="{6A8DF20F-1B1E-F27E-11E5-F6C747A48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631" y="2595400"/>
            <a:ext cx="1304706" cy="1093733"/>
          </a:xfrm>
          <a:prstGeom prst="rect">
            <a:avLst/>
          </a:prstGeom>
        </p:spPr>
      </p:pic>
      <p:pic>
        <p:nvPicPr>
          <p:cNvPr id="12" name="Picture 11">
            <a:extLst>
              <a:ext uri="{FF2B5EF4-FFF2-40B4-BE49-F238E27FC236}">
                <a16:creationId xmlns:a16="http://schemas.microsoft.com/office/drawing/2014/main" id="{018156EB-10AD-1EE6-822A-BBCBC45CE4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706" y="291871"/>
            <a:ext cx="1215735" cy="1215735"/>
          </a:xfrm>
          <a:prstGeom prst="rect">
            <a:avLst/>
          </a:prstGeom>
        </p:spPr>
      </p:pic>
      <p:pic>
        <p:nvPicPr>
          <p:cNvPr id="14" name="Picture 13">
            <a:extLst>
              <a:ext uri="{FF2B5EF4-FFF2-40B4-BE49-F238E27FC236}">
                <a16:creationId xmlns:a16="http://schemas.microsoft.com/office/drawing/2014/main" id="{1D7C920B-2B82-2990-3BCD-D126F4C1A5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224" y="3564645"/>
            <a:ext cx="1187519" cy="418007"/>
          </a:xfrm>
          <a:prstGeom prst="rect">
            <a:avLst/>
          </a:prstGeom>
        </p:spPr>
      </p:pic>
      <p:pic>
        <p:nvPicPr>
          <p:cNvPr id="16" name="Picture 15">
            <a:extLst>
              <a:ext uri="{FF2B5EF4-FFF2-40B4-BE49-F238E27FC236}">
                <a16:creationId xmlns:a16="http://schemas.microsoft.com/office/drawing/2014/main" id="{D42DA03F-AEBF-ACB6-057E-1F998B4749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310" y="4087243"/>
            <a:ext cx="1185998" cy="689684"/>
          </a:xfrm>
          <a:prstGeom prst="rect">
            <a:avLst/>
          </a:prstGeom>
        </p:spPr>
      </p:pic>
    </p:spTree>
    <p:extLst>
      <p:ext uri="{BB962C8B-B14F-4D97-AF65-F5344CB8AC3E}">
        <p14:creationId xmlns:p14="http://schemas.microsoft.com/office/powerpoint/2010/main" val="3769334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92149" y="445025"/>
            <a:ext cx="852022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Search Engine AI Chat Bot</a:t>
            </a:r>
            <a:endParaRPr dirty="0"/>
          </a:p>
        </p:txBody>
      </p:sp>
      <p:graphicFrame>
        <p:nvGraphicFramePr>
          <p:cNvPr id="1998" name="Google Shape;1998;p28"/>
          <p:cNvGraphicFramePr/>
          <p:nvPr>
            <p:extLst>
              <p:ext uri="{D42A27DB-BD31-4B8C-83A1-F6EECF244321}">
                <p14:modId xmlns:p14="http://schemas.microsoft.com/office/powerpoint/2010/main" val="3286154228"/>
              </p:ext>
            </p:extLst>
          </p:nvPr>
        </p:nvGraphicFramePr>
        <p:xfrm>
          <a:off x="92149" y="2123415"/>
          <a:ext cx="8768316" cy="864105"/>
        </p:xfrm>
        <a:graphic>
          <a:graphicData uri="http://schemas.openxmlformats.org/drawingml/2006/table">
            <a:tbl>
              <a:tblPr>
                <a:noFill/>
              </a:tblPr>
              <a:tblGrid>
                <a:gridCol w="4224669">
                  <a:extLst>
                    <a:ext uri="{9D8B030D-6E8A-4147-A177-3AD203B41FA5}">
                      <a16:colId xmlns:a16="http://schemas.microsoft.com/office/drawing/2014/main" val="20000"/>
                    </a:ext>
                  </a:extLst>
                </a:gridCol>
                <a:gridCol w="4543647">
                  <a:extLst>
                    <a:ext uri="{9D8B030D-6E8A-4147-A177-3AD203B41FA5}">
                      <a16:colId xmlns:a16="http://schemas.microsoft.com/office/drawing/2014/main" val="20001"/>
                    </a:ext>
                  </a:extLst>
                </a:gridCol>
              </a:tblGrid>
              <a:tr h="376425">
                <a:tc>
                  <a:txBody>
                    <a:bodyPr/>
                    <a:lstStyle/>
                    <a:p>
                      <a:pPr marL="0" marR="0" lvl="0" indent="0" algn="l" rtl="0">
                        <a:lnSpc>
                          <a:spcPct val="100000"/>
                        </a:lnSpc>
                        <a:spcBef>
                          <a:spcPts val="0"/>
                        </a:spcBef>
                        <a:spcAft>
                          <a:spcPts val="0"/>
                        </a:spcAft>
                        <a:buClr>
                          <a:srgbClr val="000000"/>
                        </a:buClr>
                        <a:buSzPts val="1400"/>
                        <a:buFont typeface="Arial"/>
                        <a:buNone/>
                      </a:pPr>
                      <a:r>
                        <a:rPr lang="en-US" sz="1600" b="1" u="none" strike="noStrike" cap="none" dirty="0">
                          <a:solidFill>
                            <a:schemeClr val="dk1"/>
                          </a:solidFill>
                          <a:latin typeface="Bai Jamjuree"/>
                          <a:ea typeface="Bai Jamjuree"/>
                          <a:cs typeface="Bai Jamjuree"/>
                          <a:sym typeface="Bai Jamjuree"/>
                        </a:rPr>
                        <a:t>Bing AI </a:t>
                      </a:r>
                      <a:r>
                        <a:rPr lang="en-US" sz="1600" b="1" u="none" strike="noStrike" cap="none" dirty="0" err="1">
                          <a:solidFill>
                            <a:schemeClr val="dk1"/>
                          </a:solidFill>
                          <a:latin typeface="Bai Jamjuree"/>
                          <a:ea typeface="Bai Jamjuree"/>
                          <a:cs typeface="Bai Jamjuree"/>
                          <a:sym typeface="Bai Jamjuree"/>
                        </a:rPr>
                        <a:t>Copliot</a:t>
                      </a:r>
                      <a:r>
                        <a:rPr lang="en-US" sz="1600" b="1" u="none" strike="noStrike" cap="none" dirty="0">
                          <a:solidFill>
                            <a:schemeClr val="dk1"/>
                          </a:solidFill>
                          <a:latin typeface="Bai Jamjuree"/>
                          <a:ea typeface="Bai Jamjuree"/>
                          <a:cs typeface="Bai Jamjuree"/>
                          <a:sym typeface="Bai Jamjuree"/>
                        </a:rPr>
                        <a:t> / Bing Search Engine</a:t>
                      </a:r>
                      <a:endParaRPr sz="1600" b="1" u="none" strike="noStrike" cap="none" dirty="0">
                        <a:solidFill>
                          <a:schemeClr val="dk1"/>
                        </a:solidFill>
                        <a:latin typeface="Bai Jamjuree"/>
                        <a:ea typeface="Bai Jamjuree"/>
                        <a:cs typeface="Bai Jamjuree"/>
                        <a:sym typeface="Bai Jamjure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600" dirty="0">
                          <a:hlinkClick r:id="rId3"/>
                        </a:rPr>
                        <a:t>https://copilot.microsoft.com/chats/fchNP9VJvuawGjQH3HEpV</a:t>
                      </a:r>
                      <a:r>
                        <a:rPr lang="en-US" sz="1600" dirty="0"/>
                        <a:t> </a:t>
                      </a:r>
                      <a:endParaRPr sz="1600" u="none" strike="noStrike" cap="none" dirty="0">
                        <a:solidFill>
                          <a:schemeClr val="dk1"/>
                        </a:solidFill>
                        <a:latin typeface="Karla"/>
                        <a:ea typeface="Karla"/>
                        <a:cs typeface="Karla"/>
                        <a:sym typeface="Karl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6425">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u="none" strike="noStrike" cap="none" dirty="0">
                          <a:solidFill>
                            <a:schemeClr val="dk1"/>
                          </a:solidFill>
                          <a:latin typeface="Bai Jamjuree"/>
                          <a:ea typeface="Bai Jamjuree"/>
                          <a:cs typeface="Bai Jamjuree"/>
                          <a:sym typeface="Bai Jamjuree"/>
                        </a:rPr>
                        <a:t>Google Gemini / Google Search Engine</a:t>
                      </a: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600" u="none" strike="noStrike" cap="none" dirty="0">
                          <a:solidFill>
                            <a:schemeClr val="dk1"/>
                          </a:solidFill>
                          <a:latin typeface="Karla"/>
                          <a:ea typeface="Karla"/>
                          <a:cs typeface="Karla"/>
                          <a:sym typeface="Karla"/>
                          <a:hlinkClick r:id="rId4"/>
                        </a:rPr>
                        <a:t>https://gemini.google.com/app</a:t>
                      </a:r>
                      <a:r>
                        <a:rPr lang="en-US" sz="1600" u="none" strike="noStrike" cap="none" dirty="0">
                          <a:solidFill>
                            <a:schemeClr val="dk1"/>
                          </a:solidFill>
                          <a:latin typeface="Karla"/>
                          <a:ea typeface="Karla"/>
                          <a:cs typeface="Karla"/>
                          <a:sym typeface="Karla"/>
                        </a:rPr>
                        <a:t> </a:t>
                      </a:r>
                      <a:endParaRPr sz="1600" u="none" strike="noStrike" cap="none" dirty="0">
                        <a:solidFill>
                          <a:schemeClr val="dk1"/>
                        </a:solidFill>
                        <a:latin typeface="Karla"/>
                        <a:ea typeface="Karla"/>
                        <a:cs typeface="Karla"/>
                        <a:sym typeface="Karl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294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92150" y="-197139"/>
            <a:ext cx="852022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Bing AI Copilot vs Google AI Gemini</a:t>
            </a:r>
            <a:endParaRPr dirty="0"/>
          </a:p>
        </p:txBody>
      </p:sp>
      <p:pic>
        <p:nvPicPr>
          <p:cNvPr id="5" name="Picture 4">
            <a:extLst>
              <a:ext uri="{FF2B5EF4-FFF2-40B4-BE49-F238E27FC236}">
                <a16:creationId xmlns:a16="http://schemas.microsoft.com/office/drawing/2014/main" id="{6DECB9CC-2560-5E87-ECFF-C20E7EEB681C}"/>
              </a:ext>
            </a:extLst>
          </p:cNvPr>
          <p:cNvPicPr>
            <a:picLocks noChangeAspect="1"/>
          </p:cNvPicPr>
          <p:nvPr/>
        </p:nvPicPr>
        <p:blipFill>
          <a:blip r:embed="rId3"/>
          <a:stretch>
            <a:fillRect/>
          </a:stretch>
        </p:blipFill>
        <p:spPr>
          <a:xfrm>
            <a:off x="92150" y="1174239"/>
            <a:ext cx="4676476" cy="3321561"/>
          </a:xfrm>
          <a:prstGeom prst="rect">
            <a:avLst/>
          </a:prstGeom>
        </p:spPr>
      </p:pic>
      <p:pic>
        <p:nvPicPr>
          <p:cNvPr id="3" name="Picture 2">
            <a:extLst>
              <a:ext uri="{FF2B5EF4-FFF2-40B4-BE49-F238E27FC236}">
                <a16:creationId xmlns:a16="http://schemas.microsoft.com/office/drawing/2014/main" id="{3ADA1564-7B26-E914-5321-A837FB73E7C9}"/>
              </a:ext>
            </a:extLst>
          </p:cNvPr>
          <p:cNvPicPr>
            <a:picLocks noChangeAspect="1"/>
          </p:cNvPicPr>
          <p:nvPr/>
        </p:nvPicPr>
        <p:blipFill>
          <a:blip r:embed="rId4"/>
          <a:stretch>
            <a:fillRect/>
          </a:stretch>
        </p:blipFill>
        <p:spPr>
          <a:xfrm>
            <a:off x="4849210" y="1876390"/>
            <a:ext cx="4202641" cy="3132779"/>
          </a:xfrm>
          <a:prstGeom prst="rect">
            <a:avLst/>
          </a:prstGeom>
        </p:spPr>
      </p:pic>
      <p:pic>
        <p:nvPicPr>
          <p:cNvPr id="1026" name="Picture 2" descr="Google Gemini Chatbot Capabilities ...">
            <a:extLst>
              <a:ext uri="{FF2B5EF4-FFF2-40B4-BE49-F238E27FC236}">
                <a16:creationId xmlns:a16="http://schemas.microsoft.com/office/drawing/2014/main" id="{23742663-3C7F-E5E7-2C2E-1C9E927584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1098" y="710841"/>
            <a:ext cx="2427562" cy="1359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6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SEO WEBSITE AUDIT Demo</a:t>
            </a:r>
            <a:endParaRPr dirty="0"/>
          </a:p>
        </p:txBody>
      </p:sp>
      <p:graphicFrame>
        <p:nvGraphicFramePr>
          <p:cNvPr id="4" name="Google Shape;1998;p28">
            <a:extLst>
              <a:ext uri="{FF2B5EF4-FFF2-40B4-BE49-F238E27FC236}">
                <a16:creationId xmlns:a16="http://schemas.microsoft.com/office/drawing/2014/main" id="{6AFD8735-5400-D9E1-6817-61399D01E2F4}"/>
              </a:ext>
            </a:extLst>
          </p:cNvPr>
          <p:cNvGraphicFramePr/>
          <p:nvPr>
            <p:extLst>
              <p:ext uri="{D42A27DB-BD31-4B8C-83A1-F6EECF244321}">
                <p14:modId xmlns:p14="http://schemas.microsoft.com/office/powerpoint/2010/main" val="2434706762"/>
              </p:ext>
            </p:extLst>
          </p:nvPr>
        </p:nvGraphicFramePr>
        <p:xfrm>
          <a:off x="187842" y="1416192"/>
          <a:ext cx="8768316" cy="1555995"/>
        </p:xfrm>
        <a:graphic>
          <a:graphicData uri="http://schemas.openxmlformats.org/drawingml/2006/table">
            <a:tbl>
              <a:tblPr>
                <a:noFill/>
              </a:tblPr>
              <a:tblGrid>
                <a:gridCol w="4224669">
                  <a:extLst>
                    <a:ext uri="{9D8B030D-6E8A-4147-A177-3AD203B41FA5}">
                      <a16:colId xmlns:a16="http://schemas.microsoft.com/office/drawing/2014/main" val="20000"/>
                    </a:ext>
                  </a:extLst>
                </a:gridCol>
                <a:gridCol w="4543647">
                  <a:extLst>
                    <a:ext uri="{9D8B030D-6E8A-4147-A177-3AD203B41FA5}">
                      <a16:colId xmlns:a16="http://schemas.microsoft.com/office/drawing/2014/main" val="20001"/>
                    </a:ext>
                  </a:extLst>
                </a:gridCol>
              </a:tblGrid>
              <a:tr h="3764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latin typeface="Bai Jamjuree"/>
                          <a:ea typeface="Bai Jamjuree"/>
                          <a:cs typeface="Bai Jamjuree"/>
                          <a:sym typeface="Bai Jamjuree"/>
                        </a:rPr>
                        <a:t>Website Mobile Friendly Test</a:t>
                      </a:r>
                      <a:endParaRPr sz="1400" b="1" u="none" strike="noStrike" cap="none" dirty="0">
                        <a:solidFill>
                          <a:schemeClr val="dk1"/>
                        </a:solidFill>
                        <a:latin typeface="Bai Jamjuree"/>
                        <a:ea typeface="Bai Jamjuree"/>
                        <a:cs typeface="Bai Jamjuree"/>
                        <a:sym typeface="Bai Jamjure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r>
                        <a:rPr lang="en-US" sz="1400" dirty="0">
                          <a:hlinkClick r:id="rId3"/>
                        </a:rPr>
                        <a:t>https://search.google.com/test/mobile-friendly/</a:t>
                      </a:r>
                      <a:endParaRPr lang="en-US" sz="1400" dirty="0"/>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6425">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u="none" strike="noStrike" cap="none" dirty="0">
                          <a:solidFill>
                            <a:schemeClr val="dk1"/>
                          </a:solidFill>
                          <a:latin typeface="Bai Jamjuree"/>
                          <a:ea typeface="Bai Jamjuree"/>
                          <a:cs typeface="Bai Jamjuree"/>
                          <a:sym typeface="Bai Jamjuree"/>
                        </a:rPr>
                        <a:t>Website Page Speed Insight</a:t>
                      </a: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r>
                        <a:rPr lang="en-US" sz="1400" dirty="0">
                          <a:hlinkClick r:id="rId4"/>
                        </a:rPr>
                        <a:t>https://pagespeed.web.dev/</a:t>
                      </a:r>
                      <a:endParaRPr lang="en-US" sz="1400" dirty="0"/>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6425">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u="none" strike="noStrike" cap="none" dirty="0">
                          <a:solidFill>
                            <a:schemeClr val="dk1"/>
                          </a:solidFill>
                          <a:latin typeface="Bai Jamjuree"/>
                          <a:ea typeface="Bai Jamjuree"/>
                          <a:cs typeface="Bai Jamjuree"/>
                          <a:sym typeface="Bai Jamjuree"/>
                        </a:rPr>
                        <a:t>Local SEO Audit Tool</a:t>
                      </a: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endParaRPr lang="en-US" sz="1400" dirty="0"/>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4003923521"/>
                  </a:ext>
                </a:extLst>
              </a:tr>
              <a:tr h="376425">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u="none" strike="noStrike" cap="none" dirty="0">
                          <a:solidFill>
                            <a:schemeClr val="dk1"/>
                          </a:solidFill>
                          <a:latin typeface="Bai Jamjuree"/>
                          <a:ea typeface="Bai Jamjuree"/>
                          <a:cs typeface="Bai Jamjuree"/>
                          <a:sym typeface="Bai Jamjuree"/>
                        </a:rPr>
                        <a:t>Website Audit Tool</a:t>
                      </a: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r>
                        <a:rPr lang="en-US" sz="1400" dirty="0">
                          <a:hlinkClick r:id="rId5"/>
                        </a:rPr>
                        <a:t>https://www.semrush.com/siteaudit/</a:t>
                      </a:r>
                      <a:endParaRPr lang="en-US" sz="1400" dirty="0"/>
                    </a:p>
                    <a:p>
                      <a:r>
                        <a:rPr lang="en-US" sz="1400" dirty="0">
                          <a:hlinkClick r:id="rId6"/>
                        </a:rPr>
                        <a:t>https://www.seoptimer.com/</a:t>
                      </a:r>
                      <a:endParaRPr lang="en-US" sz="1400" dirty="0"/>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4158522837"/>
                  </a:ext>
                </a:extLst>
              </a:tr>
            </a:tbl>
          </a:graphicData>
        </a:graphic>
      </p:graphicFrame>
    </p:spTree>
    <p:extLst>
      <p:ext uri="{BB962C8B-B14F-4D97-AF65-F5344CB8AC3E}">
        <p14:creationId xmlns:p14="http://schemas.microsoft.com/office/powerpoint/2010/main" val="422943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720000"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SEO WEBSITE AUDIT </a:t>
            </a:r>
            <a:r>
              <a:rPr lang="en" sz="3600" dirty="0"/>
              <a:t>- Demo</a:t>
            </a:r>
            <a:endParaRPr dirty="0"/>
          </a:p>
        </p:txBody>
      </p:sp>
      <p:pic>
        <p:nvPicPr>
          <p:cNvPr id="4" name="Picture 3">
            <a:extLst>
              <a:ext uri="{FF2B5EF4-FFF2-40B4-BE49-F238E27FC236}">
                <a16:creationId xmlns:a16="http://schemas.microsoft.com/office/drawing/2014/main" id="{C8ED85CD-4423-FE98-58DF-D655E3272F53}"/>
              </a:ext>
            </a:extLst>
          </p:cNvPr>
          <p:cNvPicPr>
            <a:picLocks noChangeAspect="1"/>
          </p:cNvPicPr>
          <p:nvPr/>
        </p:nvPicPr>
        <p:blipFill>
          <a:blip r:embed="rId3"/>
          <a:stretch>
            <a:fillRect/>
          </a:stretch>
        </p:blipFill>
        <p:spPr>
          <a:xfrm>
            <a:off x="1782407" y="691085"/>
            <a:ext cx="5579186" cy="3725826"/>
          </a:xfrm>
          <a:prstGeom prst="rect">
            <a:avLst/>
          </a:prstGeom>
        </p:spPr>
      </p:pic>
      <p:sp>
        <p:nvSpPr>
          <p:cNvPr id="6" name="TextBox 5">
            <a:extLst>
              <a:ext uri="{FF2B5EF4-FFF2-40B4-BE49-F238E27FC236}">
                <a16:creationId xmlns:a16="http://schemas.microsoft.com/office/drawing/2014/main" id="{2A0EDC8A-AE19-FD0F-3667-45DCFFE834F6}"/>
              </a:ext>
            </a:extLst>
          </p:cNvPr>
          <p:cNvSpPr txBox="1"/>
          <p:nvPr/>
        </p:nvSpPr>
        <p:spPr>
          <a:xfrm>
            <a:off x="824992" y="4416911"/>
            <a:ext cx="4625967" cy="1061829"/>
          </a:xfrm>
          <a:prstGeom prst="rect">
            <a:avLst/>
          </a:prstGeom>
          <a:noFill/>
        </p:spPr>
        <p:txBody>
          <a:bodyPr wrap="square" rtlCol="0">
            <a:spAutoFit/>
          </a:bodyPr>
          <a:lstStyle/>
          <a:p>
            <a:r>
              <a:rPr lang="en-US" sz="900" dirty="0">
                <a:hlinkClick r:id="rId4"/>
              </a:rPr>
              <a:t>https://www.seoptimer.com/digitalsynergy.ai</a:t>
            </a:r>
            <a:endParaRPr lang="en-US" sz="900" dirty="0"/>
          </a:p>
          <a:p>
            <a:r>
              <a:rPr lang="en-US" sz="900" dirty="0">
                <a:hlinkClick r:id="rId5"/>
              </a:rPr>
              <a:t>https://search.google.com/test/mobile-friendly/</a:t>
            </a:r>
            <a:endParaRPr lang="en-US" sz="900" dirty="0"/>
          </a:p>
          <a:p>
            <a:r>
              <a:rPr lang="en-US" sz="900" dirty="0">
                <a:hlinkClick r:id="rId6"/>
              </a:rPr>
              <a:t>https://pagespeed.web.dev/</a:t>
            </a:r>
            <a:endParaRPr lang="en-US" sz="900" dirty="0"/>
          </a:p>
          <a:p>
            <a:r>
              <a:rPr lang="en-US" sz="900" dirty="0">
                <a:hlinkClick r:id="rId7"/>
              </a:rPr>
              <a:t>https://www.semrush.com/siteaudit/</a:t>
            </a:r>
            <a:endParaRPr lang="en-US" sz="900" dirty="0"/>
          </a:p>
          <a:p>
            <a:endParaRPr lang="en-US" sz="900" dirty="0"/>
          </a:p>
          <a:p>
            <a:endParaRPr lang="en-US" sz="900" dirty="0"/>
          </a:p>
          <a:p>
            <a:endParaRPr lang="en-US" sz="900" dirty="0"/>
          </a:p>
        </p:txBody>
      </p:sp>
    </p:spTree>
    <p:extLst>
      <p:ext uri="{BB962C8B-B14F-4D97-AF65-F5344CB8AC3E}">
        <p14:creationId xmlns:p14="http://schemas.microsoft.com/office/powerpoint/2010/main" val="1914405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KEYWORD RESE</a:t>
            </a:r>
            <a:r>
              <a:rPr lang="en-US" sz="2800" dirty="0"/>
              <a:t>AR</a:t>
            </a:r>
            <a:r>
              <a:rPr lang="en" sz="2800" dirty="0"/>
              <a:t>CH/ RoadMap - Demo</a:t>
            </a:r>
            <a:endParaRPr sz="2800" dirty="0"/>
          </a:p>
        </p:txBody>
      </p:sp>
    </p:spTree>
    <p:extLst>
      <p:ext uri="{BB962C8B-B14F-4D97-AF65-F5344CB8AC3E}">
        <p14:creationId xmlns:p14="http://schemas.microsoft.com/office/powerpoint/2010/main" val="346942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269357" y="445025"/>
            <a:ext cx="847060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COMPETIVE RESEARCH &amp; ANALYSIS - Demo</a:t>
            </a:r>
            <a:endParaRPr sz="2800" dirty="0"/>
          </a:p>
        </p:txBody>
      </p:sp>
    </p:spTree>
    <p:extLst>
      <p:ext uri="{BB962C8B-B14F-4D97-AF65-F5344CB8AC3E}">
        <p14:creationId xmlns:p14="http://schemas.microsoft.com/office/powerpoint/2010/main" val="238625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GOOGLE BUSINESS SEO - Demo</a:t>
            </a:r>
            <a:endParaRPr sz="3200" dirty="0"/>
          </a:p>
        </p:txBody>
      </p:sp>
    </p:spTree>
    <p:extLst>
      <p:ext uri="{BB962C8B-B14F-4D97-AF65-F5344CB8AC3E}">
        <p14:creationId xmlns:p14="http://schemas.microsoft.com/office/powerpoint/2010/main" val="389427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WEBSITE SEO - Demo</a:t>
            </a:r>
            <a:endParaRPr sz="3200" dirty="0"/>
          </a:p>
        </p:txBody>
      </p:sp>
    </p:spTree>
    <p:extLst>
      <p:ext uri="{BB962C8B-B14F-4D97-AF65-F5344CB8AC3E}">
        <p14:creationId xmlns:p14="http://schemas.microsoft.com/office/powerpoint/2010/main" val="374158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Q &amp; A – More Live Sessions</a:t>
            </a:r>
            <a:endParaRPr sz="3200" dirty="0"/>
          </a:p>
        </p:txBody>
      </p:sp>
    </p:spTree>
    <p:extLst>
      <p:ext uri="{BB962C8B-B14F-4D97-AF65-F5344CB8AC3E}">
        <p14:creationId xmlns:p14="http://schemas.microsoft.com/office/powerpoint/2010/main" val="69263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0748801A-605B-0A32-FC09-6E5B3FF369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BFA522-5DB3-3B17-ED4D-08B5A1935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099" y="254279"/>
            <a:ext cx="2999024" cy="2380534"/>
          </a:xfrm>
          <a:prstGeom prst="rect">
            <a:avLst/>
          </a:prstGeom>
        </p:spPr>
      </p:pic>
      <p:sp>
        <p:nvSpPr>
          <p:cNvPr id="6" name="TextBox 5">
            <a:extLst>
              <a:ext uri="{FF2B5EF4-FFF2-40B4-BE49-F238E27FC236}">
                <a16:creationId xmlns:a16="http://schemas.microsoft.com/office/drawing/2014/main" id="{EFE85EA0-09E4-29A6-AB99-99865954C73A}"/>
              </a:ext>
            </a:extLst>
          </p:cNvPr>
          <p:cNvSpPr txBox="1"/>
          <p:nvPr/>
        </p:nvSpPr>
        <p:spPr>
          <a:xfrm>
            <a:off x="1935278" y="2798380"/>
            <a:ext cx="7108036" cy="1246495"/>
          </a:xfrm>
          <a:prstGeom prst="rect">
            <a:avLst/>
          </a:prstGeom>
          <a:noFill/>
          <a:ln>
            <a:noFill/>
          </a:ln>
        </p:spPr>
        <p:txBody>
          <a:bodyPr wrap="none" rtlCol="0">
            <a:spAutoFit/>
          </a:bodyPr>
          <a:lstStyle/>
          <a:p>
            <a:pPr algn="r"/>
            <a:r>
              <a:rPr lang="en-US" sz="6000" b="1" dirty="0">
                <a:solidFill>
                  <a:schemeClr val="bg1"/>
                </a:solidFill>
              </a:rPr>
              <a:t>e-</a:t>
            </a:r>
            <a:r>
              <a:rPr lang="en-US" sz="6000" b="1" dirty="0" err="1">
                <a:solidFill>
                  <a:schemeClr val="bg1"/>
                </a:solidFill>
              </a:rPr>
              <a:t>Magine</a:t>
            </a:r>
            <a:r>
              <a:rPr lang="en-US" sz="6000" b="1" dirty="0">
                <a:solidFill>
                  <a:schemeClr val="bg1"/>
                </a:solidFill>
              </a:rPr>
              <a:t>! Initiative</a:t>
            </a:r>
          </a:p>
          <a:p>
            <a:pPr algn="r"/>
            <a:r>
              <a:rPr lang="en-US" sz="1500" b="1" dirty="0">
                <a:solidFill>
                  <a:schemeClr val="bg1"/>
                </a:solidFill>
              </a:rPr>
              <a:t>Every Mon/Tue 5:30 – 8:30pm</a:t>
            </a:r>
          </a:p>
        </p:txBody>
      </p:sp>
      <p:pic>
        <p:nvPicPr>
          <p:cNvPr id="8" name="Picture 7">
            <a:extLst>
              <a:ext uri="{FF2B5EF4-FFF2-40B4-BE49-F238E27FC236}">
                <a16:creationId xmlns:a16="http://schemas.microsoft.com/office/drawing/2014/main" id="{B6EECA62-B842-C4F3-1CD0-F832B21B9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57" y="1785341"/>
            <a:ext cx="664840" cy="725543"/>
          </a:xfrm>
          <a:prstGeom prst="rect">
            <a:avLst/>
          </a:prstGeom>
        </p:spPr>
      </p:pic>
      <p:pic>
        <p:nvPicPr>
          <p:cNvPr id="10" name="Picture 9">
            <a:extLst>
              <a:ext uri="{FF2B5EF4-FFF2-40B4-BE49-F238E27FC236}">
                <a16:creationId xmlns:a16="http://schemas.microsoft.com/office/drawing/2014/main" id="{BB387619-197C-1C64-059C-B4141D8445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631" y="2595400"/>
            <a:ext cx="1304706" cy="1093733"/>
          </a:xfrm>
          <a:prstGeom prst="rect">
            <a:avLst/>
          </a:prstGeom>
        </p:spPr>
      </p:pic>
      <p:pic>
        <p:nvPicPr>
          <p:cNvPr id="12" name="Picture 11">
            <a:extLst>
              <a:ext uri="{FF2B5EF4-FFF2-40B4-BE49-F238E27FC236}">
                <a16:creationId xmlns:a16="http://schemas.microsoft.com/office/drawing/2014/main" id="{7F52B3AE-91A7-0838-C5BC-78E7633ABF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706" y="291871"/>
            <a:ext cx="1215735" cy="1215735"/>
          </a:xfrm>
          <a:prstGeom prst="rect">
            <a:avLst/>
          </a:prstGeom>
        </p:spPr>
      </p:pic>
      <p:pic>
        <p:nvPicPr>
          <p:cNvPr id="14" name="Picture 13">
            <a:extLst>
              <a:ext uri="{FF2B5EF4-FFF2-40B4-BE49-F238E27FC236}">
                <a16:creationId xmlns:a16="http://schemas.microsoft.com/office/drawing/2014/main" id="{B9923E04-9ECA-5830-8081-BFF153975F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224" y="3564645"/>
            <a:ext cx="1187519" cy="418007"/>
          </a:xfrm>
          <a:prstGeom prst="rect">
            <a:avLst/>
          </a:prstGeom>
        </p:spPr>
      </p:pic>
      <p:pic>
        <p:nvPicPr>
          <p:cNvPr id="16" name="Picture 15">
            <a:extLst>
              <a:ext uri="{FF2B5EF4-FFF2-40B4-BE49-F238E27FC236}">
                <a16:creationId xmlns:a16="http://schemas.microsoft.com/office/drawing/2014/main" id="{DACBF954-B97B-D802-E7B4-44E0F4A5BD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310" y="4087243"/>
            <a:ext cx="1185998" cy="689684"/>
          </a:xfrm>
          <a:prstGeom prst="rect">
            <a:avLst/>
          </a:prstGeom>
        </p:spPr>
      </p:pic>
      <p:sp>
        <p:nvSpPr>
          <p:cNvPr id="2" name="TextBox 1">
            <a:extLst>
              <a:ext uri="{FF2B5EF4-FFF2-40B4-BE49-F238E27FC236}">
                <a16:creationId xmlns:a16="http://schemas.microsoft.com/office/drawing/2014/main" id="{A0F2C76B-A6C4-294D-0775-7272CEB9AD2E}"/>
              </a:ext>
            </a:extLst>
          </p:cNvPr>
          <p:cNvSpPr txBox="1"/>
          <p:nvPr/>
        </p:nvSpPr>
        <p:spPr>
          <a:xfrm>
            <a:off x="2812723" y="4184238"/>
            <a:ext cx="5105400" cy="738664"/>
          </a:xfrm>
          <a:prstGeom prst="rect">
            <a:avLst/>
          </a:prstGeom>
          <a:noFill/>
        </p:spPr>
        <p:txBody>
          <a:bodyPr wrap="square" rtlCol="0">
            <a:spAutoFit/>
          </a:bodyPr>
          <a:lstStyle/>
          <a:p>
            <a:r>
              <a:rPr lang="en-US" b="1" dirty="0">
                <a:solidFill>
                  <a:schemeClr val="tx1"/>
                </a:solidFill>
                <a:hlinkClick r:id="" action="ppaction://noaction"/>
              </a:rPr>
              <a:t>John B Yang </a:t>
            </a:r>
          </a:p>
          <a:p>
            <a:r>
              <a:rPr lang="en-US" b="1" dirty="0">
                <a:solidFill>
                  <a:schemeClr val="tx1"/>
                </a:solidFill>
                <a:hlinkClick r:id="" action="ppaction://noaction"/>
              </a:rPr>
              <a:t>Email: John@digitalsynergy.ai</a:t>
            </a:r>
            <a:r>
              <a:rPr lang="en-US" b="1" dirty="0">
                <a:solidFill>
                  <a:schemeClr val="tx1"/>
                </a:solidFill>
              </a:rPr>
              <a:t>, </a:t>
            </a:r>
            <a:r>
              <a:rPr lang="en-US" b="1" dirty="0">
                <a:solidFill>
                  <a:schemeClr val="tx1"/>
                </a:solidFill>
                <a:hlinkClick r:id="rId9"/>
              </a:rPr>
              <a:t>info@aabrn.org</a:t>
            </a:r>
            <a:endParaRPr lang="en-US" b="1" dirty="0">
              <a:solidFill>
                <a:schemeClr val="tx1"/>
              </a:solidFill>
            </a:endParaRPr>
          </a:p>
          <a:p>
            <a:r>
              <a:rPr lang="en-US" b="1" dirty="0">
                <a:solidFill>
                  <a:schemeClr val="tx1"/>
                </a:solidFill>
              </a:rPr>
              <a:t>Phone: 888-907-2284</a:t>
            </a:r>
          </a:p>
        </p:txBody>
      </p:sp>
      <p:pic>
        <p:nvPicPr>
          <p:cNvPr id="3" name="Google Shape;520;p11" descr="A blue and grey logo&#10;&#10;Description automatically generated">
            <a:extLst>
              <a:ext uri="{FF2B5EF4-FFF2-40B4-BE49-F238E27FC236}">
                <a16:creationId xmlns:a16="http://schemas.microsoft.com/office/drawing/2014/main" id="{BC33DFF0-31D1-21D3-D0B7-597919857B65}"/>
              </a:ext>
            </a:extLst>
          </p:cNvPr>
          <p:cNvPicPr preferRelativeResize="0"/>
          <p:nvPr/>
        </p:nvPicPr>
        <p:blipFill rotWithShape="1">
          <a:blip r:embed="rId10">
            <a:alphaModFix/>
          </a:blip>
          <a:srcRect/>
          <a:stretch/>
        </p:blipFill>
        <p:spPr>
          <a:xfrm>
            <a:off x="1874068" y="4184238"/>
            <a:ext cx="887736" cy="666579"/>
          </a:xfrm>
          <a:prstGeom prst="rect">
            <a:avLst/>
          </a:prstGeom>
          <a:noFill/>
          <a:ln>
            <a:noFill/>
          </a:ln>
        </p:spPr>
      </p:pic>
    </p:spTree>
    <p:extLst>
      <p:ext uri="{BB962C8B-B14F-4D97-AF65-F5344CB8AC3E}">
        <p14:creationId xmlns:p14="http://schemas.microsoft.com/office/powerpoint/2010/main" val="98585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1"/>
          <p:cNvSpPr txBox="1">
            <a:spLocks noGrp="1"/>
          </p:cNvSpPr>
          <p:nvPr>
            <p:ph type="ctrTitle"/>
          </p:nvPr>
        </p:nvSpPr>
        <p:spPr>
          <a:xfrm>
            <a:off x="772050" y="959804"/>
            <a:ext cx="7599900" cy="84784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t>AI DIGITAL MARKETING</a:t>
            </a:r>
            <a:endParaRPr/>
          </a:p>
        </p:txBody>
      </p:sp>
      <p:sp>
        <p:nvSpPr>
          <p:cNvPr id="515" name="Google Shape;515;p11"/>
          <p:cNvSpPr txBox="1">
            <a:spLocks noGrp="1"/>
          </p:cNvSpPr>
          <p:nvPr>
            <p:ph type="subTitle" idx="1"/>
          </p:nvPr>
        </p:nvSpPr>
        <p:spPr>
          <a:xfrm>
            <a:off x="1134179" y="1940662"/>
            <a:ext cx="7299513" cy="45418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 sz="1800" b="1" dirty="0"/>
              <a:t>Presentor</a:t>
            </a:r>
            <a:r>
              <a:rPr lang="en" b="1" dirty="0"/>
              <a:t>: </a:t>
            </a:r>
            <a:endParaRPr dirty="0"/>
          </a:p>
          <a:p>
            <a:pPr marL="0" lvl="0" indent="0" algn="l" rtl="0">
              <a:lnSpc>
                <a:spcPct val="100000"/>
              </a:lnSpc>
              <a:spcBef>
                <a:spcPts val="0"/>
              </a:spcBef>
              <a:spcAft>
                <a:spcPts val="0"/>
              </a:spcAft>
              <a:buSzPts val="1200"/>
              <a:buNone/>
            </a:pPr>
            <a:endParaRPr dirty="0"/>
          </a:p>
          <a:p>
            <a:pPr marL="0" lvl="0" indent="0" algn="l" rtl="0">
              <a:lnSpc>
                <a:spcPct val="100000"/>
              </a:lnSpc>
              <a:spcBef>
                <a:spcPts val="0"/>
              </a:spcBef>
              <a:spcAft>
                <a:spcPts val="0"/>
              </a:spcAft>
              <a:buSzPts val="1200"/>
              <a:buNone/>
            </a:pPr>
            <a:r>
              <a:rPr lang="en" dirty="0"/>
              <a:t>John B Yang – Executive Director - AABRN</a:t>
            </a:r>
          </a:p>
          <a:p>
            <a:pPr marL="0" lvl="0" indent="0" algn="l" rtl="0">
              <a:lnSpc>
                <a:spcPct val="100000"/>
              </a:lnSpc>
              <a:spcBef>
                <a:spcPts val="0"/>
              </a:spcBef>
              <a:spcAft>
                <a:spcPts val="0"/>
              </a:spcAft>
              <a:buSzPts val="1200"/>
              <a:buNone/>
            </a:pPr>
            <a:r>
              <a:rPr lang="en" dirty="0"/>
              <a:t>Founder &amp; CEO of Digital Synergy</a:t>
            </a:r>
            <a:endParaRPr dirty="0"/>
          </a:p>
          <a:p>
            <a:pPr marL="0" lvl="0" indent="0" algn="l" rtl="0">
              <a:lnSpc>
                <a:spcPct val="100000"/>
              </a:lnSpc>
              <a:spcBef>
                <a:spcPts val="0"/>
              </a:spcBef>
              <a:spcAft>
                <a:spcPts val="0"/>
              </a:spcAft>
              <a:buSzPts val="1200"/>
              <a:buNone/>
            </a:pPr>
            <a:endParaRPr dirty="0"/>
          </a:p>
          <a:p>
            <a:pPr marL="0" lvl="0" indent="0" algn="l" rtl="0">
              <a:lnSpc>
                <a:spcPct val="100000"/>
              </a:lnSpc>
              <a:spcBef>
                <a:spcPts val="0"/>
              </a:spcBef>
              <a:spcAft>
                <a:spcPts val="0"/>
              </a:spcAft>
              <a:buSzPts val="1200"/>
              <a:buNone/>
            </a:pPr>
            <a:endParaRPr dirty="0"/>
          </a:p>
          <a:p>
            <a:pPr marL="0" lvl="0" indent="0" algn="l" rtl="0">
              <a:lnSpc>
                <a:spcPct val="100000"/>
              </a:lnSpc>
              <a:spcBef>
                <a:spcPts val="0"/>
              </a:spcBef>
              <a:spcAft>
                <a:spcPts val="0"/>
              </a:spcAft>
              <a:buSzPts val="1200"/>
              <a:buNone/>
            </a:pPr>
            <a:endParaRPr dirty="0"/>
          </a:p>
          <a:p>
            <a:pPr marL="0" lvl="0" indent="0" algn="l" rtl="0">
              <a:lnSpc>
                <a:spcPct val="100000"/>
              </a:lnSpc>
              <a:spcBef>
                <a:spcPts val="0"/>
              </a:spcBef>
              <a:spcAft>
                <a:spcPts val="0"/>
              </a:spcAft>
              <a:buSzPts val="1200"/>
              <a:buNone/>
            </a:pPr>
            <a:endParaRPr dirty="0">
              <a:solidFill>
                <a:schemeClr val="accent6"/>
              </a:solidFill>
            </a:endParaRPr>
          </a:p>
        </p:txBody>
      </p:sp>
      <p:cxnSp>
        <p:nvCxnSpPr>
          <p:cNvPr id="516" name="Google Shape;516;p11"/>
          <p:cNvCxnSpPr/>
          <p:nvPr/>
        </p:nvCxnSpPr>
        <p:spPr>
          <a:xfrm>
            <a:off x="1502550" y="1811392"/>
            <a:ext cx="6138900" cy="0"/>
          </a:xfrm>
          <a:prstGeom prst="straightConnector1">
            <a:avLst/>
          </a:prstGeom>
          <a:noFill/>
          <a:ln w="9525" cap="flat" cmpd="sng">
            <a:solidFill>
              <a:schemeClr val="dk1"/>
            </a:solidFill>
            <a:prstDash val="solid"/>
            <a:round/>
            <a:headEnd type="none" w="sm" len="sm"/>
            <a:tailEnd type="none" w="sm" len="sm"/>
          </a:ln>
        </p:spPr>
      </p:cxnSp>
      <p:pic>
        <p:nvPicPr>
          <p:cNvPr id="523" name="Google Shape;523;p11"/>
          <p:cNvPicPr preferRelativeResize="0"/>
          <p:nvPr/>
        </p:nvPicPr>
        <p:blipFill rotWithShape="1">
          <a:blip r:embed="rId3">
            <a:alphaModFix/>
          </a:blip>
          <a:srcRect/>
          <a:stretch/>
        </p:blipFill>
        <p:spPr>
          <a:xfrm>
            <a:off x="258078" y="2209799"/>
            <a:ext cx="854749" cy="742161"/>
          </a:xfrm>
          <a:prstGeom prst="rect">
            <a:avLst/>
          </a:prstGeom>
          <a:noFill/>
          <a:ln>
            <a:noFill/>
          </a:ln>
        </p:spPr>
      </p:pic>
    </p:spTree>
    <p:extLst>
      <p:ext uri="{BB962C8B-B14F-4D97-AF65-F5344CB8AC3E}">
        <p14:creationId xmlns:p14="http://schemas.microsoft.com/office/powerpoint/2010/main" val="147952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2"/>
          <p:cNvSpPr txBox="1">
            <a:spLocks noGrp="1"/>
          </p:cNvSpPr>
          <p:nvPr>
            <p:ph type="title"/>
          </p:nvPr>
        </p:nvSpPr>
        <p:spPr>
          <a:xfrm>
            <a:off x="720000" y="0"/>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dirty="0"/>
              <a:t>AI Digital Marketing Curiculum</a:t>
            </a:r>
            <a:endParaRPr dirty="0"/>
          </a:p>
        </p:txBody>
      </p:sp>
      <p:sp>
        <p:nvSpPr>
          <p:cNvPr id="2" name="TextBox 3">
            <a:extLst>
              <a:ext uri="{FF2B5EF4-FFF2-40B4-BE49-F238E27FC236}">
                <a16:creationId xmlns:a16="http://schemas.microsoft.com/office/drawing/2014/main" id="{FB88CF69-D906-BA22-E697-6A641F93C982}"/>
              </a:ext>
            </a:extLst>
          </p:cNvPr>
          <p:cNvSpPr txBox="1"/>
          <p:nvPr/>
        </p:nvSpPr>
        <p:spPr>
          <a:xfrm>
            <a:off x="171450" y="586591"/>
            <a:ext cx="8801100" cy="39703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None/>
            </a:pPr>
            <a:r>
              <a:rPr lang="en-US" sz="1200" b="1" dirty="0">
                <a:solidFill>
                  <a:schemeClr val="tx1"/>
                </a:solidFill>
              </a:rPr>
              <a:t>03/17 - 5:30-8:30pm</a:t>
            </a:r>
          </a:p>
          <a:p>
            <a:pPr marL="171450" indent="-171450">
              <a:buFont typeface="Arial" panose="020B0604020202020204" pitchFamily="34" charset="0"/>
              <a:buChar char="•"/>
            </a:pPr>
            <a:r>
              <a:rPr lang="en-US" sz="1200" b="1" dirty="0">
                <a:solidFill>
                  <a:schemeClr val="tx1"/>
                </a:solidFill>
              </a:rPr>
              <a:t>Meow  wolf 3D theme park with AIs and Fabrication</a:t>
            </a:r>
          </a:p>
          <a:p>
            <a:pPr marL="171450" indent="-171450">
              <a:buFont typeface="Arial" panose="020B0604020202020204" pitchFamily="34" charset="0"/>
              <a:buChar char="•"/>
            </a:pPr>
            <a:r>
              <a:rPr lang="en-US" sz="1200" b="1" dirty="0">
                <a:solidFill>
                  <a:schemeClr val="tx1"/>
                </a:solidFill>
              </a:rPr>
              <a:t>AI Digital Marketing (Overview of AI Digital  Marketing, Google Gemini, Bing Copilot, ChatGPT)</a:t>
            </a:r>
          </a:p>
          <a:p>
            <a:pPr>
              <a:buNone/>
            </a:pPr>
            <a:r>
              <a:rPr lang="en-US" sz="1200" b="1" dirty="0">
                <a:solidFill>
                  <a:schemeClr val="tx1"/>
                </a:solidFill>
              </a:rPr>
              <a:t>    </a:t>
            </a:r>
          </a:p>
          <a:p>
            <a:pPr>
              <a:buNone/>
            </a:pPr>
            <a:r>
              <a:rPr lang="en-US" sz="1200" b="1" dirty="0">
                <a:solidFill>
                  <a:schemeClr val="tx1"/>
                </a:solidFill>
              </a:rPr>
              <a:t>03/18 - 5:30-8:30pm</a:t>
            </a:r>
          </a:p>
          <a:p>
            <a:pPr>
              <a:buNone/>
            </a:pPr>
            <a:r>
              <a:rPr lang="en-US" sz="1200" dirty="0">
                <a:solidFill>
                  <a:schemeClr val="tx1"/>
                </a:solidFill>
              </a:rPr>
              <a:t>AI-Powered SEO &amp; Website Optimization</a:t>
            </a:r>
          </a:p>
          <a:p>
            <a:pPr>
              <a:buNone/>
            </a:pPr>
            <a:r>
              <a:rPr lang="en-US" sz="1200" b="1" dirty="0">
                <a:solidFill>
                  <a:schemeClr val="tx1"/>
                </a:solidFill>
              </a:rPr>
              <a:t>   </a:t>
            </a:r>
          </a:p>
          <a:p>
            <a:pPr>
              <a:buNone/>
            </a:pPr>
            <a:r>
              <a:rPr lang="en-US" sz="1200" b="1" dirty="0">
                <a:solidFill>
                  <a:schemeClr val="tx1"/>
                </a:solidFill>
              </a:rPr>
              <a:t>03/24 - 5:30-8:30pm</a:t>
            </a:r>
          </a:p>
          <a:p>
            <a:pPr>
              <a:buNone/>
            </a:pPr>
            <a:r>
              <a:rPr lang="en-US" sz="1200" dirty="0">
                <a:solidFill>
                  <a:schemeClr val="tx1"/>
                </a:solidFill>
              </a:rPr>
              <a:t>AI in Social Media Marketing &amp; Advertising</a:t>
            </a:r>
          </a:p>
          <a:p>
            <a:pPr>
              <a:buNone/>
            </a:pPr>
            <a:endParaRPr lang="en-US" sz="1200" b="1" dirty="0">
              <a:solidFill>
                <a:schemeClr val="tx1"/>
              </a:solidFill>
            </a:endParaRPr>
          </a:p>
          <a:p>
            <a:pPr>
              <a:buNone/>
            </a:pPr>
            <a:r>
              <a:rPr lang="en-US" sz="1200" b="1" dirty="0">
                <a:solidFill>
                  <a:schemeClr val="tx1"/>
                </a:solidFill>
              </a:rPr>
              <a:t> 03/25 - 5:30-8:30pm</a:t>
            </a:r>
          </a:p>
          <a:p>
            <a:r>
              <a:rPr lang="it-IT" sz="1200" dirty="0">
                <a:solidFill>
                  <a:schemeClr val="tx1"/>
                </a:solidFill>
              </a:rPr>
              <a:t>AI-Driven Social Media Strategy &amp; Execution</a:t>
            </a:r>
          </a:p>
          <a:p>
            <a:pPr>
              <a:buNone/>
            </a:pPr>
            <a:endParaRPr lang="en-US" sz="1200" b="1" dirty="0">
              <a:solidFill>
                <a:schemeClr val="tx1"/>
              </a:solidFill>
            </a:endParaRPr>
          </a:p>
          <a:p>
            <a:pPr>
              <a:buNone/>
            </a:pPr>
            <a:r>
              <a:rPr lang="en-US" sz="1200" b="1" dirty="0">
                <a:solidFill>
                  <a:schemeClr val="tx1"/>
                </a:solidFill>
              </a:rPr>
              <a:t>03/31 - 5:30-8:30pm</a:t>
            </a:r>
          </a:p>
          <a:p>
            <a:pPr>
              <a:buNone/>
            </a:pPr>
            <a:r>
              <a:rPr lang="en-US" sz="1200" dirty="0">
                <a:solidFill>
                  <a:schemeClr val="tx1"/>
                </a:solidFill>
              </a:rPr>
              <a:t>AI Google Ads &amp; Analytics (Search, Display &amp; KPI Tracking)</a:t>
            </a:r>
            <a:endParaRPr lang="en-US" sz="1200" b="1" dirty="0">
              <a:solidFill>
                <a:schemeClr val="tx1"/>
              </a:solidFill>
            </a:endParaRPr>
          </a:p>
          <a:p>
            <a:pPr>
              <a:buNone/>
            </a:pPr>
            <a:endParaRPr lang="en-US" sz="1200" b="1" dirty="0">
              <a:solidFill>
                <a:schemeClr val="tx1"/>
              </a:solidFill>
            </a:endParaRPr>
          </a:p>
          <a:p>
            <a:pPr>
              <a:buNone/>
            </a:pPr>
            <a:r>
              <a:rPr lang="en-US" sz="1200" b="1" dirty="0">
                <a:solidFill>
                  <a:schemeClr val="tx1"/>
                </a:solidFill>
              </a:rPr>
              <a:t>04/01 - 5:30-8:30pm</a:t>
            </a:r>
          </a:p>
          <a:p>
            <a:pPr>
              <a:buNone/>
            </a:pPr>
            <a:r>
              <a:rPr lang="en-US" sz="1200" dirty="0">
                <a:solidFill>
                  <a:schemeClr val="tx1"/>
                </a:solidFill>
              </a:rPr>
              <a:t>AI Content Creation Bootcamp</a:t>
            </a:r>
          </a:p>
          <a:p>
            <a:pPr>
              <a:buNone/>
            </a:pPr>
            <a:r>
              <a:rPr lang="en-US" sz="1200" b="1" dirty="0">
                <a:solidFill>
                  <a:schemeClr val="tx1"/>
                </a:solidFill>
              </a:rPr>
              <a:t>  </a:t>
            </a:r>
          </a:p>
          <a:p>
            <a:pPr>
              <a:buNone/>
            </a:pPr>
            <a:r>
              <a:rPr lang="en-US" sz="1200" b="1" dirty="0">
                <a:solidFill>
                  <a:schemeClr val="tx1"/>
                </a:solidFill>
              </a:rPr>
              <a:t>04/07 - 5:30-8:30pm</a:t>
            </a:r>
          </a:p>
          <a:p>
            <a:pPr>
              <a:buNone/>
            </a:pPr>
            <a:r>
              <a:rPr lang="en-US" sz="1200" dirty="0">
                <a:solidFill>
                  <a:schemeClr val="tx1"/>
                </a:solidFill>
              </a:rPr>
              <a:t>AI Business Automation &amp; CRM Tools</a:t>
            </a:r>
          </a:p>
        </p:txBody>
      </p:sp>
    </p:spTree>
    <p:extLst>
      <p:ext uri="{BB962C8B-B14F-4D97-AF65-F5344CB8AC3E}">
        <p14:creationId xmlns:p14="http://schemas.microsoft.com/office/powerpoint/2010/main" val="89427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2"/>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a:t>Table of Contents</a:t>
            </a:r>
            <a:endParaRPr/>
          </a:p>
        </p:txBody>
      </p:sp>
      <p:graphicFrame>
        <p:nvGraphicFramePr>
          <p:cNvPr id="529" name="Google Shape;529;p12"/>
          <p:cNvGraphicFramePr/>
          <p:nvPr>
            <p:extLst>
              <p:ext uri="{D42A27DB-BD31-4B8C-83A1-F6EECF244321}">
                <p14:modId xmlns:p14="http://schemas.microsoft.com/office/powerpoint/2010/main" val="1264035754"/>
              </p:ext>
            </p:extLst>
          </p:nvPr>
        </p:nvGraphicFramePr>
        <p:xfrm>
          <a:off x="187850" y="1364959"/>
          <a:ext cx="8768300" cy="3183615"/>
        </p:xfrm>
        <a:graphic>
          <a:graphicData uri="http://schemas.openxmlformats.org/drawingml/2006/table">
            <a:tbl>
              <a:tblPr>
                <a:noFill/>
                <a:tableStyleId>{2CE77CC7-7006-4BEF-ABEB-0964329A9D21}</a:tableStyleId>
              </a:tblPr>
              <a:tblGrid>
                <a:gridCol w="3244800">
                  <a:extLst>
                    <a:ext uri="{9D8B030D-6E8A-4147-A177-3AD203B41FA5}">
                      <a16:colId xmlns:a16="http://schemas.microsoft.com/office/drawing/2014/main" val="20000"/>
                    </a:ext>
                  </a:extLst>
                </a:gridCol>
                <a:gridCol w="5523500">
                  <a:extLst>
                    <a:ext uri="{9D8B030D-6E8A-4147-A177-3AD203B41FA5}">
                      <a16:colId xmlns:a16="http://schemas.microsoft.com/office/drawing/2014/main" val="20001"/>
                    </a:ext>
                  </a:extLst>
                </a:gridCol>
              </a:tblGrid>
              <a:tr h="376425">
                <a:tc>
                  <a:txBody>
                    <a:bodyPr/>
                    <a:lstStyle/>
                    <a:p>
                      <a:pPr marL="0" marR="0" lvl="0" indent="0" algn="l" rtl="0">
                        <a:lnSpc>
                          <a:spcPct val="100000"/>
                        </a:lnSpc>
                        <a:spcBef>
                          <a:spcPts val="0"/>
                        </a:spcBef>
                        <a:spcAft>
                          <a:spcPts val="0"/>
                        </a:spcAft>
                        <a:buClr>
                          <a:srgbClr val="000000"/>
                        </a:buClr>
                        <a:buSzPts val="1400"/>
                        <a:buFont typeface="Arial"/>
                        <a:buNone/>
                      </a:pPr>
                      <a:r>
                        <a:rPr lang="en" sz="1800" b="1" u="none" strike="noStrike" cap="none" dirty="0">
                          <a:solidFill>
                            <a:schemeClr val="hlink"/>
                          </a:solidFill>
                          <a:latin typeface="Bai Jamjuree"/>
                          <a:ea typeface="Bai Jamjuree"/>
                          <a:cs typeface="Bai Jamjuree"/>
                          <a:sym typeface="Bai Jamjuree"/>
                        </a:rPr>
                        <a:t>AI SEO</a:t>
                      </a:r>
                      <a:endParaRPr sz="1800" b="1" u="none" strike="noStrike" cap="none" dirty="0">
                        <a:solidFill>
                          <a:schemeClr val="dk1"/>
                        </a:solidFill>
                        <a:latin typeface="Bai Jamjuree"/>
                        <a:ea typeface="Bai Jamjuree"/>
                        <a:cs typeface="Bai Jamjuree"/>
                        <a:sym typeface="Bai Jamjure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800" u="none" strike="noStrike" cap="none" dirty="0">
                          <a:solidFill>
                            <a:schemeClr val="dk1"/>
                          </a:solidFill>
                          <a:latin typeface="Karla"/>
                          <a:ea typeface="Karla"/>
                          <a:cs typeface="Karla"/>
                          <a:sym typeface="Karla"/>
                        </a:rPr>
                        <a:t>Overview of AI SEO, Check List, Flow Chart</a:t>
                      </a:r>
                      <a:endParaRPr sz="1800" u="none" strike="noStrike" cap="none" dirty="0">
                        <a:solidFill>
                          <a:schemeClr val="dk1"/>
                        </a:solidFill>
                        <a:latin typeface="Karla"/>
                        <a:ea typeface="Karla"/>
                        <a:cs typeface="Karla"/>
                        <a:sym typeface="Karl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6425">
                <a:tc>
                  <a:txBody>
                    <a:bodyPr/>
                    <a:lstStyle/>
                    <a:p>
                      <a:pPr marL="0" marR="0" lvl="0" indent="0" algn="l" rtl="0">
                        <a:lnSpc>
                          <a:spcPct val="100000"/>
                        </a:lnSpc>
                        <a:spcBef>
                          <a:spcPts val="0"/>
                        </a:spcBef>
                        <a:spcAft>
                          <a:spcPts val="0"/>
                        </a:spcAft>
                        <a:buClr>
                          <a:srgbClr val="000000"/>
                        </a:buClr>
                        <a:buSzPts val="1400"/>
                        <a:buFont typeface="Arial"/>
                        <a:buNone/>
                      </a:pPr>
                      <a:r>
                        <a:rPr lang="en" sz="1800" b="1" u="none" strike="noStrike" cap="none" dirty="0">
                          <a:solidFill>
                            <a:schemeClr val="hlink"/>
                          </a:solidFill>
                        </a:rPr>
                        <a:t>AI SEO Tools</a:t>
                      </a:r>
                      <a:endParaRPr sz="1800" b="1" u="none" strike="noStrike" cap="none" dirty="0">
                        <a:solidFill>
                          <a:schemeClr val="dk1"/>
                        </a:solidFill>
                        <a:latin typeface="Bai Jamjuree"/>
                        <a:ea typeface="Bai Jamjuree"/>
                        <a:cs typeface="Bai Jamjuree"/>
                        <a:sym typeface="Bai Jamjure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800" u="none" strike="noStrike" cap="none" dirty="0">
                          <a:solidFill>
                            <a:schemeClr val="dk1"/>
                          </a:solidFill>
                          <a:latin typeface="Karla"/>
                          <a:ea typeface="Karla"/>
                          <a:cs typeface="Karla"/>
                          <a:sym typeface="Karla"/>
                        </a:rPr>
                        <a:t>Bright Local, SEMRush, ChatGPT</a:t>
                      </a:r>
                      <a:endParaRPr sz="1800" u="none" strike="noStrike" cap="none" dirty="0">
                        <a:solidFill>
                          <a:schemeClr val="dk1"/>
                        </a:solidFill>
                        <a:latin typeface="Karla"/>
                        <a:ea typeface="Karla"/>
                        <a:cs typeface="Karla"/>
                        <a:sym typeface="Karl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6425">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u="none" strike="noStrike" cap="none" dirty="0">
                          <a:solidFill>
                            <a:schemeClr val="hlink"/>
                          </a:solidFill>
                          <a:latin typeface="Bai Jamjuree"/>
                          <a:ea typeface="Bai Jamjuree"/>
                          <a:cs typeface="Bai Jamjuree"/>
                          <a:sym typeface="Bai Jamjuree"/>
                        </a:rPr>
                        <a:t>SEO Keyword Research</a:t>
                      </a:r>
                      <a:endParaRPr lang="en-US" sz="1800" b="1" u="none" strike="noStrike" cap="none" dirty="0">
                        <a:solidFill>
                          <a:schemeClr val="dk1"/>
                        </a:solidFill>
                        <a:latin typeface="Bai Jamjuree"/>
                        <a:ea typeface="Bai Jamjuree"/>
                        <a:cs typeface="Bai Jamjuree"/>
                        <a:sym typeface="Bai Jamjure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800" u="none" strike="noStrike" cap="none" dirty="0">
                          <a:solidFill>
                            <a:schemeClr val="dk1"/>
                          </a:solidFill>
                          <a:latin typeface="Karla"/>
                          <a:ea typeface="Karla"/>
                          <a:cs typeface="Karla"/>
                          <a:sym typeface="Karla"/>
                        </a:rPr>
                        <a:t>Google Keyword Planner, Google Trends, SEM Rush</a:t>
                      </a:r>
                      <a:endParaRPr sz="1800" u="none" strike="noStrike" cap="none" dirty="0">
                        <a:solidFill>
                          <a:schemeClr val="dk1"/>
                        </a:solidFill>
                        <a:latin typeface="Karla"/>
                        <a:ea typeface="Karla"/>
                        <a:cs typeface="Karla"/>
                        <a:sym typeface="Karl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u="none" strike="noStrike" cap="none" dirty="0">
                          <a:solidFill>
                            <a:schemeClr val="hlink"/>
                          </a:solidFill>
                          <a:latin typeface="Bai Jamjuree"/>
                          <a:ea typeface="Bai Jamjuree"/>
                          <a:cs typeface="Bai Jamjuree"/>
                          <a:sym typeface="Bai Jamjuree"/>
                        </a:rPr>
                        <a:t>SEO Competitor Analysis</a:t>
                      </a:r>
                      <a:endParaRPr lang="en-US" sz="1800" b="1" u="none" strike="noStrike" cap="none" dirty="0">
                        <a:solidFill>
                          <a:schemeClr val="dk1"/>
                        </a:solidFill>
                        <a:latin typeface="Bai Jamjuree"/>
                        <a:ea typeface="Bai Jamjuree"/>
                        <a:cs typeface="Bai Jamjuree"/>
                        <a:sym typeface="Bai Jamjuree"/>
                      </a:endParaRPr>
                    </a:p>
                    <a:p>
                      <a:pPr marL="0" marR="0" lvl="0" indent="0" algn="l" rtl="0">
                        <a:lnSpc>
                          <a:spcPct val="100000"/>
                        </a:lnSpc>
                        <a:spcBef>
                          <a:spcPts val="0"/>
                        </a:spcBef>
                        <a:spcAft>
                          <a:spcPts val="0"/>
                        </a:spcAft>
                        <a:buClr>
                          <a:srgbClr val="000000"/>
                        </a:buClr>
                        <a:buSzPts val="1400"/>
                        <a:buFont typeface="Arial"/>
                        <a:buNone/>
                      </a:pPr>
                      <a:endParaRPr sz="1800" b="1" u="none" strike="noStrike" cap="none" dirty="0">
                        <a:solidFill>
                          <a:schemeClr val="dk1"/>
                        </a:solidFill>
                        <a:latin typeface="Bai Jamjuree"/>
                        <a:ea typeface="Bai Jamjuree"/>
                        <a:cs typeface="Bai Jamjuree"/>
                        <a:sym typeface="Bai Jamjure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800" u="none" strike="noStrike" cap="none" dirty="0">
                        <a:solidFill>
                          <a:schemeClr val="dk1"/>
                        </a:solidFill>
                        <a:latin typeface="Karla"/>
                        <a:ea typeface="Karla"/>
                        <a:cs typeface="Karla"/>
                        <a:sym typeface="Karl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642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solidFill>
                            <a:schemeClr val="dk1"/>
                          </a:solidFill>
                          <a:latin typeface="Bai Jamjuree"/>
                          <a:ea typeface="Bai Jamjuree"/>
                          <a:cs typeface="Bai Jamjuree"/>
                          <a:sym typeface="Bai Jamjuree"/>
                        </a:rPr>
                        <a:t>SEO Website Audit</a:t>
                      </a:r>
                      <a:endParaRPr sz="1800" b="1" u="none" strike="noStrike" cap="none" dirty="0">
                        <a:solidFill>
                          <a:schemeClr val="dk1"/>
                        </a:solidFill>
                        <a:latin typeface="Bai Jamjuree"/>
                        <a:ea typeface="Bai Jamjuree"/>
                        <a:cs typeface="Bai Jamjuree"/>
                        <a:sym typeface="Bai Jamjure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800" u="none" strike="noStrike" cap="none" dirty="0">
                        <a:solidFill>
                          <a:schemeClr val="dk1"/>
                        </a:solidFill>
                        <a:latin typeface="Karla"/>
                        <a:ea typeface="Karla"/>
                        <a:cs typeface="Karla"/>
                        <a:sym typeface="Karl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7642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solidFill>
                            <a:schemeClr val="dk1"/>
                          </a:solidFill>
                          <a:latin typeface="Bai Jamjuree"/>
                          <a:ea typeface="Bai Jamjuree"/>
                          <a:cs typeface="Bai Jamjuree"/>
                          <a:sym typeface="Bai Jamjuree"/>
                        </a:rPr>
                        <a:t>Local vs Organic SEO</a:t>
                      </a:r>
                      <a:endParaRPr sz="1800" b="1" u="none" strike="noStrike" cap="none" dirty="0">
                        <a:solidFill>
                          <a:schemeClr val="dk1"/>
                        </a:solidFill>
                        <a:latin typeface="Bai Jamjuree"/>
                        <a:ea typeface="Bai Jamjuree"/>
                        <a:cs typeface="Bai Jamjuree"/>
                        <a:sym typeface="Bai Jamjuree"/>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800" b="1" u="sng" strike="noStrike" cap="none" dirty="0">
                        <a:solidFill>
                          <a:schemeClr val="dk1"/>
                        </a:solidFill>
                        <a:latin typeface="Karla"/>
                        <a:ea typeface="Karla"/>
                        <a:cs typeface="Karla"/>
                        <a:sym typeface="Karla"/>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7642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solidFill>
                            <a:schemeClr val="dk1"/>
                          </a:solidFill>
                          <a:latin typeface="Bai Jamjuree"/>
                          <a:ea typeface="Bai Jamjuree"/>
                          <a:cs typeface="Bai Jamjuree"/>
                          <a:sym typeface="Bai Jamjuree"/>
                        </a:rPr>
                        <a:t>Website SEO</a:t>
                      </a:r>
                      <a:endParaRPr sz="1800" b="1" u="none" strike="noStrike" cap="none" dirty="0">
                        <a:solidFill>
                          <a:schemeClr val="dk1"/>
                        </a:solidFill>
                        <a:latin typeface="Bai Jamjuree"/>
                        <a:ea typeface="Bai Jamjuree"/>
                        <a:cs typeface="Bai Jamjuree"/>
                        <a:sym typeface="Bai Jamjure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800" b="1" u="sng" strike="noStrike" cap="none" dirty="0">
                        <a:solidFill>
                          <a:schemeClr val="dk1"/>
                        </a:solidFill>
                        <a:latin typeface="Karla"/>
                        <a:ea typeface="Karla"/>
                        <a:cs typeface="Karla"/>
                        <a:sym typeface="Karla"/>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728975098"/>
                  </a:ext>
                </a:extLst>
              </a:tr>
              <a:tr h="37642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solidFill>
                            <a:schemeClr val="dk1"/>
                          </a:solidFill>
                          <a:latin typeface="Bai Jamjuree"/>
                          <a:ea typeface="Bai Jamjuree"/>
                          <a:cs typeface="Bai Jamjuree"/>
                          <a:sym typeface="Bai Jamjuree"/>
                        </a:rPr>
                        <a:t>Google Business SEO</a:t>
                      </a:r>
                      <a:endParaRPr sz="1800" b="1" u="none" strike="noStrike" cap="none" dirty="0">
                        <a:solidFill>
                          <a:schemeClr val="dk1"/>
                        </a:solidFill>
                        <a:latin typeface="Bai Jamjuree"/>
                        <a:ea typeface="Bai Jamjuree"/>
                        <a:cs typeface="Bai Jamjuree"/>
                        <a:sym typeface="Bai Jamjuree"/>
                      </a:endParaRPr>
                    </a:p>
                  </a:txBody>
                  <a:tcPr marL="91425" marR="91425"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800" b="1" u="sng" strike="noStrike" cap="none" dirty="0">
                        <a:solidFill>
                          <a:schemeClr val="dk1"/>
                        </a:solidFill>
                        <a:latin typeface="Karla"/>
                        <a:ea typeface="Karla"/>
                        <a:cs typeface="Karla"/>
                        <a:sym typeface="Karla"/>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2886823851"/>
                  </a:ext>
                </a:extLst>
              </a:tr>
            </a:tbl>
          </a:graphicData>
        </a:graphic>
      </p:graphicFrame>
    </p:spTree>
    <p:extLst>
      <p:ext uri="{BB962C8B-B14F-4D97-AF65-F5344CB8AC3E}">
        <p14:creationId xmlns:p14="http://schemas.microsoft.com/office/powerpoint/2010/main" val="383783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720000" y="-8660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Search E</a:t>
            </a:r>
            <a:r>
              <a:rPr lang="en-US" dirty="0"/>
              <a:t>n</a:t>
            </a:r>
            <a:r>
              <a:rPr lang="en" dirty="0"/>
              <a:t>gine Market Share</a:t>
            </a:r>
            <a:endParaRPr dirty="0"/>
          </a:p>
        </p:txBody>
      </p:sp>
      <p:pic>
        <p:nvPicPr>
          <p:cNvPr id="3" name="Picture 2">
            <a:extLst>
              <a:ext uri="{FF2B5EF4-FFF2-40B4-BE49-F238E27FC236}">
                <a16:creationId xmlns:a16="http://schemas.microsoft.com/office/drawing/2014/main" id="{021821EF-8B68-BC12-7D73-01907423E9EB}"/>
              </a:ext>
            </a:extLst>
          </p:cNvPr>
          <p:cNvPicPr>
            <a:picLocks noChangeAspect="1"/>
          </p:cNvPicPr>
          <p:nvPr/>
        </p:nvPicPr>
        <p:blipFill>
          <a:blip r:embed="rId3"/>
          <a:stretch>
            <a:fillRect/>
          </a:stretch>
        </p:blipFill>
        <p:spPr>
          <a:xfrm>
            <a:off x="1716392" y="570499"/>
            <a:ext cx="5711215" cy="4573001"/>
          </a:xfrm>
          <a:prstGeom prst="rect">
            <a:avLst/>
          </a:prstGeom>
        </p:spPr>
      </p:pic>
    </p:spTree>
    <p:extLst>
      <p:ext uri="{BB962C8B-B14F-4D97-AF65-F5344CB8AC3E}">
        <p14:creationId xmlns:p14="http://schemas.microsoft.com/office/powerpoint/2010/main" val="148542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720000" y="-8660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Search Engine Stages</a:t>
            </a:r>
            <a:endParaRPr dirty="0"/>
          </a:p>
        </p:txBody>
      </p:sp>
      <p:sp>
        <p:nvSpPr>
          <p:cNvPr id="3" name="TextBox 2">
            <a:extLst>
              <a:ext uri="{FF2B5EF4-FFF2-40B4-BE49-F238E27FC236}">
                <a16:creationId xmlns:a16="http://schemas.microsoft.com/office/drawing/2014/main" id="{8C7BE162-FDBD-598D-002D-C975F3E3F513}"/>
              </a:ext>
            </a:extLst>
          </p:cNvPr>
          <p:cNvSpPr txBox="1"/>
          <p:nvPr/>
        </p:nvSpPr>
        <p:spPr>
          <a:xfrm>
            <a:off x="5450959" y="4912668"/>
            <a:ext cx="2502608" cy="215444"/>
          </a:xfrm>
          <a:prstGeom prst="rect">
            <a:avLst/>
          </a:prstGeom>
          <a:noFill/>
        </p:spPr>
        <p:txBody>
          <a:bodyPr wrap="none" rtlCol="0">
            <a:spAutoFit/>
          </a:bodyPr>
          <a:lstStyle/>
          <a:p>
            <a:r>
              <a:rPr lang="en-US" sz="800" dirty="0">
                <a:solidFill>
                  <a:schemeClr val="tx1"/>
                </a:solidFill>
              </a:rPr>
              <a:t>Source: https://zapier.com/apps/categories/ai-tools</a:t>
            </a:r>
          </a:p>
        </p:txBody>
      </p:sp>
      <p:sp>
        <p:nvSpPr>
          <p:cNvPr id="6" name="TextBox 5">
            <a:extLst>
              <a:ext uri="{FF2B5EF4-FFF2-40B4-BE49-F238E27FC236}">
                <a16:creationId xmlns:a16="http://schemas.microsoft.com/office/drawing/2014/main" id="{6B68BBD1-B429-7519-7DD1-65E9049D614F}"/>
              </a:ext>
            </a:extLst>
          </p:cNvPr>
          <p:cNvSpPr txBox="1"/>
          <p:nvPr/>
        </p:nvSpPr>
        <p:spPr>
          <a:xfrm>
            <a:off x="616688" y="4444409"/>
            <a:ext cx="6266459" cy="230832"/>
          </a:xfrm>
          <a:prstGeom prst="rect">
            <a:avLst/>
          </a:prstGeom>
          <a:noFill/>
        </p:spPr>
        <p:txBody>
          <a:bodyPr wrap="none" rtlCol="0">
            <a:spAutoFit/>
          </a:bodyPr>
          <a:lstStyle/>
          <a:p>
            <a:r>
              <a:rPr lang="en-US" sz="900" dirty="0">
                <a:solidFill>
                  <a:schemeClr val="tx1"/>
                </a:solidFill>
              </a:rPr>
              <a:t>https://support.google.com/webmasters/answer/9128586?hl=en&amp;ref_topic=12425928&amp;sjid=9986167537047200004-NA</a:t>
            </a:r>
          </a:p>
        </p:txBody>
      </p:sp>
      <p:pic>
        <p:nvPicPr>
          <p:cNvPr id="11" name="Picture 10">
            <a:extLst>
              <a:ext uri="{FF2B5EF4-FFF2-40B4-BE49-F238E27FC236}">
                <a16:creationId xmlns:a16="http://schemas.microsoft.com/office/drawing/2014/main" id="{960F3AF0-75A5-6079-B6EF-37EBCB669BE5}"/>
              </a:ext>
            </a:extLst>
          </p:cNvPr>
          <p:cNvPicPr>
            <a:picLocks noChangeAspect="1"/>
          </p:cNvPicPr>
          <p:nvPr/>
        </p:nvPicPr>
        <p:blipFill>
          <a:blip r:embed="rId3"/>
          <a:stretch>
            <a:fillRect/>
          </a:stretch>
        </p:blipFill>
        <p:spPr>
          <a:xfrm>
            <a:off x="1474822" y="860156"/>
            <a:ext cx="6194355" cy="3618237"/>
          </a:xfrm>
          <a:prstGeom prst="rect">
            <a:avLst/>
          </a:prstGeom>
        </p:spPr>
      </p:pic>
    </p:spTree>
    <p:extLst>
      <p:ext uri="{BB962C8B-B14F-4D97-AF65-F5344CB8AC3E}">
        <p14:creationId xmlns:p14="http://schemas.microsoft.com/office/powerpoint/2010/main" val="252495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720000" y="-8660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Search Engine Ranking Factors</a:t>
            </a:r>
            <a:endParaRPr dirty="0"/>
          </a:p>
        </p:txBody>
      </p:sp>
      <p:sp>
        <p:nvSpPr>
          <p:cNvPr id="3" name="TextBox 2">
            <a:extLst>
              <a:ext uri="{FF2B5EF4-FFF2-40B4-BE49-F238E27FC236}">
                <a16:creationId xmlns:a16="http://schemas.microsoft.com/office/drawing/2014/main" id="{8C7BE162-FDBD-598D-002D-C975F3E3F513}"/>
              </a:ext>
            </a:extLst>
          </p:cNvPr>
          <p:cNvSpPr txBox="1"/>
          <p:nvPr/>
        </p:nvSpPr>
        <p:spPr>
          <a:xfrm>
            <a:off x="5450959" y="4912668"/>
            <a:ext cx="2502608" cy="215444"/>
          </a:xfrm>
          <a:prstGeom prst="rect">
            <a:avLst/>
          </a:prstGeom>
          <a:noFill/>
        </p:spPr>
        <p:txBody>
          <a:bodyPr wrap="none" rtlCol="0">
            <a:spAutoFit/>
          </a:bodyPr>
          <a:lstStyle/>
          <a:p>
            <a:r>
              <a:rPr lang="en-US" sz="800" dirty="0">
                <a:solidFill>
                  <a:schemeClr val="tx1"/>
                </a:solidFill>
              </a:rPr>
              <a:t>Source: https://zapier.com/apps/categories/ai-tools</a:t>
            </a:r>
          </a:p>
        </p:txBody>
      </p:sp>
      <p:sp>
        <p:nvSpPr>
          <p:cNvPr id="6" name="TextBox 5">
            <a:extLst>
              <a:ext uri="{FF2B5EF4-FFF2-40B4-BE49-F238E27FC236}">
                <a16:creationId xmlns:a16="http://schemas.microsoft.com/office/drawing/2014/main" id="{6B68BBD1-B429-7519-7DD1-65E9049D614F}"/>
              </a:ext>
            </a:extLst>
          </p:cNvPr>
          <p:cNvSpPr txBox="1"/>
          <p:nvPr/>
        </p:nvSpPr>
        <p:spPr>
          <a:xfrm>
            <a:off x="616688" y="4444409"/>
            <a:ext cx="3871573" cy="230832"/>
          </a:xfrm>
          <a:prstGeom prst="rect">
            <a:avLst/>
          </a:prstGeom>
          <a:noFill/>
        </p:spPr>
        <p:txBody>
          <a:bodyPr wrap="none" rtlCol="0">
            <a:spAutoFit/>
          </a:bodyPr>
          <a:lstStyle/>
          <a:p>
            <a:r>
              <a:rPr lang="en-US" sz="900" dirty="0">
                <a:solidFill>
                  <a:schemeClr val="tx1"/>
                </a:solidFill>
              </a:rPr>
              <a:t>https://firstpagesage.com/seo-blog/the-google-algorithm-ranking-factors/</a:t>
            </a:r>
          </a:p>
        </p:txBody>
      </p:sp>
      <p:pic>
        <p:nvPicPr>
          <p:cNvPr id="12" name="Picture 11">
            <a:extLst>
              <a:ext uri="{FF2B5EF4-FFF2-40B4-BE49-F238E27FC236}">
                <a16:creationId xmlns:a16="http://schemas.microsoft.com/office/drawing/2014/main" id="{067ACF08-4084-EFD6-5EE5-BD1ECB92B511}"/>
              </a:ext>
            </a:extLst>
          </p:cNvPr>
          <p:cNvPicPr>
            <a:picLocks noChangeAspect="1"/>
          </p:cNvPicPr>
          <p:nvPr/>
        </p:nvPicPr>
        <p:blipFill>
          <a:blip r:embed="rId3"/>
          <a:stretch>
            <a:fillRect/>
          </a:stretch>
        </p:blipFill>
        <p:spPr>
          <a:xfrm>
            <a:off x="1888193" y="615437"/>
            <a:ext cx="5367613" cy="3787006"/>
          </a:xfrm>
          <a:prstGeom prst="rect">
            <a:avLst/>
          </a:prstGeom>
        </p:spPr>
      </p:pic>
    </p:spTree>
    <p:extLst>
      <p:ext uri="{BB962C8B-B14F-4D97-AF65-F5344CB8AC3E}">
        <p14:creationId xmlns:p14="http://schemas.microsoft.com/office/powerpoint/2010/main" val="38554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720000" y="-8660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Google Search Engine Layout</a:t>
            </a:r>
            <a:endParaRPr dirty="0"/>
          </a:p>
        </p:txBody>
      </p:sp>
      <p:pic>
        <p:nvPicPr>
          <p:cNvPr id="5" name="Picture 4">
            <a:extLst>
              <a:ext uri="{FF2B5EF4-FFF2-40B4-BE49-F238E27FC236}">
                <a16:creationId xmlns:a16="http://schemas.microsoft.com/office/drawing/2014/main" id="{06B5C386-7B7E-0813-8DFE-A436661B234C}"/>
              </a:ext>
            </a:extLst>
          </p:cNvPr>
          <p:cNvPicPr>
            <a:picLocks noChangeAspect="1"/>
          </p:cNvPicPr>
          <p:nvPr/>
        </p:nvPicPr>
        <p:blipFill>
          <a:blip r:embed="rId3"/>
          <a:stretch>
            <a:fillRect/>
          </a:stretch>
        </p:blipFill>
        <p:spPr>
          <a:xfrm>
            <a:off x="0" y="1848607"/>
            <a:ext cx="9144000" cy="1446285"/>
          </a:xfrm>
          <a:prstGeom prst="rect">
            <a:avLst/>
          </a:prstGeom>
        </p:spPr>
      </p:pic>
    </p:spTree>
    <p:extLst>
      <p:ext uri="{BB962C8B-B14F-4D97-AF65-F5344CB8AC3E}">
        <p14:creationId xmlns:p14="http://schemas.microsoft.com/office/powerpoint/2010/main" val="159728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28"/>
          <p:cNvSpPr txBox="1">
            <a:spLocks noGrp="1"/>
          </p:cNvSpPr>
          <p:nvPr>
            <p:ph type="title"/>
          </p:nvPr>
        </p:nvSpPr>
        <p:spPr>
          <a:xfrm>
            <a:off x="720000" y="-8660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SEO Check List</a:t>
            </a:r>
            <a:endParaRPr dirty="0"/>
          </a:p>
        </p:txBody>
      </p:sp>
      <p:sp>
        <p:nvSpPr>
          <p:cNvPr id="2" name="TextBox 1">
            <a:extLst>
              <a:ext uri="{FF2B5EF4-FFF2-40B4-BE49-F238E27FC236}">
                <a16:creationId xmlns:a16="http://schemas.microsoft.com/office/drawing/2014/main" id="{074A0B3C-C428-C11F-E234-F1A6360A2945}"/>
              </a:ext>
            </a:extLst>
          </p:cNvPr>
          <p:cNvSpPr txBox="1"/>
          <p:nvPr/>
        </p:nvSpPr>
        <p:spPr>
          <a:xfrm>
            <a:off x="3218121" y="4628707"/>
            <a:ext cx="2653290" cy="215444"/>
          </a:xfrm>
          <a:prstGeom prst="rect">
            <a:avLst/>
          </a:prstGeom>
          <a:noFill/>
        </p:spPr>
        <p:txBody>
          <a:bodyPr wrap="none" rtlCol="0">
            <a:spAutoFit/>
          </a:bodyPr>
          <a:lstStyle/>
          <a:p>
            <a:r>
              <a:rPr lang="en-US" sz="800" dirty="0">
                <a:solidFill>
                  <a:schemeClr val="tx1"/>
                </a:solidFill>
              </a:rPr>
              <a:t>https://www.semrush.com/blog/on-page-seo-checklist/</a:t>
            </a:r>
          </a:p>
        </p:txBody>
      </p:sp>
      <p:pic>
        <p:nvPicPr>
          <p:cNvPr id="6" name="Picture 5">
            <a:extLst>
              <a:ext uri="{FF2B5EF4-FFF2-40B4-BE49-F238E27FC236}">
                <a16:creationId xmlns:a16="http://schemas.microsoft.com/office/drawing/2014/main" id="{BF9E77D5-387B-7E5C-D8D0-892068E2E94B}"/>
              </a:ext>
            </a:extLst>
          </p:cNvPr>
          <p:cNvPicPr>
            <a:picLocks noChangeAspect="1"/>
          </p:cNvPicPr>
          <p:nvPr/>
        </p:nvPicPr>
        <p:blipFill>
          <a:blip r:embed="rId3"/>
          <a:stretch>
            <a:fillRect/>
          </a:stretch>
        </p:blipFill>
        <p:spPr>
          <a:xfrm>
            <a:off x="2486690" y="593379"/>
            <a:ext cx="4170619" cy="3956741"/>
          </a:xfrm>
          <a:prstGeom prst="rect">
            <a:avLst/>
          </a:prstGeom>
        </p:spPr>
      </p:pic>
    </p:spTree>
    <p:extLst>
      <p:ext uri="{BB962C8B-B14F-4D97-AF65-F5344CB8AC3E}">
        <p14:creationId xmlns:p14="http://schemas.microsoft.com/office/powerpoint/2010/main" val="4293828045"/>
      </p:ext>
    </p:extLst>
  </p:cSld>
  <p:clrMapOvr>
    <a:masterClrMapping/>
  </p:clrMapOvr>
</p:sld>
</file>

<file path=ppt/theme/theme1.xml><?xml version="1.0" encoding="utf-8"?>
<a:theme xmlns:a="http://schemas.openxmlformats.org/drawingml/2006/main" name="Global Logistics Network Project Proposal by Slidesgo">
  <a:themeElements>
    <a:clrScheme name="Simple Light">
      <a:dk1>
        <a:srgbClr val="FFFFFF"/>
      </a:dk1>
      <a:lt1>
        <a:srgbClr val="1573D0"/>
      </a:lt1>
      <a:dk2>
        <a:srgbClr val="102276"/>
      </a:dk2>
      <a:lt2>
        <a:srgbClr val="F76D7A"/>
      </a:lt2>
      <a:accent1>
        <a:srgbClr val="F79CA5"/>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1772</TotalTime>
  <Words>2628</Words>
  <Application>Microsoft Office PowerPoint</Application>
  <PresentationFormat>On-screen Show (16:9)</PresentationFormat>
  <Paragraphs>196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Lato Light</vt:lpstr>
      <vt:lpstr>Karla</vt:lpstr>
      <vt:lpstr>Arial</vt:lpstr>
      <vt:lpstr>Calibri</vt:lpstr>
      <vt:lpstr>Bai Jamjuree</vt:lpstr>
      <vt:lpstr>Global Logistics Network Project Proposal by Slidesgo</vt:lpstr>
      <vt:lpstr>PowerPoint Presentation</vt:lpstr>
      <vt:lpstr>AI DIGITAL MARKETING</vt:lpstr>
      <vt:lpstr>AI Digital Marketing Curiculum</vt:lpstr>
      <vt:lpstr>Table of Contents</vt:lpstr>
      <vt:lpstr>Search Engine Market Share</vt:lpstr>
      <vt:lpstr>Search Engine Stages</vt:lpstr>
      <vt:lpstr>Search Engine Ranking Factors</vt:lpstr>
      <vt:lpstr>Google Search Engine Layout</vt:lpstr>
      <vt:lpstr>SEO Check List</vt:lpstr>
      <vt:lpstr>Search Engine AI Chat Bot</vt:lpstr>
      <vt:lpstr>Bing AI Copilot vs Google AI Gemini</vt:lpstr>
      <vt:lpstr>SEO WEBSITE AUDIT Demo</vt:lpstr>
      <vt:lpstr>SEO WEBSITE AUDIT - Demo</vt:lpstr>
      <vt:lpstr>KEYWORD RESEARCH/ RoadMap - Demo</vt:lpstr>
      <vt:lpstr>COMPETIVE RESEARCH &amp; ANALYSIS - Demo</vt:lpstr>
      <vt:lpstr>GOOGLE BUSINESS SEO - Demo</vt:lpstr>
      <vt:lpstr>WEBSITE SEO - Demo</vt:lpstr>
      <vt:lpstr>Q &amp; A – More Live 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DIGITAL MARKETING</dc:title>
  <cp:lastModifiedBy>John Yang</cp:lastModifiedBy>
  <cp:revision>44</cp:revision>
  <dcterms:modified xsi:type="dcterms:W3CDTF">2025-03-20T05:33:25Z</dcterms:modified>
</cp:coreProperties>
</file>