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37"/>
  </p:notesMasterIdLst>
  <p:sldIdLst>
    <p:sldId id="290" r:id="rId2"/>
    <p:sldId id="280" r:id="rId3"/>
    <p:sldId id="278" r:id="rId4"/>
    <p:sldId id="292" r:id="rId5"/>
    <p:sldId id="258" r:id="rId6"/>
    <p:sldId id="259" r:id="rId7"/>
    <p:sldId id="260" r:id="rId8"/>
    <p:sldId id="261" r:id="rId9"/>
    <p:sldId id="262" r:id="rId10"/>
    <p:sldId id="274" r:id="rId11"/>
    <p:sldId id="297" r:id="rId12"/>
    <p:sldId id="298" r:id="rId13"/>
    <p:sldId id="293" r:id="rId14"/>
    <p:sldId id="294" r:id="rId15"/>
    <p:sldId id="295" r:id="rId16"/>
    <p:sldId id="299" r:id="rId17"/>
    <p:sldId id="300" r:id="rId18"/>
    <p:sldId id="301" r:id="rId19"/>
    <p:sldId id="302" r:id="rId20"/>
    <p:sldId id="306" r:id="rId21"/>
    <p:sldId id="303" r:id="rId22"/>
    <p:sldId id="304" r:id="rId23"/>
    <p:sldId id="305" r:id="rId24"/>
    <p:sldId id="307" r:id="rId25"/>
    <p:sldId id="308" r:id="rId26"/>
    <p:sldId id="309" r:id="rId27"/>
    <p:sldId id="310" r:id="rId28"/>
    <p:sldId id="311" r:id="rId29"/>
    <p:sldId id="263" r:id="rId30"/>
    <p:sldId id="265" r:id="rId31"/>
    <p:sldId id="266" r:id="rId32"/>
    <p:sldId id="269" r:id="rId33"/>
    <p:sldId id="270" r:id="rId34"/>
    <p:sldId id="272" r:id="rId35"/>
    <p:sldId id="291" r:id="rId36"/>
  </p:sldIdLst>
  <p:sldSz cx="9144000" cy="5143500" type="screen16x9"/>
  <p:notesSz cx="6858000" cy="9144000"/>
  <p:embeddedFontLst>
    <p:embeddedFont>
      <p:font typeface="Bai Jamjuree" panose="020B0604020202020204" charset="-34"/>
      <p:regular r:id="rId38"/>
      <p:bold r:id="rId39"/>
      <p:italic r:id="rId40"/>
      <p:boldItalic r:id="rId41"/>
    </p:embeddedFont>
    <p:embeddedFont>
      <p:font typeface="Karla" pitchFamily="2" charset="0"/>
      <p:regular r:id="rId42"/>
      <p:bold r:id="rId43"/>
      <p:italic r:id="rId44"/>
      <p:boldItalic r:id="rId45"/>
    </p:embeddedFont>
    <p:embeddedFont>
      <p:font typeface="Lato Light" panose="020F0502020204030203" pitchFamily="34" charset="0"/>
      <p:regular r:id="rId46"/>
      <p: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CE77CC7-7006-4BEF-ABEB-0964329A9D21}">
  <a:tblStyle styleId="{2CE77CC7-7006-4BEF-ABEB-0964329A9D21}"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5" d="100"/>
          <a:sy n="125" d="100"/>
        </p:scale>
        <p:origin x="1194"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1853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a:extLst>
            <a:ext uri="{FF2B5EF4-FFF2-40B4-BE49-F238E27FC236}">
              <a16:creationId xmlns:a16="http://schemas.microsoft.com/office/drawing/2014/main" id="{94E01BB1-6E57-4511-B0CB-F6A3575950B4}"/>
            </a:ext>
          </a:extLst>
        </p:cNvPr>
        <p:cNvGrpSpPr/>
        <p:nvPr/>
      </p:nvGrpSpPr>
      <p:grpSpPr>
        <a:xfrm>
          <a:off x="0" y="0"/>
          <a:ext cx="0" cy="0"/>
          <a:chOff x="0" y="0"/>
          <a:chExt cx="0" cy="0"/>
        </a:xfrm>
      </p:grpSpPr>
      <p:sp>
        <p:nvSpPr>
          <p:cNvPr id="1993" name="Google Shape;1993;gd431007ba2_0_208:notes">
            <a:extLst>
              <a:ext uri="{FF2B5EF4-FFF2-40B4-BE49-F238E27FC236}">
                <a16:creationId xmlns:a16="http://schemas.microsoft.com/office/drawing/2014/main" id="{7FB75FDF-FAB8-37ED-A3C6-3455E6947DB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a:extLst>
              <a:ext uri="{FF2B5EF4-FFF2-40B4-BE49-F238E27FC236}">
                <a16:creationId xmlns:a16="http://schemas.microsoft.com/office/drawing/2014/main" id="{A7DD2AF0-BDE0-B63F-E568-9AA6CA1F7CA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283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a:extLst>
            <a:ext uri="{FF2B5EF4-FFF2-40B4-BE49-F238E27FC236}">
              <a16:creationId xmlns:a16="http://schemas.microsoft.com/office/drawing/2014/main" id="{097610A5-8F2D-59C3-31C5-6B8B2D5E3A90}"/>
            </a:ext>
          </a:extLst>
        </p:cNvPr>
        <p:cNvGrpSpPr/>
        <p:nvPr/>
      </p:nvGrpSpPr>
      <p:grpSpPr>
        <a:xfrm>
          <a:off x="0" y="0"/>
          <a:ext cx="0" cy="0"/>
          <a:chOff x="0" y="0"/>
          <a:chExt cx="0" cy="0"/>
        </a:xfrm>
      </p:grpSpPr>
      <p:sp>
        <p:nvSpPr>
          <p:cNvPr id="1993" name="Google Shape;1993;gd431007ba2_0_208:notes">
            <a:extLst>
              <a:ext uri="{FF2B5EF4-FFF2-40B4-BE49-F238E27FC236}">
                <a16:creationId xmlns:a16="http://schemas.microsoft.com/office/drawing/2014/main" id="{3988DF4A-BFB2-9615-236B-17954B2397F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a:extLst>
              <a:ext uri="{FF2B5EF4-FFF2-40B4-BE49-F238E27FC236}">
                <a16:creationId xmlns:a16="http://schemas.microsoft.com/office/drawing/2014/main" id="{BE2DF934-FCDE-3CA6-742C-BD19964F281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5875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a:extLst>
            <a:ext uri="{FF2B5EF4-FFF2-40B4-BE49-F238E27FC236}">
              <a16:creationId xmlns:a16="http://schemas.microsoft.com/office/drawing/2014/main" id="{AE979406-383C-A443-C313-767670A0B473}"/>
            </a:ext>
          </a:extLst>
        </p:cNvPr>
        <p:cNvGrpSpPr/>
        <p:nvPr/>
      </p:nvGrpSpPr>
      <p:grpSpPr>
        <a:xfrm>
          <a:off x="0" y="0"/>
          <a:ext cx="0" cy="0"/>
          <a:chOff x="0" y="0"/>
          <a:chExt cx="0" cy="0"/>
        </a:xfrm>
      </p:grpSpPr>
      <p:sp>
        <p:nvSpPr>
          <p:cNvPr id="1993" name="Google Shape;1993;gd431007ba2_0_208:notes">
            <a:extLst>
              <a:ext uri="{FF2B5EF4-FFF2-40B4-BE49-F238E27FC236}">
                <a16:creationId xmlns:a16="http://schemas.microsoft.com/office/drawing/2014/main" id="{ED7E0102-ED65-0465-2B05-5C06E99BA63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a:extLst>
              <a:ext uri="{FF2B5EF4-FFF2-40B4-BE49-F238E27FC236}">
                <a16:creationId xmlns:a16="http://schemas.microsoft.com/office/drawing/2014/main" id="{47732ECB-5D01-2490-D52D-31B4852025C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0489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a:extLst>
            <a:ext uri="{FF2B5EF4-FFF2-40B4-BE49-F238E27FC236}">
              <a16:creationId xmlns:a16="http://schemas.microsoft.com/office/drawing/2014/main" id="{1C178A8D-362A-29C6-CF66-5DE852BB5DE0}"/>
            </a:ext>
          </a:extLst>
        </p:cNvPr>
        <p:cNvGrpSpPr/>
        <p:nvPr/>
      </p:nvGrpSpPr>
      <p:grpSpPr>
        <a:xfrm>
          <a:off x="0" y="0"/>
          <a:ext cx="0" cy="0"/>
          <a:chOff x="0" y="0"/>
          <a:chExt cx="0" cy="0"/>
        </a:xfrm>
      </p:grpSpPr>
      <p:sp>
        <p:nvSpPr>
          <p:cNvPr id="1993" name="Google Shape;1993;gd431007ba2_0_208:notes">
            <a:extLst>
              <a:ext uri="{FF2B5EF4-FFF2-40B4-BE49-F238E27FC236}">
                <a16:creationId xmlns:a16="http://schemas.microsoft.com/office/drawing/2014/main" id="{8E5691DF-D8B5-E4D6-5D7D-433D9DA39AD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a:extLst>
              <a:ext uri="{FF2B5EF4-FFF2-40B4-BE49-F238E27FC236}">
                <a16:creationId xmlns:a16="http://schemas.microsoft.com/office/drawing/2014/main" id="{8AFEE3CD-0F51-1B55-2BCA-F3F7BE1D5AA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1865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a:extLst>
            <a:ext uri="{FF2B5EF4-FFF2-40B4-BE49-F238E27FC236}">
              <a16:creationId xmlns:a16="http://schemas.microsoft.com/office/drawing/2014/main" id="{10FC89CC-2F8C-DEAF-89FB-EF5941CD13EA}"/>
            </a:ext>
          </a:extLst>
        </p:cNvPr>
        <p:cNvGrpSpPr/>
        <p:nvPr/>
      </p:nvGrpSpPr>
      <p:grpSpPr>
        <a:xfrm>
          <a:off x="0" y="0"/>
          <a:ext cx="0" cy="0"/>
          <a:chOff x="0" y="0"/>
          <a:chExt cx="0" cy="0"/>
        </a:xfrm>
      </p:grpSpPr>
      <p:sp>
        <p:nvSpPr>
          <p:cNvPr id="1993" name="Google Shape;1993;gd431007ba2_0_208:notes">
            <a:extLst>
              <a:ext uri="{FF2B5EF4-FFF2-40B4-BE49-F238E27FC236}">
                <a16:creationId xmlns:a16="http://schemas.microsoft.com/office/drawing/2014/main" id="{4D876C8C-856A-FB39-D6F6-D569166971B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a:extLst>
              <a:ext uri="{FF2B5EF4-FFF2-40B4-BE49-F238E27FC236}">
                <a16:creationId xmlns:a16="http://schemas.microsoft.com/office/drawing/2014/main" id="{A13034D3-A072-781B-1BC5-F3B6CEF750E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701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a:extLst>
            <a:ext uri="{FF2B5EF4-FFF2-40B4-BE49-F238E27FC236}">
              <a16:creationId xmlns:a16="http://schemas.microsoft.com/office/drawing/2014/main" id="{CB74CA50-080E-DF64-FBCA-2F92AF433B1F}"/>
            </a:ext>
          </a:extLst>
        </p:cNvPr>
        <p:cNvGrpSpPr/>
        <p:nvPr/>
      </p:nvGrpSpPr>
      <p:grpSpPr>
        <a:xfrm>
          <a:off x="0" y="0"/>
          <a:ext cx="0" cy="0"/>
          <a:chOff x="0" y="0"/>
          <a:chExt cx="0" cy="0"/>
        </a:xfrm>
      </p:grpSpPr>
      <p:sp>
        <p:nvSpPr>
          <p:cNvPr id="1993" name="Google Shape;1993;gd431007ba2_0_208:notes">
            <a:extLst>
              <a:ext uri="{FF2B5EF4-FFF2-40B4-BE49-F238E27FC236}">
                <a16:creationId xmlns:a16="http://schemas.microsoft.com/office/drawing/2014/main" id="{3C4D86EC-DE82-6AAA-DC4E-E8E26C53A70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a:extLst>
              <a:ext uri="{FF2B5EF4-FFF2-40B4-BE49-F238E27FC236}">
                <a16:creationId xmlns:a16="http://schemas.microsoft.com/office/drawing/2014/main" id="{8279FB4E-7ECC-010E-56D4-C228F9F5F0C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1642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a:extLst>
            <a:ext uri="{FF2B5EF4-FFF2-40B4-BE49-F238E27FC236}">
              <a16:creationId xmlns:a16="http://schemas.microsoft.com/office/drawing/2014/main" id="{BD869072-5565-E817-7369-EB3813A2C05F}"/>
            </a:ext>
          </a:extLst>
        </p:cNvPr>
        <p:cNvGrpSpPr/>
        <p:nvPr/>
      </p:nvGrpSpPr>
      <p:grpSpPr>
        <a:xfrm>
          <a:off x="0" y="0"/>
          <a:ext cx="0" cy="0"/>
          <a:chOff x="0" y="0"/>
          <a:chExt cx="0" cy="0"/>
        </a:xfrm>
      </p:grpSpPr>
      <p:sp>
        <p:nvSpPr>
          <p:cNvPr id="1993" name="Google Shape;1993;gd431007ba2_0_208:notes">
            <a:extLst>
              <a:ext uri="{FF2B5EF4-FFF2-40B4-BE49-F238E27FC236}">
                <a16:creationId xmlns:a16="http://schemas.microsoft.com/office/drawing/2014/main" id="{C5AA4FE9-47B6-5EEB-231F-358D2F90F19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a:extLst>
              <a:ext uri="{FF2B5EF4-FFF2-40B4-BE49-F238E27FC236}">
                <a16:creationId xmlns:a16="http://schemas.microsoft.com/office/drawing/2014/main" id="{5CE94052-80A0-F185-6C81-83576B6A943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3260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a:extLst>
            <a:ext uri="{FF2B5EF4-FFF2-40B4-BE49-F238E27FC236}">
              <a16:creationId xmlns:a16="http://schemas.microsoft.com/office/drawing/2014/main" id="{59748BAC-4AD2-0287-15CC-97EF47CC9D43}"/>
            </a:ext>
          </a:extLst>
        </p:cNvPr>
        <p:cNvGrpSpPr/>
        <p:nvPr/>
      </p:nvGrpSpPr>
      <p:grpSpPr>
        <a:xfrm>
          <a:off x="0" y="0"/>
          <a:ext cx="0" cy="0"/>
          <a:chOff x="0" y="0"/>
          <a:chExt cx="0" cy="0"/>
        </a:xfrm>
      </p:grpSpPr>
      <p:sp>
        <p:nvSpPr>
          <p:cNvPr id="1993" name="Google Shape;1993;gd431007ba2_0_208:notes">
            <a:extLst>
              <a:ext uri="{FF2B5EF4-FFF2-40B4-BE49-F238E27FC236}">
                <a16:creationId xmlns:a16="http://schemas.microsoft.com/office/drawing/2014/main" id="{2D089F62-AC3C-B807-063F-13ADC0DCA05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a:extLst>
              <a:ext uri="{FF2B5EF4-FFF2-40B4-BE49-F238E27FC236}">
                <a16:creationId xmlns:a16="http://schemas.microsoft.com/office/drawing/2014/main" id="{9FD1F554-C5E2-31D9-9B47-3A992DE885A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5438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a:extLst>
            <a:ext uri="{FF2B5EF4-FFF2-40B4-BE49-F238E27FC236}">
              <a16:creationId xmlns:a16="http://schemas.microsoft.com/office/drawing/2014/main" id="{E898B9C7-02D1-9642-25F0-421ACFDEA83C}"/>
            </a:ext>
          </a:extLst>
        </p:cNvPr>
        <p:cNvGrpSpPr/>
        <p:nvPr/>
      </p:nvGrpSpPr>
      <p:grpSpPr>
        <a:xfrm>
          <a:off x="0" y="0"/>
          <a:ext cx="0" cy="0"/>
          <a:chOff x="0" y="0"/>
          <a:chExt cx="0" cy="0"/>
        </a:xfrm>
      </p:grpSpPr>
      <p:sp>
        <p:nvSpPr>
          <p:cNvPr id="1993" name="Google Shape;1993;gd431007ba2_0_208:notes">
            <a:extLst>
              <a:ext uri="{FF2B5EF4-FFF2-40B4-BE49-F238E27FC236}">
                <a16:creationId xmlns:a16="http://schemas.microsoft.com/office/drawing/2014/main" id="{38139A48-8F1F-9C79-193E-024F7C0662B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a:extLst>
              <a:ext uri="{FF2B5EF4-FFF2-40B4-BE49-F238E27FC236}">
                <a16:creationId xmlns:a16="http://schemas.microsoft.com/office/drawing/2014/main" id="{EF3269BA-9F21-0C10-5F26-C194737EB6C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2590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2" name="Google Shape;51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800" b="1"/>
              <a:t>Entered text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Make the slides very easy for entrpenuers to understand, use a lot of vizulization and analogies</a:t>
            </a:r>
            <a:endParaRPr sz="1200"/>
          </a:p>
          <a:p>
            <a:pPr marL="0" lvl="0" indent="0" algn="l" rtl="0">
              <a:lnSpc>
                <a:spcPct val="100000"/>
              </a:lnSpc>
              <a:spcBef>
                <a:spcPts val="0"/>
              </a:spcBef>
              <a:spcAft>
                <a:spcPts val="0"/>
              </a:spcAft>
              <a:buSzPts val="1100"/>
              <a:buNone/>
            </a:pPr>
            <a:r>
              <a:rPr lang="en" sz="1200"/>
              <a:t>Generative AI Overview (10 minutes): Give a high-level overview of generative AI, including its potential and its limitations. Discuss how it's being used in digital marketing, with examples of tasks it can automate or enhance, such as content creation, customer segmentation, ad targeting, and campaign optimization.</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"What is Generative AI?"</a:t>
            </a:r>
            <a:endParaRPr sz="1200"/>
          </a:p>
          <a:p>
            <a:pPr marL="0" lvl="0" indent="0" algn="l" rtl="0">
              <a:lnSpc>
                <a:spcPct val="100000"/>
              </a:lnSpc>
              <a:spcBef>
                <a:spcPts val="0"/>
              </a:spcBef>
              <a:spcAft>
                <a:spcPts val="0"/>
              </a:spcAft>
              <a:buSzPts val="1100"/>
              <a:buNone/>
            </a:pPr>
            <a:r>
              <a:rPr lang="en" sz="1200"/>
              <a:t>Content: Definition of generative AI, brief explanation of how it works.</a:t>
            </a:r>
            <a:endParaRPr sz="1200"/>
          </a:p>
          <a:p>
            <a:pPr marL="0" lvl="0" indent="0" algn="l" rtl="0">
              <a:lnSpc>
                <a:spcPct val="100000"/>
              </a:lnSpc>
              <a:spcBef>
                <a:spcPts val="0"/>
              </a:spcBef>
              <a:spcAft>
                <a:spcPts val="0"/>
              </a:spcAft>
              <a:buSzPts val="1100"/>
              <a:buNone/>
            </a:pPr>
            <a:r>
              <a:rPr lang="en" sz="1200"/>
              <a:t>Visualization: A simple diagram showing the input and output of a generative AI model.</a:t>
            </a:r>
            <a:endParaRPr sz="1200"/>
          </a:p>
          <a:p>
            <a:pPr marL="0" lvl="0" indent="0" algn="l" rtl="0">
              <a:lnSpc>
                <a:spcPct val="100000"/>
              </a:lnSpc>
              <a:spcBef>
                <a:spcPts val="0"/>
              </a:spcBef>
              <a:spcAft>
                <a:spcPts val="0"/>
              </a:spcAft>
              <a:buSzPts val="1100"/>
              <a:buNone/>
            </a:pPr>
            <a:r>
              <a:rPr lang="en" sz="1200"/>
              <a:t>Transcript: "Generative AI is a type of artificial intelligence that can create new content. It's like a digital artist that can paint a picture, write a story, or compose a song. But instead of paintbrushes and pens, it uses data and algorithms."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"The Potential of Generative AI"</a:t>
            </a:r>
            <a:endParaRPr sz="1200"/>
          </a:p>
          <a:p>
            <a:pPr marL="0" lvl="0" indent="0" algn="l" rtl="0">
              <a:lnSpc>
                <a:spcPct val="100000"/>
              </a:lnSpc>
              <a:spcBef>
                <a:spcPts val="0"/>
              </a:spcBef>
              <a:spcAft>
                <a:spcPts val="0"/>
              </a:spcAft>
              <a:buSzPts val="1100"/>
              <a:buNone/>
            </a:pPr>
            <a:r>
              <a:rPr lang="en" sz="1200"/>
              <a:t>Content: Explanation of the potential of generative AI, including its ability to automate tasks, enhance creativity, and personalize content.</a:t>
            </a:r>
            <a:endParaRPr sz="1200"/>
          </a:p>
          <a:p>
            <a:pPr marL="0" lvl="0" indent="0" algn="l" rtl="0">
              <a:lnSpc>
                <a:spcPct val="100000"/>
              </a:lnSpc>
              <a:spcBef>
                <a:spcPts val="0"/>
              </a:spcBef>
              <a:spcAft>
                <a:spcPts val="0"/>
              </a:spcAft>
              <a:buSzPts val="1100"/>
              <a:buNone/>
            </a:pPr>
            <a:r>
              <a:rPr lang="en" sz="1200"/>
              <a:t>Visualization: A list or mind map of the potential benefits of generative AI.</a:t>
            </a:r>
            <a:endParaRPr sz="1200"/>
          </a:p>
          <a:p>
            <a:pPr marL="0" lvl="0" indent="0" algn="l" rtl="0">
              <a:lnSpc>
                <a:spcPct val="100000"/>
              </a:lnSpc>
              <a:spcBef>
                <a:spcPts val="0"/>
              </a:spcBef>
              <a:spcAft>
                <a:spcPts val="0"/>
              </a:spcAft>
              <a:buSzPts val="1100"/>
              <a:buNone/>
            </a:pPr>
            <a:r>
              <a:rPr lang="en" sz="1200"/>
              <a:t>Transcript: "Imagine having a personal assistant that can write your emails, create your social media posts, and even design your website. That's the potential of generative AI. It can automate mundane tasks, enhance our creativity by providing new ideas, and personalize content to individual users."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"Generative AI in Digital Marketing"</a:t>
            </a:r>
            <a:endParaRPr sz="1200"/>
          </a:p>
          <a:p>
            <a:pPr marL="0" lvl="0" indent="0" algn="l" rtl="0">
              <a:lnSpc>
                <a:spcPct val="100000"/>
              </a:lnSpc>
              <a:spcBef>
                <a:spcPts val="0"/>
              </a:spcBef>
              <a:spcAft>
                <a:spcPts val="0"/>
              </a:spcAft>
              <a:buSzPts val="1100"/>
              <a:buNone/>
            </a:pPr>
            <a:r>
              <a:rPr lang="en" sz="1200"/>
              <a:t>Content: Explanation of how generative AI is used in digital marketing, with examples of tasks it can automate or enhance.</a:t>
            </a:r>
            <a:endParaRPr sz="1200"/>
          </a:p>
          <a:p>
            <a:pPr marL="0" lvl="0" indent="0" algn="l" rtl="0">
              <a:lnSpc>
                <a:spcPct val="100000"/>
              </a:lnSpc>
              <a:spcBef>
                <a:spcPts val="0"/>
              </a:spcBef>
              <a:spcAft>
                <a:spcPts val="0"/>
              </a:spcAft>
              <a:buSzPts val="1100"/>
              <a:buNone/>
            </a:pPr>
            <a:r>
              <a:rPr lang="en" sz="1200"/>
              <a:t>Visualization: A flowchart showing how generative AI can be used in different stages of a digital marketing campaign.</a:t>
            </a:r>
            <a:endParaRPr sz="1200"/>
          </a:p>
          <a:p>
            <a:pPr marL="0" lvl="0" indent="0" algn="l" rtl="0">
              <a:lnSpc>
                <a:spcPct val="100000"/>
              </a:lnSpc>
              <a:spcBef>
                <a:spcPts val="0"/>
              </a:spcBef>
              <a:spcAft>
                <a:spcPts val="0"/>
              </a:spcAft>
              <a:buSzPts val="1100"/>
              <a:buNone/>
            </a:pPr>
            <a:r>
              <a:rPr lang="en" sz="1200"/>
              <a:t>Transcript: "In digital marketing, generative AI is like a Swiss Army knife. It can write engaging ad copy, segment customers based on their behavior, target ads to the right audience, and optimize marketing campaigns for better results. It's like having a team of expert marketers working 24/7 to help your business grow."</a:t>
            </a:r>
            <a:endParaRPr sz="1200"/>
          </a:p>
          <a:p>
            <a:pPr marL="0" lvl="0" indent="0" algn="l" rtl="0">
              <a:lnSpc>
                <a:spcPct val="100000"/>
              </a:lnSpc>
              <a:spcBef>
                <a:spcPts val="0"/>
              </a:spcBef>
              <a:spcAft>
                <a:spcPts val="0"/>
              </a:spcAft>
              <a:buSzPts val="1100"/>
              <a:buNone/>
            </a:pPr>
            <a:r>
              <a:rPr lang="en" sz="1200"/>
              <a:t>Slide : Limitations of Generative AI</a:t>
            </a:r>
            <a:endParaRPr sz="1200"/>
          </a:p>
          <a:p>
            <a:pPr marL="0" lvl="0" indent="0" algn="l" rtl="0">
              <a:lnSpc>
                <a:spcPct val="100000"/>
              </a:lnSpc>
              <a:spcBef>
                <a:spcPts val="0"/>
              </a:spcBef>
              <a:spcAft>
                <a:spcPts val="0"/>
              </a:spcAft>
              <a:buSzPts val="1100"/>
              <a:buNone/>
            </a:pPr>
            <a:r>
              <a:rPr lang="en" sz="1200"/>
              <a:t>Title: "The Limitations of Generative AI"</a:t>
            </a:r>
            <a:endParaRPr sz="1200"/>
          </a:p>
          <a:p>
            <a:pPr marL="0" lvl="0" indent="0" algn="l" rtl="0">
              <a:lnSpc>
                <a:spcPct val="100000"/>
              </a:lnSpc>
              <a:spcBef>
                <a:spcPts val="0"/>
              </a:spcBef>
              <a:spcAft>
                <a:spcPts val="0"/>
              </a:spcAft>
              <a:buSzPts val="1100"/>
              <a:buNone/>
            </a:pPr>
            <a:r>
              <a:rPr lang="en" sz="1200"/>
              <a:t>Content: Discussion of the limitations of generative AI, including its reliance on training data and the risk of bias.</a:t>
            </a:r>
            <a:endParaRPr sz="1200"/>
          </a:p>
          <a:p>
            <a:pPr marL="0" lvl="0" indent="0" algn="l" rtl="0">
              <a:lnSpc>
                <a:spcPct val="100000"/>
              </a:lnSpc>
              <a:spcBef>
                <a:spcPts val="0"/>
              </a:spcBef>
              <a:spcAft>
                <a:spcPts val="0"/>
              </a:spcAft>
              <a:buSzPts val="1100"/>
              <a:buNone/>
            </a:pPr>
            <a:r>
              <a:rPr lang="en" sz="1200"/>
              <a:t>Visualization: A list or mind map of the limitations of generative AI.</a:t>
            </a:r>
            <a:endParaRPr sz="1200"/>
          </a:p>
          <a:p>
            <a:pPr marL="0" lvl="0" indent="0" algn="l" rtl="0">
              <a:lnSpc>
                <a:spcPct val="100000"/>
              </a:lnSpc>
              <a:spcBef>
                <a:spcPts val="0"/>
              </a:spcBef>
              <a:spcAft>
                <a:spcPts val="0"/>
              </a:spcAft>
              <a:buSzPts val="1100"/>
              <a:buNone/>
            </a:pPr>
            <a:r>
              <a:rPr lang="en" sz="1200"/>
              <a:t>Transcript: "But generative AI is not a magic wand. It's only as good as the data it's trained on. If the data is biased, the AI will be biased too. And while it can generate new content, it doesn't understand the content in the same way a human does. It's like a parrot that can mimic human speech but doesn't understand the meaning of the words."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Deep Dive into GPT, BARD, and CLAUDE (10 minutes): Discuss these three systems in detail. Explain what they are, how they work, and their unique features. Use visuals and simple language to make it easy for your audience to understand.</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GPT"</a:t>
            </a:r>
            <a:endParaRPr sz="1200"/>
          </a:p>
          <a:p>
            <a:pPr marL="0" lvl="0" indent="0" algn="l" rtl="0">
              <a:lnSpc>
                <a:spcPct val="100000"/>
              </a:lnSpc>
              <a:spcBef>
                <a:spcPts val="0"/>
              </a:spcBef>
              <a:spcAft>
                <a:spcPts val="0"/>
              </a:spcAft>
              <a:buSzPts val="1100"/>
              <a:buNone/>
            </a:pPr>
            <a:r>
              <a:rPr lang="en" sz="1200"/>
              <a:t>Content: List of pros and cons of using GPT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"GPT has many strengths, such as its ability to generate human-like text and its versatility in handling different types of content. However, it also has some limitations. For example, it can sometimes generate text that is nonsensical or inappropriate, and it requires a large amount of data to train."</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BARD"</a:t>
            </a:r>
            <a:endParaRPr sz="1200"/>
          </a:p>
          <a:p>
            <a:pPr marL="0" lvl="0" indent="0" algn="l" rtl="0">
              <a:lnSpc>
                <a:spcPct val="100000"/>
              </a:lnSpc>
              <a:spcBef>
                <a:spcPts val="0"/>
              </a:spcBef>
              <a:spcAft>
                <a:spcPts val="0"/>
              </a:spcAft>
              <a:buSzPts val="1100"/>
              <a:buNone/>
            </a:pPr>
            <a:r>
              <a:rPr lang="en" sz="1200"/>
              <a:t>Content: List of pros and cons of using BARD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"BARD excels at evaluating and ranking arguments, which can be useful in applications like automated fact-checking or content moderation. However, its ability to generate creative content is limited, and it may not be as effective in contexts where creativity and novelty are important."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CLAUDE"</a:t>
            </a:r>
            <a:endParaRPr sz="1200"/>
          </a:p>
          <a:p>
            <a:pPr marL="0" lvl="0" indent="0" algn="l" rtl="0">
              <a:lnSpc>
                <a:spcPct val="100000"/>
              </a:lnSpc>
              <a:spcBef>
                <a:spcPts val="0"/>
              </a:spcBef>
              <a:spcAft>
                <a:spcPts val="0"/>
              </a:spcAft>
              <a:buSzPts val="1100"/>
              <a:buNone/>
            </a:pPr>
            <a:r>
              <a:rPr lang="en" sz="1200"/>
              <a:t>Content: List of pros and cons of using CLAUDE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"CLAUDE is great for generating creative content, which can be a big advantage in fields like advertising or entertainment. However, its output can be unpredictable, and it may require more oversight and editing than other systems."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"Pricing Models for GPT, BARD, and CLAUDE"</a:t>
            </a:r>
            <a:endParaRPr sz="1200"/>
          </a:p>
          <a:p>
            <a:pPr marL="0" lvl="0" indent="0" algn="l" rtl="0">
              <a:lnSpc>
                <a:spcPct val="100000"/>
              </a:lnSpc>
              <a:spcBef>
                <a:spcPts val="0"/>
              </a:spcBef>
              <a:spcAft>
                <a:spcPts val="0"/>
              </a:spcAft>
              <a:buSzPts val="1100"/>
              <a:buNone/>
            </a:pPr>
            <a:r>
              <a:rPr lang="en" sz="1200"/>
              <a:t>Content: Overview of the pricing models for GPT, BARD, and CLAUDE.</a:t>
            </a:r>
            <a:endParaRPr sz="1200"/>
          </a:p>
          <a:p>
            <a:pPr marL="0" lvl="0" indent="0" algn="l" rtl="0">
              <a:lnSpc>
                <a:spcPct val="100000"/>
              </a:lnSpc>
              <a:spcBef>
                <a:spcPts val="0"/>
              </a:spcBef>
              <a:spcAft>
                <a:spcPts val="0"/>
              </a:spcAft>
              <a:buSzPts val="1100"/>
              <a:buNone/>
            </a:pPr>
            <a:r>
              <a:rPr lang="en" sz="1200"/>
              <a:t>Visualization: A simple table or infographic showing the pricing models.</a:t>
            </a:r>
            <a:endParaRPr sz="1200"/>
          </a:p>
          <a:p>
            <a:pPr marL="0" lvl="0" indent="0" algn="l" rtl="0">
              <a:lnSpc>
                <a:spcPct val="100000"/>
              </a:lnSpc>
              <a:spcBef>
                <a:spcPts val="0"/>
              </a:spcBef>
              <a:spcAft>
                <a:spcPts val="0"/>
              </a:spcAft>
              <a:buSzPts val="1100"/>
              <a:buNone/>
            </a:pPr>
            <a:r>
              <a:rPr lang="en" sz="1200"/>
              <a:t>Transcript: "The pricing models for GPT, BARD, and CLAUDE vary. Some charge based on the amount of text generated, while others charge based on the number of API calls. It's important to understand the pricing model before you start using these systems, to ensure that they fit within your budget."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"Understanding Parameters in Generative AI"</a:t>
            </a:r>
            <a:endParaRPr sz="1200"/>
          </a:p>
          <a:p>
            <a:pPr marL="0" lvl="0" indent="0" algn="l" rtl="0">
              <a:lnSpc>
                <a:spcPct val="100000"/>
              </a:lnSpc>
              <a:spcBef>
                <a:spcPts val="0"/>
              </a:spcBef>
              <a:spcAft>
                <a:spcPts val="0"/>
              </a:spcAft>
              <a:buSzPts val="1100"/>
              <a:buNone/>
            </a:pPr>
            <a:r>
              <a:rPr lang="en" sz="1200"/>
              <a:t>Content: Explanation of what parameters are and how they affect the output of generative AI systems.</a:t>
            </a:r>
            <a:endParaRPr sz="1200"/>
          </a:p>
          <a:p>
            <a:pPr marL="0" lvl="0" indent="0" algn="l" rtl="0">
              <a:lnSpc>
                <a:spcPct val="100000"/>
              </a:lnSpc>
              <a:spcBef>
                <a:spcPts val="0"/>
              </a:spcBef>
              <a:spcAft>
                <a:spcPts val="0"/>
              </a:spcAft>
              <a:buSzPts val="1100"/>
              <a:buNone/>
            </a:pPr>
            <a:r>
              <a:rPr lang="en" sz="1200"/>
              <a:t>Visualization: A simple diagram or infographic showing how changing parameters can change the output.</a:t>
            </a:r>
            <a:endParaRPr sz="1200"/>
          </a:p>
          <a:p>
            <a:pPr marL="0" lvl="0" indent="0" algn="l" rtl="0">
              <a:lnSpc>
                <a:spcPct val="100000"/>
              </a:lnSpc>
              <a:spcBef>
                <a:spcPts val="0"/>
              </a:spcBef>
              <a:spcAft>
                <a:spcPts val="0"/>
              </a:spcAft>
              <a:buSzPts val="1100"/>
              <a:buNone/>
            </a:pPr>
            <a:r>
              <a:rPr lang="en" sz="1200"/>
              <a:t>Transcript: "Parameters in generative AI are like the knobs and dials on a sound mixer. They control how the AI generates content. For example, you can adjust the 'temperature' parameter to make the output more or less random, or the 'max tokens' parameter to control the length of the output. Understanding these parameters can help you get the most out of these systems."</a:t>
            </a:r>
            <a:endParaRPr sz="1200"/>
          </a:p>
          <a:p>
            <a:pPr marL="0" lvl="0" indent="0" algn="l" rtl="0">
              <a:lnSpc>
                <a:spcPct val="100000"/>
              </a:lnSpc>
              <a:spcBef>
                <a:spcPts val="0"/>
              </a:spcBef>
              <a:spcAft>
                <a:spcPts val="0"/>
              </a:spcAft>
              <a:buSzPts val="1100"/>
              <a:buNone/>
            </a:pPr>
            <a:r>
              <a:rPr lang="en" sz="1200"/>
              <a:t>Remember, the key to a great presentation is to make complex concepts easy to understand. Use simple language, analogies, and visuals to help your audience understand these concepts.</a:t>
            </a:r>
            <a:endParaRPr sz="1800" b="1"/>
          </a:p>
          <a:p>
            <a:pPr marL="0" lvl="0" indent="0" algn="l" rtl="0">
              <a:lnSpc>
                <a:spcPct val="100000"/>
              </a:lnSpc>
              <a:spcBef>
                <a:spcPts val="0"/>
              </a:spcBef>
              <a:spcAft>
                <a:spcPts val="0"/>
              </a:spcAft>
              <a:buSzPts val="1100"/>
              <a:buNone/>
            </a:pPr>
            <a:endParaRPr sz="1800" b="1"/>
          </a:p>
          <a:p>
            <a:pPr marL="0" lvl="0" indent="0" algn="l" rtl="0">
              <a:lnSpc>
                <a:spcPct val="100000"/>
              </a:lnSpc>
              <a:spcBef>
                <a:spcPts val="0"/>
              </a:spcBef>
              <a:spcAft>
                <a:spcPts val="0"/>
              </a:spcAft>
              <a:buSzPts val="1100"/>
              <a:buNone/>
            </a:pPr>
            <a:r>
              <a:rPr lang="en" sz="1800" b="1"/>
              <a:t>Entered text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Generative AI Overview (10 minutes): Give a high-level overview of generative AI, including its potential and its limitations. Discuss how it's being used in digital marketing, with examples of tasks it can automate or enhance, such as content creation, customer segmentation, ad targeting, and campaign optimization.</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"What is Generative AI?"</a:t>
            </a:r>
            <a:endParaRPr sz="1200"/>
          </a:p>
          <a:p>
            <a:pPr marL="0" lvl="0" indent="0" algn="l" rtl="0">
              <a:lnSpc>
                <a:spcPct val="100000"/>
              </a:lnSpc>
              <a:spcBef>
                <a:spcPts val="0"/>
              </a:spcBef>
              <a:spcAft>
                <a:spcPts val="0"/>
              </a:spcAft>
              <a:buSzPts val="1100"/>
              <a:buNone/>
            </a:pPr>
            <a:r>
              <a:rPr lang="en" sz="1200"/>
              <a:t>Content: Definition of generative AI, brief explanation of how it works.</a:t>
            </a:r>
            <a:endParaRPr sz="1200"/>
          </a:p>
          <a:p>
            <a:pPr marL="0" lvl="0" indent="0" algn="l" rtl="0">
              <a:lnSpc>
                <a:spcPct val="100000"/>
              </a:lnSpc>
              <a:spcBef>
                <a:spcPts val="0"/>
              </a:spcBef>
              <a:spcAft>
                <a:spcPts val="0"/>
              </a:spcAft>
              <a:buSzPts val="1100"/>
              <a:buNone/>
            </a:pPr>
            <a:r>
              <a:rPr lang="en" sz="1200"/>
              <a:t>Visualization: A simple diagram showing the input and output of a generative AI model.</a:t>
            </a:r>
            <a:endParaRPr sz="1200"/>
          </a:p>
          <a:p>
            <a:pPr marL="0" lvl="0" indent="0" algn="l" rtl="0">
              <a:lnSpc>
                <a:spcPct val="100000"/>
              </a:lnSpc>
              <a:spcBef>
                <a:spcPts val="0"/>
              </a:spcBef>
              <a:spcAft>
                <a:spcPts val="0"/>
              </a:spcAft>
              <a:buSzPts val="1100"/>
              <a:buNone/>
            </a:pPr>
            <a:r>
              <a:rPr lang="en" sz="1200"/>
              <a:t>Transcript: "Generative AI is a type of artificial intelligence that can create new content. It's like a digital artist that can paint a picture, write a story, or compose a song. But instead of paintbrushes and pens, it uses data and algorithms."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"The Potential of Generative AI"</a:t>
            </a:r>
            <a:endParaRPr sz="1200"/>
          </a:p>
          <a:p>
            <a:pPr marL="0" lvl="0" indent="0" algn="l" rtl="0">
              <a:lnSpc>
                <a:spcPct val="100000"/>
              </a:lnSpc>
              <a:spcBef>
                <a:spcPts val="0"/>
              </a:spcBef>
              <a:spcAft>
                <a:spcPts val="0"/>
              </a:spcAft>
              <a:buSzPts val="1100"/>
              <a:buNone/>
            </a:pPr>
            <a:r>
              <a:rPr lang="en" sz="1200"/>
              <a:t>Content: Explanation of the potential of generative AI, including its ability to automate tasks, enhance creativity, and personalize content.</a:t>
            </a:r>
            <a:endParaRPr sz="1200"/>
          </a:p>
          <a:p>
            <a:pPr marL="0" lvl="0" indent="0" algn="l" rtl="0">
              <a:lnSpc>
                <a:spcPct val="100000"/>
              </a:lnSpc>
              <a:spcBef>
                <a:spcPts val="0"/>
              </a:spcBef>
              <a:spcAft>
                <a:spcPts val="0"/>
              </a:spcAft>
              <a:buSzPts val="1100"/>
              <a:buNone/>
            </a:pPr>
            <a:r>
              <a:rPr lang="en" sz="1200"/>
              <a:t>Visualization: A list or mind map of the potential benefits of generative AI.</a:t>
            </a:r>
            <a:endParaRPr sz="1200"/>
          </a:p>
          <a:p>
            <a:pPr marL="0" lvl="0" indent="0" algn="l" rtl="0">
              <a:lnSpc>
                <a:spcPct val="100000"/>
              </a:lnSpc>
              <a:spcBef>
                <a:spcPts val="0"/>
              </a:spcBef>
              <a:spcAft>
                <a:spcPts val="0"/>
              </a:spcAft>
              <a:buSzPts val="1100"/>
              <a:buNone/>
            </a:pPr>
            <a:r>
              <a:rPr lang="en" sz="1200"/>
              <a:t>Transcript: "Imagine having a personal assistant that can write your emails, create your social media posts, and even design your website. That's the potential of generative AI. It can automate mundane tasks, enhance our creativity by providing new ideas, and personalize content to individual users."</a:t>
            </a:r>
            <a:endParaRPr sz="1200"/>
          </a:p>
          <a:p>
            <a:pPr marL="0" lvl="0" indent="0" algn="l" rtl="0">
              <a:lnSpc>
                <a:spcPct val="100000"/>
              </a:lnSpc>
              <a:spcBef>
                <a:spcPts val="0"/>
              </a:spcBef>
              <a:spcAft>
                <a:spcPts val="0"/>
              </a:spcAft>
              <a:buSzPts val="1100"/>
              <a:buNone/>
            </a:pPr>
            <a:r>
              <a:rPr lang="en" sz="1200"/>
              <a:t>Slide 3: Generative AI in Digital Marketing</a:t>
            </a:r>
            <a:endParaRPr sz="1200"/>
          </a:p>
          <a:p>
            <a:pPr marL="0" lvl="0" indent="0" algn="l" rtl="0">
              <a:lnSpc>
                <a:spcPct val="100000"/>
              </a:lnSpc>
              <a:spcBef>
                <a:spcPts val="0"/>
              </a:spcBef>
              <a:spcAft>
                <a:spcPts val="0"/>
              </a:spcAft>
              <a:buSzPts val="1100"/>
              <a:buNone/>
            </a:pPr>
            <a:r>
              <a:rPr lang="en" sz="1200"/>
              <a:t>Title: "Generative AI in Digital Marketing"</a:t>
            </a:r>
            <a:endParaRPr sz="1200"/>
          </a:p>
          <a:p>
            <a:pPr marL="0" lvl="0" indent="0" algn="l" rtl="0">
              <a:lnSpc>
                <a:spcPct val="100000"/>
              </a:lnSpc>
              <a:spcBef>
                <a:spcPts val="0"/>
              </a:spcBef>
              <a:spcAft>
                <a:spcPts val="0"/>
              </a:spcAft>
              <a:buSzPts val="1100"/>
              <a:buNone/>
            </a:pPr>
            <a:r>
              <a:rPr lang="en" sz="1200"/>
              <a:t>Content: Explanation of how generative AI is used in digital marketing, with examples of tasks it can automate or enhance.</a:t>
            </a:r>
            <a:endParaRPr sz="1200"/>
          </a:p>
          <a:p>
            <a:pPr marL="0" lvl="0" indent="0" algn="l" rtl="0">
              <a:lnSpc>
                <a:spcPct val="100000"/>
              </a:lnSpc>
              <a:spcBef>
                <a:spcPts val="0"/>
              </a:spcBef>
              <a:spcAft>
                <a:spcPts val="0"/>
              </a:spcAft>
              <a:buSzPts val="1100"/>
              <a:buNone/>
            </a:pPr>
            <a:r>
              <a:rPr lang="en" sz="1200"/>
              <a:t>Visualization: A flowchart showing how generative AI can be used in different stages of a digital marketing campaign.</a:t>
            </a:r>
            <a:endParaRPr sz="1200"/>
          </a:p>
          <a:p>
            <a:pPr marL="0" lvl="0" indent="0" algn="l" rtl="0">
              <a:lnSpc>
                <a:spcPct val="100000"/>
              </a:lnSpc>
              <a:spcBef>
                <a:spcPts val="0"/>
              </a:spcBef>
              <a:spcAft>
                <a:spcPts val="0"/>
              </a:spcAft>
              <a:buSzPts val="1100"/>
              <a:buNone/>
            </a:pPr>
            <a:r>
              <a:rPr lang="en" sz="1200"/>
              <a:t>Transcript: "In digital marketing, generative AI is like a Swiss Army knife. It can write engaging ad copy, segment customers based on their behavior, target ads to the right audience, and optimize marketing campaigns for better results. It's like having a team of expert marketers working 24/7 to help your business grow."</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"The Limitations of Generative AI"</a:t>
            </a:r>
            <a:endParaRPr sz="1200"/>
          </a:p>
          <a:p>
            <a:pPr marL="0" lvl="0" indent="0" algn="l" rtl="0">
              <a:lnSpc>
                <a:spcPct val="100000"/>
              </a:lnSpc>
              <a:spcBef>
                <a:spcPts val="0"/>
              </a:spcBef>
              <a:spcAft>
                <a:spcPts val="0"/>
              </a:spcAft>
              <a:buSzPts val="1100"/>
              <a:buNone/>
            </a:pPr>
            <a:r>
              <a:rPr lang="en" sz="1200"/>
              <a:t>Content: Discussion of the limitations of generative AI, including its reliance on training data and the risk of bias.</a:t>
            </a:r>
            <a:endParaRPr sz="1200"/>
          </a:p>
          <a:p>
            <a:pPr marL="0" lvl="0" indent="0" algn="l" rtl="0">
              <a:lnSpc>
                <a:spcPct val="100000"/>
              </a:lnSpc>
              <a:spcBef>
                <a:spcPts val="0"/>
              </a:spcBef>
              <a:spcAft>
                <a:spcPts val="0"/>
              </a:spcAft>
              <a:buSzPts val="1100"/>
              <a:buNone/>
            </a:pPr>
            <a:r>
              <a:rPr lang="en" sz="1200"/>
              <a:t>Visualization: A list or mind map of the limitations of generative AI.</a:t>
            </a:r>
            <a:endParaRPr sz="1200"/>
          </a:p>
          <a:p>
            <a:pPr marL="0" lvl="0" indent="0" algn="l" rtl="0">
              <a:lnSpc>
                <a:spcPct val="100000"/>
              </a:lnSpc>
              <a:spcBef>
                <a:spcPts val="0"/>
              </a:spcBef>
              <a:spcAft>
                <a:spcPts val="0"/>
              </a:spcAft>
              <a:buSzPts val="1100"/>
              <a:buNone/>
            </a:pPr>
            <a:r>
              <a:rPr lang="en" sz="1200"/>
              <a:t>Transcript: "But generative AI is not a magic wand. It's only as good as the data it's trained on. If the data is biased, the AI will be biased too. And while it can generate new content, it doesn't understand the content in the same way a human does. It's like a parrot that can mimic human speech but doesn't understand the meaning of the words."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Deep Dive into GPT, BARD, and CLAUDE (10 minutes): Discuss these three systems in detail. Explain what they are, how they work, and their unique features. Use visuals and simple language to make it easy for your audience to understand.</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GPT"</a:t>
            </a:r>
            <a:endParaRPr sz="1200"/>
          </a:p>
          <a:p>
            <a:pPr marL="0" lvl="0" indent="0" algn="l" rtl="0">
              <a:lnSpc>
                <a:spcPct val="100000"/>
              </a:lnSpc>
              <a:spcBef>
                <a:spcPts val="0"/>
              </a:spcBef>
              <a:spcAft>
                <a:spcPts val="0"/>
              </a:spcAft>
              <a:buSzPts val="1100"/>
              <a:buNone/>
            </a:pPr>
            <a:r>
              <a:rPr lang="en" sz="1200"/>
              <a:t>Content: List of pros and cons of using GPT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"GPT has many strengths, such as its ability to generate human-like text and its versatility in handling different types of content. However, it also has some limitations. For example, it can sometimes generate text that is nonsensical or inappropriate, and it requires a large amount of data to train."</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BARD"</a:t>
            </a:r>
            <a:endParaRPr sz="1200"/>
          </a:p>
          <a:p>
            <a:pPr marL="0" lvl="0" indent="0" algn="l" rtl="0">
              <a:lnSpc>
                <a:spcPct val="100000"/>
              </a:lnSpc>
              <a:spcBef>
                <a:spcPts val="0"/>
              </a:spcBef>
              <a:spcAft>
                <a:spcPts val="0"/>
              </a:spcAft>
              <a:buSzPts val="1100"/>
              <a:buNone/>
            </a:pPr>
            <a:r>
              <a:rPr lang="en" sz="1200"/>
              <a:t>Content: List of pros and cons of using BARD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"BARD excels at evaluating and ranking arguments, which can be useful in applications like automated fact-checking or content moderation. However, its ability to generate creative content is limited, and it may not be as effective in contexts where creativity and novelty are important."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"Pros and Cons of CLAUDE"</a:t>
            </a:r>
            <a:endParaRPr sz="1200"/>
          </a:p>
          <a:p>
            <a:pPr marL="0" lvl="0" indent="0" algn="l" rtl="0">
              <a:lnSpc>
                <a:spcPct val="100000"/>
              </a:lnSpc>
              <a:spcBef>
                <a:spcPts val="0"/>
              </a:spcBef>
              <a:spcAft>
                <a:spcPts val="0"/>
              </a:spcAft>
              <a:buSzPts val="1100"/>
              <a:buNone/>
            </a:pPr>
            <a:r>
              <a:rPr lang="en" sz="1200"/>
              <a:t>Content: List of pros and cons of using CLAUDE in digital marketing.</a:t>
            </a:r>
            <a:endParaRPr sz="1200"/>
          </a:p>
          <a:p>
            <a:pPr marL="0" lvl="0" indent="0" algn="l" rtl="0">
              <a:lnSpc>
                <a:spcPct val="100000"/>
              </a:lnSpc>
              <a:spcBef>
                <a:spcPts val="0"/>
              </a:spcBef>
              <a:spcAft>
                <a:spcPts val="0"/>
              </a:spcAft>
              <a:buSzPts val="1100"/>
              <a:buNone/>
            </a:pPr>
            <a:r>
              <a:rPr lang="en" sz="1200"/>
              <a:t>Visualization: A simple table or infographic showing the pros and cons.</a:t>
            </a:r>
            <a:endParaRPr sz="1200"/>
          </a:p>
          <a:p>
            <a:pPr marL="0" lvl="0" indent="0" algn="l" rtl="0">
              <a:lnSpc>
                <a:spcPct val="100000"/>
              </a:lnSpc>
              <a:spcBef>
                <a:spcPts val="0"/>
              </a:spcBef>
              <a:spcAft>
                <a:spcPts val="0"/>
              </a:spcAft>
              <a:buSzPts val="1100"/>
              <a:buNone/>
            </a:pPr>
            <a:r>
              <a:rPr lang="en" sz="1200"/>
              <a:t>Transcript: "CLAUDE is great for generating creative content, which can be a big advantage in fields like advertising or entertainment. However, its output can be unpredictable, and it may require more oversight and editing than other systems."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"Pricing Models for GPT, BARD, and CLAUDE"</a:t>
            </a:r>
            <a:endParaRPr sz="1200"/>
          </a:p>
          <a:p>
            <a:pPr marL="0" lvl="0" indent="0" algn="l" rtl="0">
              <a:lnSpc>
                <a:spcPct val="100000"/>
              </a:lnSpc>
              <a:spcBef>
                <a:spcPts val="0"/>
              </a:spcBef>
              <a:spcAft>
                <a:spcPts val="0"/>
              </a:spcAft>
              <a:buSzPts val="1100"/>
              <a:buNone/>
            </a:pPr>
            <a:r>
              <a:rPr lang="en" sz="1200"/>
              <a:t>Content: Overview of the pricing models for GPT, BARD, and CLAUDE.</a:t>
            </a:r>
            <a:endParaRPr sz="1200"/>
          </a:p>
          <a:p>
            <a:pPr marL="0" lvl="0" indent="0" algn="l" rtl="0">
              <a:lnSpc>
                <a:spcPct val="100000"/>
              </a:lnSpc>
              <a:spcBef>
                <a:spcPts val="0"/>
              </a:spcBef>
              <a:spcAft>
                <a:spcPts val="0"/>
              </a:spcAft>
              <a:buSzPts val="1100"/>
              <a:buNone/>
            </a:pPr>
            <a:r>
              <a:rPr lang="en" sz="1200"/>
              <a:t>Visualization: A simple table or infographic showing the pricing models.</a:t>
            </a:r>
            <a:endParaRPr sz="1200"/>
          </a:p>
          <a:p>
            <a:pPr marL="0" lvl="0" indent="0" algn="l" rtl="0">
              <a:lnSpc>
                <a:spcPct val="100000"/>
              </a:lnSpc>
              <a:spcBef>
                <a:spcPts val="0"/>
              </a:spcBef>
              <a:spcAft>
                <a:spcPts val="0"/>
              </a:spcAft>
              <a:buSzPts val="1100"/>
              <a:buNone/>
            </a:pPr>
            <a:r>
              <a:rPr lang="en" sz="1200"/>
              <a:t>Transcript: "The pricing models for GPT, BARD, and CLAUDE vary. Some charge based on the amount of text generated, while others charge based on the number of API calls. It's important to understand the pricing model before you start using these systems, to ensure that they fit within your budget."</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Title: "Understanding Parameters in Generative AI"</a:t>
            </a:r>
            <a:endParaRPr sz="1200"/>
          </a:p>
          <a:p>
            <a:pPr marL="0" lvl="0" indent="0" algn="l" rtl="0">
              <a:lnSpc>
                <a:spcPct val="100000"/>
              </a:lnSpc>
              <a:spcBef>
                <a:spcPts val="0"/>
              </a:spcBef>
              <a:spcAft>
                <a:spcPts val="0"/>
              </a:spcAft>
              <a:buSzPts val="1100"/>
              <a:buNone/>
            </a:pPr>
            <a:r>
              <a:rPr lang="en" sz="1200"/>
              <a:t>Content: Explanation of what parameters are and how they affect the output of generative AI systems.</a:t>
            </a:r>
            <a:endParaRPr sz="1200"/>
          </a:p>
          <a:p>
            <a:pPr marL="0" lvl="0" indent="0" algn="l" rtl="0">
              <a:lnSpc>
                <a:spcPct val="100000"/>
              </a:lnSpc>
              <a:spcBef>
                <a:spcPts val="0"/>
              </a:spcBef>
              <a:spcAft>
                <a:spcPts val="0"/>
              </a:spcAft>
              <a:buSzPts val="1100"/>
              <a:buNone/>
            </a:pPr>
            <a:r>
              <a:rPr lang="en" sz="1200"/>
              <a:t>Visualization: A simple diagram or infographic showing how changing parameters can change the output.</a:t>
            </a:r>
            <a:endParaRPr sz="1200"/>
          </a:p>
          <a:p>
            <a:pPr marL="0" lvl="0" indent="0" algn="l" rtl="0">
              <a:lnSpc>
                <a:spcPct val="100000"/>
              </a:lnSpc>
              <a:spcBef>
                <a:spcPts val="0"/>
              </a:spcBef>
              <a:spcAft>
                <a:spcPts val="0"/>
              </a:spcAft>
              <a:buSzPts val="1100"/>
              <a:buNone/>
            </a:pPr>
            <a:r>
              <a:rPr lang="en" sz="1200"/>
              <a:t>Transcript: "Parameters in generative AI are like the knobs and dials on a sound mixer. They control how the AI generates content. For example, you can adjust the 'temperature' parameter to make the output more or less random, or the 'max tokens' parameter to control the length of the output. Understanding these parameters can help you get the most out of these systems."</a:t>
            </a:r>
            <a:endParaRPr sz="1200"/>
          </a:p>
          <a:p>
            <a:pPr marL="0" lvl="0" indent="0" algn="l" rtl="0">
              <a:lnSpc>
                <a:spcPct val="100000"/>
              </a:lnSpc>
              <a:spcBef>
                <a:spcPts val="0"/>
              </a:spcBef>
              <a:spcAft>
                <a:spcPts val="0"/>
              </a:spcAft>
              <a:buSzPts val="1100"/>
              <a:buNone/>
            </a:pPr>
            <a:r>
              <a:rPr lang="en" sz="1200"/>
              <a:t>Remember, the key to a great presentation is to make complex concepts easy to understand. Use simple language, analogies, and visuals to help your audience understand these concepts.</a:t>
            </a:r>
            <a:endParaRPr sz="1200"/>
          </a:p>
          <a:p>
            <a:pPr marL="0" lvl="0" indent="0" algn="l" rtl="0">
              <a:lnSpc>
                <a:spcPct val="100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r>
              <a:rPr lang="en" sz="1200"/>
              <a:t>fit key details in slides and organize it in a way that seems logical. Make the vizulizations easy to read, last time I used SlidesAI.io it wasnt easy to understand so please fix this</a:t>
            </a:r>
            <a:endParaRPr sz="1200"/>
          </a:p>
        </p:txBody>
      </p:sp>
    </p:spTree>
    <p:extLst>
      <p:ext uri="{BB962C8B-B14F-4D97-AF65-F5344CB8AC3E}">
        <p14:creationId xmlns:p14="http://schemas.microsoft.com/office/powerpoint/2010/main" val="1312651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a:extLst>
            <a:ext uri="{FF2B5EF4-FFF2-40B4-BE49-F238E27FC236}">
              <a16:creationId xmlns:a16="http://schemas.microsoft.com/office/drawing/2014/main" id="{79EE7006-A7DC-0B0B-C7A9-F3B184B4FDD3}"/>
            </a:ext>
          </a:extLst>
        </p:cNvPr>
        <p:cNvGrpSpPr/>
        <p:nvPr/>
      </p:nvGrpSpPr>
      <p:grpSpPr>
        <a:xfrm>
          <a:off x="0" y="0"/>
          <a:ext cx="0" cy="0"/>
          <a:chOff x="0" y="0"/>
          <a:chExt cx="0" cy="0"/>
        </a:xfrm>
      </p:grpSpPr>
      <p:sp>
        <p:nvSpPr>
          <p:cNvPr id="1993" name="Google Shape;1993;gd431007ba2_0_208:notes">
            <a:extLst>
              <a:ext uri="{FF2B5EF4-FFF2-40B4-BE49-F238E27FC236}">
                <a16:creationId xmlns:a16="http://schemas.microsoft.com/office/drawing/2014/main" id="{7D17631A-401E-0315-5546-2A62D1A827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a:extLst>
              <a:ext uri="{FF2B5EF4-FFF2-40B4-BE49-F238E27FC236}">
                <a16:creationId xmlns:a16="http://schemas.microsoft.com/office/drawing/2014/main" id="{4E3C546E-74EF-219F-CDE0-BD588CF1B88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8465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a:extLst>
            <a:ext uri="{FF2B5EF4-FFF2-40B4-BE49-F238E27FC236}">
              <a16:creationId xmlns:a16="http://schemas.microsoft.com/office/drawing/2014/main" id="{A1869D24-CEF1-5748-AD11-D9356A7F7B33}"/>
            </a:ext>
          </a:extLst>
        </p:cNvPr>
        <p:cNvGrpSpPr/>
        <p:nvPr/>
      </p:nvGrpSpPr>
      <p:grpSpPr>
        <a:xfrm>
          <a:off x="0" y="0"/>
          <a:ext cx="0" cy="0"/>
          <a:chOff x="0" y="0"/>
          <a:chExt cx="0" cy="0"/>
        </a:xfrm>
      </p:grpSpPr>
      <p:sp>
        <p:nvSpPr>
          <p:cNvPr id="1993" name="Google Shape;1993;gd431007ba2_0_208:notes">
            <a:extLst>
              <a:ext uri="{FF2B5EF4-FFF2-40B4-BE49-F238E27FC236}">
                <a16:creationId xmlns:a16="http://schemas.microsoft.com/office/drawing/2014/main" id="{76478A4A-8E84-79CC-7589-81924A47D45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a:extLst>
              <a:ext uri="{FF2B5EF4-FFF2-40B4-BE49-F238E27FC236}">
                <a16:creationId xmlns:a16="http://schemas.microsoft.com/office/drawing/2014/main" id="{90301E8D-8B58-C5C3-33C1-6FD7F14DC6F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1710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a:extLst>
            <a:ext uri="{FF2B5EF4-FFF2-40B4-BE49-F238E27FC236}">
              <a16:creationId xmlns:a16="http://schemas.microsoft.com/office/drawing/2014/main" id="{946D640D-C995-D8E9-8E61-B01DE7BA76AD}"/>
            </a:ext>
          </a:extLst>
        </p:cNvPr>
        <p:cNvGrpSpPr/>
        <p:nvPr/>
      </p:nvGrpSpPr>
      <p:grpSpPr>
        <a:xfrm>
          <a:off x="0" y="0"/>
          <a:ext cx="0" cy="0"/>
          <a:chOff x="0" y="0"/>
          <a:chExt cx="0" cy="0"/>
        </a:xfrm>
      </p:grpSpPr>
      <p:sp>
        <p:nvSpPr>
          <p:cNvPr id="1993" name="Google Shape;1993;gd431007ba2_0_208:notes">
            <a:extLst>
              <a:ext uri="{FF2B5EF4-FFF2-40B4-BE49-F238E27FC236}">
                <a16:creationId xmlns:a16="http://schemas.microsoft.com/office/drawing/2014/main" id="{F24297EA-E3D3-C640-F555-9380E7BBF3E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a:extLst>
              <a:ext uri="{FF2B5EF4-FFF2-40B4-BE49-F238E27FC236}">
                <a16:creationId xmlns:a16="http://schemas.microsoft.com/office/drawing/2014/main" id="{45772FD3-0E23-0C46-3ECC-2A3ECC24AD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972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a:extLst>
            <a:ext uri="{FF2B5EF4-FFF2-40B4-BE49-F238E27FC236}">
              <a16:creationId xmlns:a16="http://schemas.microsoft.com/office/drawing/2014/main" id="{9F3FBAF2-5E8F-1579-89A9-59EF581E00EE}"/>
            </a:ext>
          </a:extLst>
        </p:cNvPr>
        <p:cNvGrpSpPr/>
        <p:nvPr/>
      </p:nvGrpSpPr>
      <p:grpSpPr>
        <a:xfrm>
          <a:off x="0" y="0"/>
          <a:ext cx="0" cy="0"/>
          <a:chOff x="0" y="0"/>
          <a:chExt cx="0" cy="0"/>
        </a:xfrm>
      </p:grpSpPr>
      <p:sp>
        <p:nvSpPr>
          <p:cNvPr id="1993" name="Google Shape;1993;gd431007ba2_0_208:notes">
            <a:extLst>
              <a:ext uri="{FF2B5EF4-FFF2-40B4-BE49-F238E27FC236}">
                <a16:creationId xmlns:a16="http://schemas.microsoft.com/office/drawing/2014/main" id="{55989951-C9A9-3FCB-61D1-5537BC341F3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a:extLst>
              <a:ext uri="{FF2B5EF4-FFF2-40B4-BE49-F238E27FC236}">
                <a16:creationId xmlns:a16="http://schemas.microsoft.com/office/drawing/2014/main" id="{ADC3FE86-0154-517F-1FFD-54A6F883E77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05238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a:extLst>
            <a:ext uri="{FF2B5EF4-FFF2-40B4-BE49-F238E27FC236}">
              <a16:creationId xmlns:a16="http://schemas.microsoft.com/office/drawing/2014/main" id="{AE6C1469-15FD-4794-30BC-BCF2A89AE170}"/>
            </a:ext>
          </a:extLst>
        </p:cNvPr>
        <p:cNvGrpSpPr/>
        <p:nvPr/>
      </p:nvGrpSpPr>
      <p:grpSpPr>
        <a:xfrm>
          <a:off x="0" y="0"/>
          <a:ext cx="0" cy="0"/>
          <a:chOff x="0" y="0"/>
          <a:chExt cx="0" cy="0"/>
        </a:xfrm>
      </p:grpSpPr>
      <p:sp>
        <p:nvSpPr>
          <p:cNvPr id="1993" name="Google Shape;1993;gd431007ba2_0_208:notes">
            <a:extLst>
              <a:ext uri="{FF2B5EF4-FFF2-40B4-BE49-F238E27FC236}">
                <a16:creationId xmlns:a16="http://schemas.microsoft.com/office/drawing/2014/main" id="{6ED149DA-BB8A-7646-5322-560820B2DE8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a:extLst>
              <a:ext uri="{FF2B5EF4-FFF2-40B4-BE49-F238E27FC236}">
                <a16:creationId xmlns:a16="http://schemas.microsoft.com/office/drawing/2014/main" id="{17D07008-0F5E-36E5-D93A-A7BF5C1F88D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7427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a:extLst>
            <a:ext uri="{FF2B5EF4-FFF2-40B4-BE49-F238E27FC236}">
              <a16:creationId xmlns:a16="http://schemas.microsoft.com/office/drawing/2014/main" id="{77770084-21D1-AB86-30C1-FFE1943C21F2}"/>
            </a:ext>
          </a:extLst>
        </p:cNvPr>
        <p:cNvGrpSpPr/>
        <p:nvPr/>
      </p:nvGrpSpPr>
      <p:grpSpPr>
        <a:xfrm>
          <a:off x="0" y="0"/>
          <a:ext cx="0" cy="0"/>
          <a:chOff x="0" y="0"/>
          <a:chExt cx="0" cy="0"/>
        </a:xfrm>
      </p:grpSpPr>
      <p:sp>
        <p:nvSpPr>
          <p:cNvPr id="1993" name="Google Shape;1993;gd431007ba2_0_208:notes">
            <a:extLst>
              <a:ext uri="{FF2B5EF4-FFF2-40B4-BE49-F238E27FC236}">
                <a16:creationId xmlns:a16="http://schemas.microsoft.com/office/drawing/2014/main" id="{B84CF45C-6DEF-E117-9935-38E8FC0722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a:extLst>
              <a:ext uri="{FF2B5EF4-FFF2-40B4-BE49-F238E27FC236}">
                <a16:creationId xmlns:a16="http://schemas.microsoft.com/office/drawing/2014/main" id="{1A22CC5D-AB5D-69D6-7065-AC242956DCF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8289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a:extLst>
            <a:ext uri="{FF2B5EF4-FFF2-40B4-BE49-F238E27FC236}">
              <a16:creationId xmlns:a16="http://schemas.microsoft.com/office/drawing/2014/main" id="{973FE51D-BE7A-BB51-8BB7-9AD639E7A426}"/>
            </a:ext>
          </a:extLst>
        </p:cNvPr>
        <p:cNvGrpSpPr/>
        <p:nvPr/>
      </p:nvGrpSpPr>
      <p:grpSpPr>
        <a:xfrm>
          <a:off x="0" y="0"/>
          <a:ext cx="0" cy="0"/>
          <a:chOff x="0" y="0"/>
          <a:chExt cx="0" cy="0"/>
        </a:xfrm>
      </p:grpSpPr>
      <p:sp>
        <p:nvSpPr>
          <p:cNvPr id="1993" name="Google Shape;1993;gd431007ba2_0_208:notes">
            <a:extLst>
              <a:ext uri="{FF2B5EF4-FFF2-40B4-BE49-F238E27FC236}">
                <a16:creationId xmlns:a16="http://schemas.microsoft.com/office/drawing/2014/main" id="{EB8412C4-958E-0AF4-4800-9F6EA2E810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a:extLst>
              <a:ext uri="{FF2B5EF4-FFF2-40B4-BE49-F238E27FC236}">
                <a16:creationId xmlns:a16="http://schemas.microsoft.com/office/drawing/2014/main" id="{AF71296F-F80E-C825-F859-CBA545DF0DF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32792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a:extLst>
            <a:ext uri="{FF2B5EF4-FFF2-40B4-BE49-F238E27FC236}">
              <a16:creationId xmlns:a16="http://schemas.microsoft.com/office/drawing/2014/main" id="{84A99BA0-EED5-5B29-FC3D-48347F365EAA}"/>
            </a:ext>
          </a:extLst>
        </p:cNvPr>
        <p:cNvGrpSpPr/>
        <p:nvPr/>
      </p:nvGrpSpPr>
      <p:grpSpPr>
        <a:xfrm>
          <a:off x="0" y="0"/>
          <a:ext cx="0" cy="0"/>
          <a:chOff x="0" y="0"/>
          <a:chExt cx="0" cy="0"/>
        </a:xfrm>
      </p:grpSpPr>
      <p:sp>
        <p:nvSpPr>
          <p:cNvPr id="1993" name="Google Shape;1993;gd431007ba2_0_208:notes">
            <a:extLst>
              <a:ext uri="{FF2B5EF4-FFF2-40B4-BE49-F238E27FC236}">
                <a16:creationId xmlns:a16="http://schemas.microsoft.com/office/drawing/2014/main" id="{4C7C0792-2F1E-1774-6DC1-1DEBAD0A4DE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a:extLst>
              <a:ext uri="{FF2B5EF4-FFF2-40B4-BE49-F238E27FC236}">
                <a16:creationId xmlns:a16="http://schemas.microsoft.com/office/drawing/2014/main" id="{8D1DC54D-9849-45B9-77FC-C2C9B970A35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7198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a:extLst>
            <a:ext uri="{FF2B5EF4-FFF2-40B4-BE49-F238E27FC236}">
              <a16:creationId xmlns:a16="http://schemas.microsoft.com/office/drawing/2014/main" id="{15A1652F-FFC3-F452-31F2-45F5E2C5D7ED}"/>
            </a:ext>
          </a:extLst>
        </p:cNvPr>
        <p:cNvGrpSpPr/>
        <p:nvPr/>
      </p:nvGrpSpPr>
      <p:grpSpPr>
        <a:xfrm>
          <a:off x="0" y="0"/>
          <a:ext cx="0" cy="0"/>
          <a:chOff x="0" y="0"/>
          <a:chExt cx="0" cy="0"/>
        </a:xfrm>
      </p:grpSpPr>
      <p:sp>
        <p:nvSpPr>
          <p:cNvPr id="1993" name="Google Shape;1993;gd431007ba2_0_208:notes">
            <a:extLst>
              <a:ext uri="{FF2B5EF4-FFF2-40B4-BE49-F238E27FC236}">
                <a16:creationId xmlns:a16="http://schemas.microsoft.com/office/drawing/2014/main" id="{7F6DBF6E-ABC8-629B-05F8-B68AF7B6F88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d431007ba2_0_208:notes">
            <a:extLst>
              <a:ext uri="{FF2B5EF4-FFF2-40B4-BE49-F238E27FC236}">
                <a16:creationId xmlns:a16="http://schemas.microsoft.com/office/drawing/2014/main" id="{845CFB6B-7FE7-65CF-2E71-33F50C31884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78669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58ebae1ad8_1_5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258ebae1ad8_1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6" name="Google Shape;52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816277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SLIDES_API2021625169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SLIDES_API2021625169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258ebae1ad8_1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258ebae1ad8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SLIDES_API1338237681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SLIDES_API133823768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258ebae1ad8_1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258ebae1ad8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SLIDES_API17538854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SLIDES_API17538854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CFB9DCD9-51EA-DF31-C5C8-546811DCE6E2}"/>
            </a:ext>
          </a:extLst>
        </p:cNvPr>
        <p:cNvGrpSpPr/>
        <p:nvPr/>
      </p:nvGrpSpPr>
      <p:grpSpPr>
        <a:xfrm>
          <a:off x="0" y="0"/>
          <a:ext cx="0" cy="0"/>
          <a:chOff x="0" y="0"/>
          <a:chExt cx="0" cy="0"/>
        </a:xfrm>
      </p:grpSpPr>
      <p:sp>
        <p:nvSpPr>
          <p:cNvPr id="57" name="Shape 57">
            <a:extLst>
              <a:ext uri="{FF2B5EF4-FFF2-40B4-BE49-F238E27FC236}">
                <a16:creationId xmlns:a16="http://schemas.microsoft.com/office/drawing/2014/main" id="{D42417DA-DCE1-60ED-3543-9FC7CA78ED15}"/>
              </a:ext>
            </a:extLst>
          </p:cNvPr>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a:extLst>
              <a:ext uri="{FF2B5EF4-FFF2-40B4-BE49-F238E27FC236}">
                <a16:creationId xmlns:a16="http://schemas.microsoft.com/office/drawing/2014/main" id="{7D08F50C-DBDE-CCCF-8A53-2E15456E955D}"/>
              </a:ext>
            </a:extLst>
          </p:cNvPr>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65058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a:extLst>
            <a:ext uri="{FF2B5EF4-FFF2-40B4-BE49-F238E27FC236}">
              <a16:creationId xmlns:a16="http://schemas.microsoft.com/office/drawing/2014/main" id="{BF193C70-C1A3-199D-A32D-FAB5F58E182F}"/>
            </a:ext>
          </a:extLst>
        </p:cNvPr>
        <p:cNvGrpSpPr/>
        <p:nvPr/>
      </p:nvGrpSpPr>
      <p:grpSpPr>
        <a:xfrm>
          <a:off x="0" y="0"/>
          <a:ext cx="0" cy="0"/>
          <a:chOff x="0" y="0"/>
          <a:chExt cx="0" cy="0"/>
        </a:xfrm>
      </p:grpSpPr>
      <p:sp>
        <p:nvSpPr>
          <p:cNvPr id="525" name="Google Shape;525;p2:notes">
            <a:extLst>
              <a:ext uri="{FF2B5EF4-FFF2-40B4-BE49-F238E27FC236}">
                <a16:creationId xmlns:a16="http://schemas.microsoft.com/office/drawing/2014/main" id="{BAB1A468-F25B-7248-A763-A5EACB708E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6" name="Google Shape;526;p2:notes">
            <a:extLst>
              <a:ext uri="{FF2B5EF4-FFF2-40B4-BE49-F238E27FC236}">
                <a16:creationId xmlns:a16="http://schemas.microsoft.com/office/drawing/2014/main" id="{4F5086F2-12FE-7024-718E-1CC8A0F9764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7439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7" name="Google Shape;53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2" name="Google Shape;54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7" name="Google Shape;54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2" name="Google Shape;55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69925" y="-68575"/>
            <a:ext cx="9223450" cy="5256776"/>
          </a:xfrm>
          <a:prstGeom prst="rect">
            <a:avLst/>
          </a:prstGeom>
          <a:noFill/>
          <a:ln>
            <a:noFill/>
          </a:ln>
        </p:spPr>
      </p:pic>
      <p:sp>
        <p:nvSpPr>
          <p:cNvPr id="10" name="Google Shape;10;p2"/>
          <p:cNvSpPr txBox="1">
            <a:spLocks noGrp="1"/>
          </p:cNvSpPr>
          <p:nvPr>
            <p:ph type="ctrTitle"/>
          </p:nvPr>
        </p:nvSpPr>
        <p:spPr>
          <a:xfrm>
            <a:off x="830850" y="1329701"/>
            <a:ext cx="7599900" cy="18072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191919"/>
              </a:buClr>
              <a:buSzPts val="5200"/>
              <a:buFont typeface="Bai Jamjuree"/>
              <a:buNone/>
              <a:defRPr sz="4500">
                <a:latin typeface="Bai Jamjuree"/>
                <a:ea typeface="Bai Jamjuree"/>
                <a:cs typeface="Bai Jamjuree"/>
                <a:sym typeface="Bai Jamjuree"/>
              </a:defRPr>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830850" y="3507771"/>
            <a:ext cx="4528800" cy="475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2" name="Google Shape;12;p2"/>
          <p:cNvGrpSpPr/>
          <p:nvPr/>
        </p:nvGrpSpPr>
        <p:grpSpPr>
          <a:xfrm>
            <a:off x="-2055403" y="-504636"/>
            <a:ext cx="3503117" cy="3033228"/>
            <a:chOff x="4076700" y="1680209"/>
            <a:chExt cx="4040504" cy="3498533"/>
          </a:xfrm>
        </p:grpSpPr>
        <p:sp>
          <p:nvSpPr>
            <p:cNvPr id="13" name="Google Shape;13;p2"/>
            <p:cNvSpPr/>
            <p:nvPr/>
          </p:nvSpPr>
          <p:spPr>
            <a:xfrm>
              <a:off x="5160645" y="4950142"/>
              <a:ext cx="45719" cy="45719"/>
            </a:xfrm>
            <a:custGeom>
              <a:avLst/>
              <a:gdLst/>
              <a:ahLst/>
              <a:cxnLst/>
              <a:rect l="l" t="t" r="r" b="b"/>
              <a:pathLst>
                <a:path w="45719" h="45719"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 name="Google Shape;14;p2"/>
            <p:cNvSpPr/>
            <p:nvPr/>
          </p:nvSpPr>
          <p:spPr>
            <a:xfrm>
              <a:off x="6497954" y="1753551"/>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7623" y="461010"/>
                  </a:moveTo>
                  <a:lnTo>
                    <a:pt x="289560" y="588645"/>
                  </a:lnTo>
                  <a:lnTo>
                    <a:pt x="530543" y="425768"/>
                  </a:lnTo>
                  <a:lnTo>
                    <a:pt x="509588" y="135255"/>
                  </a:lnTo>
                  <a:lnTo>
                    <a:pt x="247650" y="7620"/>
                  </a:lnTo>
                  <a:lnTo>
                    <a:pt x="6667"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 name="Google Shape;15;p2"/>
            <p:cNvSpPr/>
            <p:nvPr/>
          </p:nvSpPr>
          <p:spPr>
            <a:xfrm>
              <a:off x="7007542" y="1716404"/>
              <a:ext cx="537209" cy="596265"/>
            </a:xfrm>
            <a:custGeom>
              <a:avLst/>
              <a:gdLst/>
              <a:ahLst/>
              <a:cxnLst/>
              <a:rect l="l" t="t" r="r" b="b"/>
              <a:pathLst>
                <a:path w="537209" h="596265" extrusionOk="0">
                  <a:moveTo>
                    <a:pt x="289560" y="596265"/>
                  </a:moveTo>
                  <a:lnTo>
                    <a:pt x="20955" y="465773"/>
                  </a:lnTo>
                  <a:lnTo>
                    <a:pt x="0" y="167640"/>
                  </a:lnTo>
                  <a:lnTo>
                    <a:pt x="247650" y="0"/>
                  </a:lnTo>
                  <a:lnTo>
                    <a:pt x="516255" y="130492"/>
                  </a:lnTo>
                  <a:lnTo>
                    <a:pt x="537210" y="428625"/>
                  </a:lnTo>
                  <a:lnTo>
                    <a:pt x="289560" y="596265"/>
                  </a:lnTo>
                  <a:close/>
                  <a:moveTo>
                    <a:pt x="27622" y="461963"/>
                  </a:moveTo>
                  <a:lnTo>
                    <a:pt x="289560" y="589598"/>
                  </a:lnTo>
                  <a:lnTo>
                    <a:pt x="530542" y="426720"/>
                  </a:lnTo>
                  <a:lnTo>
                    <a:pt x="509588" y="136208"/>
                  </a:lnTo>
                  <a:lnTo>
                    <a:pt x="247650" y="8572"/>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 name="Google Shape;16;p2"/>
            <p:cNvSpPr/>
            <p:nvPr/>
          </p:nvSpPr>
          <p:spPr>
            <a:xfrm>
              <a:off x="7517130" y="1680209"/>
              <a:ext cx="537209" cy="596265"/>
            </a:xfrm>
            <a:custGeom>
              <a:avLst/>
              <a:gdLst/>
              <a:ahLst/>
              <a:cxnLst/>
              <a:rect l="l" t="t" r="r" b="b"/>
              <a:pathLst>
                <a:path w="537209" h="596265" extrusionOk="0">
                  <a:moveTo>
                    <a:pt x="289560" y="596265"/>
                  </a:moveTo>
                  <a:lnTo>
                    <a:pt x="20955" y="465773"/>
                  </a:lnTo>
                  <a:lnTo>
                    <a:pt x="0" y="167640"/>
                  </a:lnTo>
                  <a:lnTo>
                    <a:pt x="247650" y="0"/>
                  </a:lnTo>
                  <a:lnTo>
                    <a:pt x="516255" y="130493"/>
                  </a:lnTo>
                  <a:lnTo>
                    <a:pt x="537210" y="428625"/>
                  </a:lnTo>
                  <a:lnTo>
                    <a:pt x="289560" y="596265"/>
                  </a:lnTo>
                  <a:close/>
                  <a:moveTo>
                    <a:pt x="27622" y="461963"/>
                  </a:moveTo>
                  <a:lnTo>
                    <a:pt x="289560" y="589598"/>
                  </a:lnTo>
                  <a:lnTo>
                    <a:pt x="530542" y="426720"/>
                  </a:lnTo>
                  <a:lnTo>
                    <a:pt x="509588" y="136208"/>
                  </a:lnTo>
                  <a:lnTo>
                    <a:pt x="247650" y="8573"/>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 name="Google Shape;17;p2"/>
            <p:cNvSpPr/>
            <p:nvPr/>
          </p:nvSpPr>
          <p:spPr>
            <a:xfrm>
              <a:off x="6784657" y="2176462"/>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6670" y="461010"/>
                  </a:moveTo>
                  <a:lnTo>
                    <a:pt x="288608" y="588645"/>
                  </a:lnTo>
                  <a:lnTo>
                    <a:pt x="530543" y="425767"/>
                  </a:lnTo>
                  <a:lnTo>
                    <a:pt x="509588" y="135255"/>
                  </a:lnTo>
                  <a:lnTo>
                    <a:pt x="247650" y="7620"/>
                  </a:lnTo>
                  <a:lnTo>
                    <a:pt x="6668" y="170498"/>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 name="Google Shape;18;p2"/>
            <p:cNvSpPr/>
            <p:nvPr/>
          </p:nvSpPr>
          <p:spPr>
            <a:xfrm>
              <a:off x="7294244" y="2140267"/>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8625"/>
                  </a:lnTo>
                  <a:lnTo>
                    <a:pt x="289560" y="596265"/>
                  </a:lnTo>
                  <a:close/>
                  <a:moveTo>
                    <a:pt x="26670" y="461010"/>
                  </a:moveTo>
                  <a:lnTo>
                    <a:pt x="288608" y="588645"/>
                  </a:lnTo>
                  <a:lnTo>
                    <a:pt x="529590" y="425768"/>
                  </a:lnTo>
                  <a:lnTo>
                    <a:pt x="508635" y="135255"/>
                  </a:lnTo>
                  <a:lnTo>
                    <a:pt x="247650" y="7620"/>
                  </a:lnTo>
                  <a:lnTo>
                    <a:pt x="6668" y="170497"/>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 name="Google Shape;19;p2"/>
            <p:cNvSpPr/>
            <p:nvPr/>
          </p:nvSpPr>
          <p:spPr>
            <a:xfrm>
              <a:off x="6561772" y="2635566"/>
              <a:ext cx="536257" cy="596265"/>
            </a:xfrm>
            <a:custGeom>
              <a:avLst/>
              <a:gdLst/>
              <a:ahLst/>
              <a:cxnLst/>
              <a:rect l="l" t="t" r="r" b="b"/>
              <a:pathLst>
                <a:path w="536257" h="596265" extrusionOk="0">
                  <a:moveTo>
                    <a:pt x="289560" y="596265"/>
                  </a:moveTo>
                  <a:lnTo>
                    <a:pt x="20955" y="465773"/>
                  </a:lnTo>
                  <a:lnTo>
                    <a:pt x="0" y="167640"/>
                  </a:lnTo>
                  <a:lnTo>
                    <a:pt x="247650" y="0"/>
                  </a:lnTo>
                  <a:lnTo>
                    <a:pt x="515303" y="131445"/>
                  </a:lnTo>
                  <a:lnTo>
                    <a:pt x="536258" y="429578"/>
                  </a:lnTo>
                  <a:lnTo>
                    <a:pt x="289560" y="596265"/>
                  </a:lnTo>
                  <a:close/>
                  <a:moveTo>
                    <a:pt x="26670" y="461963"/>
                  </a:moveTo>
                  <a:lnTo>
                    <a:pt x="288608" y="589598"/>
                  </a:lnTo>
                  <a:lnTo>
                    <a:pt x="529590" y="426720"/>
                  </a:lnTo>
                  <a:lnTo>
                    <a:pt x="508635" y="136208"/>
                  </a:lnTo>
                  <a:lnTo>
                    <a:pt x="246697" y="7620"/>
                  </a:lnTo>
                  <a:lnTo>
                    <a:pt x="5715" y="170498"/>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 name="Google Shape;20;p2"/>
            <p:cNvSpPr/>
            <p:nvPr/>
          </p:nvSpPr>
          <p:spPr>
            <a:xfrm>
              <a:off x="7070407" y="2599372"/>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7623" y="461962"/>
                  </a:moveTo>
                  <a:lnTo>
                    <a:pt x="289560" y="589598"/>
                  </a:lnTo>
                  <a:lnTo>
                    <a:pt x="530543" y="426720"/>
                  </a:lnTo>
                  <a:lnTo>
                    <a:pt x="509588" y="136207"/>
                  </a:lnTo>
                  <a:lnTo>
                    <a:pt x="247650" y="8573"/>
                  </a:lnTo>
                  <a:lnTo>
                    <a:pt x="6668" y="171450"/>
                  </a:lnTo>
                  <a:lnTo>
                    <a:pt x="27623" y="461962"/>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 name="Google Shape;21;p2"/>
            <p:cNvSpPr/>
            <p:nvPr/>
          </p:nvSpPr>
          <p:spPr>
            <a:xfrm>
              <a:off x="7579994" y="2563176"/>
              <a:ext cx="537210" cy="596264"/>
            </a:xfrm>
            <a:custGeom>
              <a:avLst/>
              <a:gdLst/>
              <a:ahLst/>
              <a:cxnLst/>
              <a:rect l="l" t="t" r="r" b="b"/>
              <a:pathLst>
                <a:path w="537210" h="596264" extrusionOk="0">
                  <a:moveTo>
                    <a:pt x="289560" y="596265"/>
                  </a:moveTo>
                  <a:lnTo>
                    <a:pt x="20955" y="465773"/>
                  </a:lnTo>
                  <a:lnTo>
                    <a:pt x="0" y="167640"/>
                  </a:lnTo>
                  <a:lnTo>
                    <a:pt x="247650" y="0"/>
                  </a:lnTo>
                  <a:lnTo>
                    <a:pt x="516255" y="130493"/>
                  </a:lnTo>
                  <a:lnTo>
                    <a:pt x="537210" y="428625"/>
                  </a:lnTo>
                  <a:lnTo>
                    <a:pt x="289560" y="596265"/>
                  </a:lnTo>
                  <a:close/>
                  <a:moveTo>
                    <a:pt x="27623" y="461010"/>
                  </a:moveTo>
                  <a:lnTo>
                    <a:pt x="289560" y="588645"/>
                  </a:lnTo>
                  <a:lnTo>
                    <a:pt x="530543" y="425768"/>
                  </a:lnTo>
                  <a:lnTo>
                    <a:pt x="509588" y="135255"/>
                  </a:lnTo>
                  <a:lnTo>
                    <a:pt x="247650" y="7620"/>
                  </a:lnTo>
                  <a:lnTo>
                    <a:pt x="6668"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 name="Google Shape;22;p2"/>
            <p:cNvSpPr/>
            <p:nvPr/>
          </p:nvSpPr>
          <p:spPr>
            <a:xfrm>
              <a:off x="4300537" y="3240404"/>
              <a:ext cx="537210" cy="596265"/>
            </a:xfrm>
            <a:custGeom>
              <a:avLst/>
              <a:gdLst/>
              <a:ahLst/>
              <a:cxnLst/>
              <a:rect l="l" t="t" r="r" b="b"/>
              <a:pathLst>
                <a:path w="537210" h="596265" extrusionOk="0">
                  <a:moveTo>
                    <a:pt x="289560" y="596265"/>
                  </a:moveTo>
                  <a:lnTo>
                    <a:pt x="20955" y="465773"/>
                  </a:lnTo>
                  <a:lnTo>
                    <a:pt x="0" y="167640"/>
                  </a:lnTo>
                  <a:lnTo>
                    <a:pt x="247650" y="0"/>
                  </a:lnTo>
                  <a:lnTo>
                    <a:pt x="516255" y="130492"/>
                  </a:lnTo>
                  <a:lnTo>
                    <a:pt x="537210" y="428625"/>
                  </a:lnTo>
                  <a:lnTo>
                    <a:pt x="289560" y="596265"/>
                  </a:lnTo>
                  <a:close/>
                  <a:moveTo>
                    <a:pt x="26670" y="461963"/>
                  </a:moveTo>
                  <a:lnTo>
                    <a:pt x="288608" y="589598"/>
                  </a:lnTo>
                  <a:lnTo>
                    <a:pt x="529590" y="426720"/>
                  </a:lnTo>
                  <a:lnTo>
                    <a:pt x="509588" y="135255"/>
                  </a:lnTo>
                  <a:lnTo>
                    <a:pt x="247650" y="7620"/>
                  </a:lnTo>
                  <a:lnTo>
                    <a:pt x="6668" y="170498"/>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 name="Google Shape;23;p2"/>
            <p:cNvSpPr/>
            <p:nvPr/>
          </p:nvSpPr>
          <p:spPr>
            <a:xfrm>
              <a:off x="4809172" y="3204209"/>
              <a:ext cx="537210" cy="596265"/>
            </a:xfrm>
            <a:custGeom>
              <a:avLst/>
              <a:gdLst/>
              <a:ahLst/>
              <a:cxnLst/>
              <a:rect l="l" t="t" r="r" b="b"/>
              <a:pathLst>
                <a:path w="537210" h="596265" extrusionOk="0">
                  <a:moveTo>
                    <a:pt x="289560" y="596265"/>
                  </a:moveTo>
                  <a:lnTo>
                    <a:pt x="20955" y="465773"/>
                  </a:lnTo>
                  <a:lnTo>
                    <a:pt x="0" y="167640"/>
                  </a:lnTo>
                  <a:lnTo>
                    <a:pt x="247650" y="0"/>
                  </a:lnTo>
                  <a:lnTo>
                    <a:pt x="516255" y="130493"/>
                  </a:lnTo>
                  <a:lnTo>
                    <a:pt x="537210" y="428625"/>
                  </a:lnTo>
                  <a:lnTo>
                    <a:pt x="289560" y="596265"/>
                  </a:lnTo>
                  <a:close/>
                  <a:moveTo>
                    <a:pt x="27623" y="461010"/>
                  </a:moveTo>
                  <a:lnTo>
                    <a:pt x="289560" y="588645"/>
                  </a:lnTo>
                  <a:lnTo>
                    <a:pt x="530543" y="425768"/>
                  </a:lnTo>
                  <a:lnTo>
                    <a:pt x="509587" y="135255"/>
                  </a:lnTo>
                  <a:lnTo>
                    <a:pt x="247650" y="7620"/>
                  </a:lnTo>
                  <a:lnTo>
                    <a:pt x="6667"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 name="Google Shape;24;p2"/>
            <p:cNvSpPr/>
            <p:nvPr/>
          </p:nvSpPr>
          <p:spPr>
            <a:xfrm>
              <a:off x="5318759" y="3168014"/>
              <a:ext cx="537210" cy="596264"/>
            </a:xfrm>
            <a:custGeom>
              <a:avLst/>
              <a:gdLst/>
              <a:ahLst/>
              <a:cxnLst/>
              <a:rect l="l" t="t" r="r" b="b"/>
              <a:pathLst>
                <a:path w="537210" h="596264" extrusionOk="0">
                  <a:moveTo>
                    <a:pt x="289560" y="596265"/>
                  </a:moveTo>
                  <a:lnTo>
                    <a:pt x="20955" y="465772"/>
                  </a:lnTo>
                  <a:lnTo>
                    <a:pt x="0" y="167640"/>
                  </a:lnTo>
                  <a:lnTo>
                    <a:pt x="247650" y="0"/>
                  </a:lnTo>
                  <a:lnTo>
                    <a:pt x="516255" y="130492"/>
                  </a:lnTo>
                  <a:lnTo>
                    <a:pt x="537210" y="428625"/>
                  </a:lnTo>
                  <a:lnTo>
                    <a:pt x="289560" y="596265"/>
                  </a:lnTo>
                  <a:close/>
                  <a:moveTo>
                    <a:pt x="27623" y="461010"/>
                  </a:moveTo>
                  <a:lnTo>
                    <a:pt x="289560" y="588645"/>
                  </a:lnTo>
                  <a:lnTo>
                    <a:pt x="530543" y="425767"/>
                  </a:lnTo>
                  <a:lnTo>
                    <a:pt x="509588" y="135255"/>
                  </a:lnTo>
                  <a:lnTo>
                    <a:pt x="247650" y="7620"/>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 name="Google Shape;25;p2"/>
            <p:cNvSpPr/>
            <p:nvPr/>
          </p:nvSpPr>
          <p:spPr>
            <a:xfrm>
              <a:off x="5828347" y="3130866"/>
              <a:ext cx="537210" cy="596265"/>
            </a:xfrm>
            <a:custGeom>
              <a:avLst/>
              <a:gdLst/>
              <a:ahLst/>
              <a:cxnLst/>
              <a:rect l="l" t="t" r="r" b="b"/>
              <a:pathLst>
                <a:path w="537210" h="596265" extrusionOk="0">
                  <a:moveTo>
                    <a:pt x="289560" y="596265"/>
                  </a:moveTo>
                  <a:lnTo>
                    <a:pt x="20955" y="465773"/>
                  </a:lnTo>
                  <a:lnTo>
                    <a:pt x="0" y="167640"/>
                  </a:lnTo>
                  <a:lnTo>
                    <a:pt x="247650" y="0"/>
                  </a:lnTo>
                  <a:lnTo>
                    <a:pt x="516255" y="130492"/>
                  </a:lnTo>
                  <a:lnTo>
                    <a:pt x="537210" y="428625"/>
                  </a:lnTo>
                  <a:lnTo>
                    <a:pt x="289560" y="596265"/>
                  </a:lnTo>
                  <a:close/>
                  <a:moveTo>
                    <a:pt x="27623" y="461963"/>
                  </a:moveTo>
                  <a:lnTo>
                    <a:pt x="289560" y="589598"/>
                  </a:lnTo>
                  <a:lnTo>
                    <a:pt x="530543" y="426720"/>
                  </a:lnTo>
                  <a:lnTo>
                    <a:pt x="509588" y="136208"/>
                  </a:lnTo>
                  <a:lnTo>
                    <a:pt x="247650" y="8573"/>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 name="Google Shape;26;p2"/>
            <p:cNvSpPr/>
            <p:nvPr/>
          </p:nvSpPr>
          <p:spPr>
            <a:xfrm>
              <a:off x="6337934" y="3094671"/>
              <a:ext cx="537209" cy="596265"/>
            </a:xfrm>
            <a:custGeom>
              <a:avLst/>
              <a:gdLst/>
              <a:ahLst/>
              <a:cxnLst/>
              <a:rect l="l" t="t" r="r" b="b"/>
              <a:pathLst>
                <a:path w="537209" h="596265" extrusionOk="0">
                  <a:moveTo>
                    <a:pt x="289560" y="596265"/>
                  </a:moveTo>
                  <a:lnTo>
                    <a:pt x="20955" y="465773"/>
                  </a:lnTo>
                  <a:lnTo>
                    <a:pt x="0" y="167640"/>
                  </a:lnTo>
                  <a:lnTo>
                    <a:pt x="247650" y="0"/>
                  </a:lnTo>
                  <a:lnTo>
                    <a:pt x="516255" y="130493"/>
                  </a:lnTo>
                  <a:lnTo>
                    <a:pt x="537210" y="428625"/>
                  </a:lnTo>
                  <a:lnTo>
                    <a:pt x="289560" y="596265"/>
                  </a:lnTo>
                  <a:close/>
                  <a:moveTo>
                    <a:pt x="27623" y="461963"/>
                  </a:moveTo>
                  <a:lnTo>
                    <a:pt x="289560" y="589598"/>
                  </a:lnTo>
                  <a:lnTo>
                    <a:pt x="530543" y="426720"/>
                  </a:lnTo>
                  <a:lnTo>
                    <a:pt x="509588" y="136208"/>
                  </a:lnTo>
                  <a:lnTo>
                    <a:pt x="247650" y="8573"/>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 name="Google Shape;27;p2"/>
            <p:cNvSpPr/>
            <p:nvPr/>
          </p:nvSpPr>
          <p:spPr>
            <a:xfrm>
              <a:off x="6847522" y="3058477"/>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7"/>
                  </a:lnTo>
                  <a:lnTo>
                    <a:pt x="529590" y="426720"/>
                  </a:lnTo>
                  <a:lnTo>
                    <a:pt x="508635" y="136207"/>
                  </a:lnTo>
                  <a:lnTo>
                    <a:pt x="246697"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 name="Google Shape;28;p2"/>
            <p:cNvSpPr/>
            <p:nvPr/>
          </p:nvSpPr>
          <p:spPr>
            <a:xfrm>
              <a:off x="7357109" y="3022282"/>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7"/>
                  </a:lnTo>
                  <a:lnTo>
                    <a:pt x="529590" y="426720"/>
                  </a:lnTo>
                  <a:lnTo>
                    <a:pt x="508635" y="136208"/>
                  </a:lnTo>
                  <a:lnTo>
                    <a:pt x="246697"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 name="Google Shape;29;p2"/>
            <p:cNvSpPr/>
            <p:nvPr/>
          </p:nvSpPr>
          <p:spPr>
            <a:xfrm>
              <a:off x="4076700" y="3700462"/>
              <a:ext cx="537210" cy="595312"/>
            </a:xfrm>
            <a:custGeom>
              <a:avLst/>
              <a:gdLst/>
              <a:ahLst/>
              <a:cxnLst/>
              <a:rect l="l" t="t" r="r" b="b"/>
              <a:pathLst>
                <a:path w="537210" h="595312" extrusionOk="0">
                  <a:moveTo>
                    <a:pt x="289560" y="595313"/>
                  </a:moveTo>
                  <a:lnTo>
                    <a:pt x="20955" y="464820"/>
                  </a:lnTo>
                  <a:lnTo>
                    <a:pt x="0" y="166688"/>
                  </a:lnTo>
                  <a:lnTo>
                    <a:pt x="247650" y="0"/>
                  </a:lnTo>
                  <a:lnTo>
                    <a:pt x="516255" y="130492"/>
                  </a:lnTo>
                  <a:lnTo>
                    <a:pt x="537210" y="428625"/>
                  </a:lnTo>
                  <a:lnTo>
                    <a:pt x="289560" y="595313"/>
                  </a:lnTo>
                  <a:close/>
                  <a:moveTo>
                    <a:pt x="27623" y="461010"/>
                  </a:moveTo>
                  <a:lnTo>
                    <a:pt x="289560" y="588645"/>
                  </a:lnTo>
                  <a:lnTo>
                    <a:pt x="530543" y="425768"/>
                  </a:lnTo>
                  <a:lnTo>
                    <a:pt x="509588" y="135255"/>
                  </a:lnTo>
                  <a:lnTo>
                    <a:pt x="247650" y="6667"/>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 name="Google Shape;30;p2"/>
            <p:cNvSpPr/>
            <p:nvPr/>
          </p:nvSpPr>
          <p:spPr>
            <a:xfrm>
              <a:off x="4586287" y="3663314"/>
              <a:ext cx="537210" cy="596265"/>
            </a:xfrm>
            <a:custGeom>
              <a:avLst/>
              <a:gdLst/>
              <a:ahLst/>
              <a:cxnLst/>
              <a:rect l="l" t="t" r="r" b="b"/>
              <a:pathLst>
                <a:path w="537210" h="596265" extrusionOk="0">
                  <a:moveTo>
                    <a:pt x="289560" y="596265"/>
                  </a:moveTo>
                  <a:lnTo>
                    <a:pt x="20955" y="465772"/>
                  </a:lnTo>
                  <a:lnTo>
                    <a:pt x="0" y="167640"/>
                  </a:lnTo>
                  <a:lnTo>
                    <a:pt x="247650" y="0"/>
                  </a:lnTo>
                  <a:lnTo>
                    <a:pt x="516255" y="130492"/>
                  </a:lnTo>
                  <a:lnTo>
                    <a:pt x="537210" y="428625"/>
                  </a:lnTo>
                  <a:lnTo>
                    <a:pt x="289560" y="596265"/>
                  </a:lnTo>
                  <a:close/>
                  <a:moveTo>
                    <a:pt x="27623" y="461963"/>
                  </a:moveTo>
                  <a:lnTo>
                    <a:pt x="289560" y="589597"/>
                  </a:lnTo>
                  <a:lnTo>
                    <a:pt x="530543" y="426720"/>
                  </a:lnTo>
                  <a:lnTo>
                    <a:pt x="509588" y="136207"/>
                  </a:lnTo>
                  <a:lnTo>
                    <a:pt x="247650" y="8572"/>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 name="Google Shape;31;p2"/>
            <p:cNvSpPr/>
            <p:nvPr/>
          </p:nvSpPr>
          <p:spPr>
            <a:xfrm>
              <a:off x="5095875" y="3627119"/>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8"/>
                  </a:lnTo>
                  <a:lnTo>
                    <a:pt x="529590" y="426720"/>
                  </a:lnTo>
                  <a:lnTo>
                    <a:pt x="508635" y="136208"/>
                  </a:lnTo>
                  <a:lnTo>
                    <a:pt x="247650" y="7620"/>
                  </a:lnTo>
                  <a:lnTo>
                    <a:pt x="6667" y="170497"/>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 name="Google Shape;32;p2"/>
            <p:cNvSpPr/>
            <p:nvPr/>
          </p:nvSpPr>
          <p:spPr>
            <a:xfrm>
              <a:off x="5605462" y="3590924"/>
              <a:ext cx="537209" cy="596265"/>
            </a:xfrm>
            <a:custGeom>
              <a:avLst/>
              <a:gdLst/>
              <a:ahLst/>
              <a:cxnLst/>
              <a:rect l="l" t="t" r="r" b="b"/>
              <a:pathLst>
                <a:path w="537209" h="596265" extrusionOk="0">
                  <a:moveTo>
                    <a:pt x="289560" y="596265"/>
                  </a:moveTo>
                  <a:lnTo>
                    <a:pt x="20955" y="465772"/>
                  </a:lnTo>
                  <a:lnTo>
                    <a:pt x="0" y="167640"/>
                  </a:lnTo>
                  <a:lnTo>
                    <a:pt x="247650" y="0"/>
                  </a:lnTo>
                  <a:lnTo>
                    <a:pt x="516255" y="130492"/>
                  </a:lnTo>
                  <a:lnTo>
                    <a:pt x="537210" y="428625"/>
                  </a:lnTo>
                  <a:lnTo>
                    <a:pt x="289560" y="596265"/>
                  </a:lnTo>
                  <a:close/>
                  <a:moveTo>
                    <a:pt x="26670" y="461010"/>
                  </a:moveTo>
                  <a:lnTo>
                    <a:pt x="288608" y="588645"/>
                  </a:lnTo>
                  <a:lnTo>
                    <a:pt x="529590" y="425767"/>
                  </a:lnTo>
                  <a:lnTo>
                    <a:pt x="508635" y="135255"/>
                  </a:lnTo>
                  <a:lnTo>
                    <a:pt x="246697" y="7620"/>
                  </a:lnTo>
                  <a:lnTo>
                    <a:pt x="5715" y="170497"/>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 name="Google Shape;33;p2"/>
            <p:cNvSpPr/>
            <p:nvPr/>
          </p:nvSpPr>
          <p:spPr>
            <a:xfrm>
              <a:off x="6115050" y="3554729"/>
              <a:ext cx="537209" cy="596264"/>
            </a:xfrm>
            <a:custGeom>
              <a:avLst/>
              <a:gdLst/>
              <a:ahLst/>
              <a:cxnLst/>
              <a:rect l="l" t="t" r="r" b="b"/>
              <a:pathLst>
                <a:path w="537209" h="596264" extrusionOk="0">
                  <a:moveTo>
                    <a:pt x="289560" y="596265"/>
                  </a:moveTo>
                  <a:lnTo>
                    <a:pt x="20955" y="465773"/>
                  </a:lnTo>
                  <a:lnTo>
                    <a:pt x="0" y="167640"/>
                  </a:lnTo>
                  <a:lnTo>
                    <a:pt x="247650" y="0"/>
                  </a:lnTo>
                  <a:lnTo>
                    <a:pt x="516255" y="130492"/>
                  </a:lnTo>
                  <a:lnTo>
                    <a:pt x="537210" y="428625"/>
                  </a:lnTo>
                  <a:lnTo>
                    <a:pt x="289560" y="596265"/>
                  </a:lnTo>
                  <a:close/>
                  <a:moveTo>
                    <a:pt x="26670" y="461010"/>
                  </a:moveTo>
                  <a:lnTo>
                    <a:pt x="288608" y="588645"/>
                  </a:lnTo>
                  <a:lnTo>
                    <a:pt x="529590" y="425767"/>
                  </a:lnTo>
                  <a:lnTo>
                    <a:pt x="508635" y="135255"/>
                  </a:lnTo>
                  <a:lnTo>
                    <a:pt x="247650" y="7620"/>
                  </a:lnTo>
                  <a:lnTo>
                    <a:pt x="6667" y="170498"/>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 name="Google Shape;34;p2"/>
            <p:cNvSpPr/>
            <p:nvPr/>
          </p:nvSpPr>
          <p:spPr>
            <a:xfrm>
              <a:off x="6624637" y="3517582"/>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7" y="589597"/>
                  </a:lnTo>
                  <a:lnTo>
                    <a:pt x="529590" y="426720"/>
                  </a:lnTo>
                  <a:lnTo>
                    <a:pt x="509588" y="135255"/>
                  </a:lnTo>
                  <a:lnTo>
                    <a:pt x="247650" y="7620"/>
                  </a:lnTo>
                  <a:lnTo>
                    <a:pt x="6668" y="170497"/>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 name="Google Shape;35;p2"/>
            <p:cNvSpPr/>
            <p:nvPr/>
          </p:nvSpPr>
          <p:spPr>
            <a:xfrm>
              <a:off x="4362450" y="4123371"/>
              <a:ext cx="537210" cy="595312"/>
            </a:xfrm>
            <a:custGeom>
              <a:avLst/>
              <a:gdLst/>
              <a:ahLst/>
              <a:cxnLst/>
              <a:rect l="l" t="t" r="r" b="b"/>
              <a:pathLst>
                <a:path w="537210" h="595312" extrusionOk="0">
                  <a:moveTo>
                    <a:pt x="290513" y="595313"/>
                  </a:moveTo>
                  <a:lnTo>
                    <a:pt x="21907" y="464820"/>
                  </a:lnTo>
                  <a:lnTo>
                    <a:pt x="0" y="167640"/>
                  </a:lnTo>
                  <a:lnTo>
                    <a:pt x="247650" y="0"/>
                  </a:lnTo>
                  <a:lnTo>
                    <a:pt x="516255" y="130493"/>
                  </a:lnTo>
                  <a:lnTo>
                    <a:pt x="537210" y="428625"/>
                  </a:lnTo>
                  <a:lnTo>
                    <a:pt x="290513" y="595313"/>
                  </a:lnTo>
                  <a:close/>
                  <a:moveTo>
                    <a:pt x="27623" y="461010"/>
                  </a:moveTo>
                  <a:lnTo>
                    <a:pt x="289560" y="588645"/>
                  </a:lnTo>
                  <a:lnTo>
                    <a:pt x="530543" y="424815"/>
                  </a:lnTo>
                  <a:lnTo>
                    <a:pt x="509588" y="134303"/>
                  </a:lnTo>
                  <a:lnTo>
                    <a:pt x="247650" y="6668"/>
                  </a:lnTo>
                  <a:lnTo>
                    <a:pt x="6668" y="169545"/>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 name="Google Shape;36;p2"/>
            <p:cNvSpPr/>
            <p:nvPr/>
          </p:nvSpPr>
          <p:spPr>
            <a:xfrm>
              <a:off x="4872989" y="4086224"/>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8625"/>
                  </a:lnTo>
                  <a:lnTo>
                    <a:pt x="289560" y="596265"/>
                  </a:lnTo>
                  <a:close/>
                  <a:moveTo>
                    <a:pt x="26670" y="461963"/>
                  </a:moveTo>
                  <a:lnTo>
                    <a:pt x="288608" y="589597"/>
                  </a:lnTo>
                  <a:lnTo>
                    <a:pt x="529590" y="426720"/>
                  </a:lnTo>
                  <a:lnTo>
                    <a:pt x="508635" y="136207"/>
                  </a:lnTo>
                  <a:lnTo>
                    <a:pt x="246698"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 name="Google Shape;37;p2"/>
            <p:cNvSpPr/>
            <p:nvPr/>
          </p:nvSpPr>
          <p:spPr>
            <a:xfrm>
              <a:off x="5381625" y="4050029"/>
              <a:ext cx="537209" cy="596264"/>
            </a:xfrm>
            <a:custGeom>
              <a:avLst/>
              <a:gdLst/>
              <a:ahLst/>
              <a:cxnLst/>
              <a:rect l="l" t="t" r="r" b="b"/>
              <a:pathLst>
                <a:path w="537209" h="596264" extrusionOk="0">
                  <a:moveTo>
                    <a:pt x="289560" y="596265"/>
                  </a:moveTo>
                  <a:lnTo>
                    <a:pt x="20955" y="465773"/>
                  </a:lnTo>
                  <a:lnTo>
                    <a:pt x="0" y="167640"/>
                  </a:lnTo>
                  <a:lnTo>
                    <a:pt x="247650" y="0"/>
                  </a:lnTo>
                  <a:lnTo>
                    <a:pt x="516255" y="130492"/>
                  </a:lnTo>
                  <a:lnTo>
                    <a:pt x="537210" y="428625"/>
                  </a:lnTo>
                  <a:lnTo>
                    <a:pt x="289560" y="596265"/>
                  </a:lnTo>
                  <a:close/>
                  <a:moveTo>
                    <a:pt x="27622" y="461963"/>
                  </a:moveTo>
                  <a:lnTo>
                    <a:pt x="289560" y="589598"/>
                  </a:lnTo>
                  <a:lnTo>
                    <a:pt x="530543" y="426720"/>
                  </a:lnTo>
                  <a:lnTo>
                    <a:pt x="509588" y="136208"/>
                  </a:lnTo>
                  <a:lnTo>
                    <a:pt x="247650" y="7620"/>
                  </a:lnTo>
                  <a:lnTo>
                    <a:pt x="6667" y="170498"/>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 name="Google Shape;38;p2"/>
            <p:cNvSpPr/>
            <p:nvPr/>
          </p:nvSpPr>
          <p:spPr>
            <a:xfrm>
              <a:off x="5891212" y="4013834"/>
              <a:ext cx="537209" cy="596265"/>
            </a:xfrm>
            <a:custGeom>
              <a:avLst/>
              <a:gdLst/>
              <a:ahLst/>
              <a:cxnLst/>
              <a:rect l="l" t="t" r="r" b="b"/>
              <a:pathLst>
                <a:path w="537209" h="596265" extrusionOk="0">
                  <a:moveTo>
                    <a:pt x="289560" y="596265"/>
                  </a:moveTo>
                  <a:lnTo>
                    <a:pt x="20955" y="465772"/>
                  </a:lnTo>
                  <a:lnTo>
                    <a:pt x="0" y="167640"/>
                  </a:lnTo>
                  <a:lnTo>
                    <a:pt x="247650" y="0"/>
                  </a:lnTo>
                  <a:lnTo>
                    <a:pt x="516255" y="130493"/>
                  </a:lnTo>
                  <a:lnTo>
                    <a:pt x="537210" y="428625"/>
                  </a:lnTo>
                  <a:lnTo>
                    <a:pt x="289560" y="596265"/>
                  </a:lnTo>
                  <a:close/>
                  <a:moveTo>
                    <a:pt x="27622" y="461963"/>
                  </a:moveTo>
                  <a:lnTo>
                    <a:pt x="289560" y="589597"/>
                  </a:lnTo>
                  <a:lnTo>
                    <a:pt x="530543" y="426720"/>
                  </a:lnTo>
                  <a:lnTo>
                    <a:pt x="509588" y="136208"/>
                  </a:lnTo>
                  <a:lnTo>
                    <a:pt x="247650" y="8573"/>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 name="Google Shape;39;p2"/>
            <p:cNvSpPr/>
            <p:nvPr/>
          </p:nvSpPr>
          <p:spPr>
            <a:xfrm>
              <a:off x="4139564" y="4582477"/>
              <a:ext cx="537210" cy="596265"/>
            </a:xfrm>
            <a:custGeom>
              <a:avLst/>
              <a:gdLst/>
              <a:ahLst/>
              <a:cxnLst/>
              <a:rect l="l" t="t" r="r" b="b"/>
              <a:pathLst>
                <a:path w="537210" h="596265" extrusionOk="0">
                  <a:moveTo>
                    <a:pt x="289560" y="596265"/>
                  </a:moveTo>
                  <a:lnTo>
                    <a:pt x="20955" y="465772"/>
                  </a:lnTo>
                  <a:lnTo>
                    <a:pt x="0" y="167640"/>
                  </a:lnTo>
                  <a:lnTo>
                    <a:pt x="247650" y="0"/>
                  </a:lnTo>
                  <a:lnTo>
                    <a:pt x="516255" y="130492"/>
                  </a:lnTo>
                  <a:lnTo>
                    <a:pt x="537210" y="428625"/>
                  </a:lnTo>
                  <a:lnTo>
                    <a:pt x="289560" y="596265"/>
                  </a:lnTo>
                  <a:close/>
                  <a:moveTo>
                    <a:pt x="27623" y="461010"/>
                  </a:moveTo>
                  <a:lnTo>
                    <a:pt x="289560" y="588645"/>
                  </a:lnTo>
                  <a:lnTo>
                    <a:pt x="530543" y="425767"/>
                  </a:lnTo>
                  <a:lnTo>
                    <a:pt x="509588" y="135255"/>
                  </a:lnTo>
                  <a:lnTo>
                    <a:pt x="247650" y="7620"/>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 name="Google Shape;40;p2"/>
            <p:cNvSpPr/>
            <p:nvPr/>
          </p:nvSpPr>
          <p:spPr>
            <a:xfrm>
              <a:off x="4649152" y="4545329"/>
              <a:ext cx="537210" cy="596264"/>
            </a:xfrm>
            <a:custGeom>
              <a:avLst/>
              <a:gdLst/>
              <a:ahLst/>
              <a:cxnLst/>
              <a:rect l="l" t="t" r="r" b="b"/>
              <a:pathLst>
                <a:path w="537210" h="596264" extrusionOk="0">
                  <a:moveTo>
                    <a:pt x="289560" y="596265"/>
                  </a:moveTo>
                  <a:lnTo>
                    <a:pt x="20955" y="465772"/>
                  </a:lnTo>
                  <a:lnTo>
                    <a:pt x="0" y="167640"/>
                  </a:lnTo>
                  <a:lnTo>
                    <a:pt x="247650" y="0"/>
                  </a:lnTo>
                  <a:lnTo>
                    <a:pt x="516255" y="130492"/>
                  </a:lnTo>
                  <a:lnTo>
                    <a:pt x="537210" y="428625"/>
                  </a:lnTo>
                  <a:lnTo>
                    <a:pt x="289560" y="596265"/>
                  </a:lnTo>
                  <a:close/>
                  <a:moveTo>
                    <a:pt x="27623" y="461963"/>
                  </a:moveTo>
                  <a:lnTo>
                    <a:pt x="289560" y="589597"/>
                  </a:lnTo>
                  <a:lnTo>
                    <a:pt x="530543" y="426720"/>
                  </a:lnTo>
                  <a:lnTo>
                    <a:pt x="509588" y="136207"/>
                  </a:lnTo>
                  <a:lnTo>
                    <a:pt x="247650" y="8572"/>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 name="Google Shape;41;p2"/>
            <p:cNvSpPr/>
            <p:nvPr/>
          </p:nvSpPr>
          <p:spPr>
            <a:xfrm>
              <a:off x="5158739" y="4509134"/>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9578"/>
                  </a:lnTo>
                  <a:lnTo>
                    <a:pt x="289560" y="596265"/>
                  </a:lnTo>
                  <a:close/>
                  <a:moveTo>
                    <a:pt x="26670" y="461963"/>
                  </a:moveTo>
                  <a:lnTo>
                    <a:pt x="288607" y="589597"/>
                  </a:lnTo>
                  <a:lnTo>
                    <a:pt x="529590" y="426720"/>
                  </a:lnTo>
                  <a:lnTo>
                    <a:pt x="508635" y="136208"/>
                  </a:lnTo>
                  <a:lnTo>
                    <a:pt x="246698"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 name="Google Shape;42;p2"/>
            <p:cNvSpPr/>
            <p:nvPr/>
          </p:nvSpPr>
          <p:spPr>
            <a:xfrm>
              <a:off x="5320665" y="3608069"/>
              <a:ext cx="45719" cy="45720"/>
            </a:xfrm>
            <a:custGeom>
              <a:avLst/>
              <a:gdLst/>
              <a:ahLst/>
              <a:cxnLst/>
              <a:rect l="l" t="t" r="r" b="b"/>
              <a:pathLst>
                <a:path w="45719"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 name="Google Shape;43;p2"/>
            <p:cNvSpPr/>
            <p:nvPr/>
          </p:nvSpPr>
          <p:spPr>
            <a:xfrm>
              <a:off x="7555230" y="2704147"/>
              <a:ext cx="45719" cy="45719"/>
            </a:xfrm>
            <a:custGeom>
              <a:avLst/>
              <a:gdLst/>
              <a:ahLst/>
              <a:cxnLst/>
              <a:rect l="l" t="t" r="r" b="b"/>
              <a:pathLst>
                <a:path w="45719" h="45719"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 name="Google Shape;44;p2"/>
            <p:cNvSpPr/>
            <p:nvPr/>
          </p:nvSpPr>
          <p:spPr>
            <a:xfrm>
              <a:off x="7849552" y="3131819"/>
              <a:ext cx="45719" cy="45720"/>
            </a:xfrm>
            <a:custGeom>
              <a:avLst/>
              <a:gdLst/>
              <a:ahLst/>
              <a:cxnLst/>
              <a:rect l="l" t="t" r="r" b="b"/>
              <a:pathLst>
                <a:path w="45719" h="45720" extrusionOk="0">
                  <a:moveTo>
                    <a:pt x="45720" y="22860"/>
                  </a:moveTo>
                  <a:cubicBezTo>
                    <a:pt x="45720" y="35242"/>
                    <a:pt x="35242" y="45720"/>
                    <a:pt x="22860" y="45720"/>
                  </a:cubicBezTo>
                  <a:cubicBezTo>
                    <a:pt x="10478" y="45720"/>
                    <a:pt x="0" y="35242"/>
                    <a:pt x="0" y="22860"/>
                  </a:cubicBezTo>
                  <a:cubicBezTo>
                    <a:pt x="0" y="10477"/>
                    <a:pt x="10478" y="0"/>
                    <a:pt x="22860" y="0"/>
                  </a:cubicBezTo>
                  <a:cubicBezTo>
                    <a:pt x="35242"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 name="Google Shape;45;p2"/>
            <p:cNvSpPr/>
            <p:nvPr/>
          </p:nvSpPr>
          <p:spPr>
            <a:xfrm>
              <a:off x="6541769" y="2782251"/>
              <a:ext cx="45720" cy="45720"/>
            </a:xfrm>
            <a:custGeom>
              <a:avLst/>
              <a:gdLst/>
              <a:ahLst/>
              <a:cxnLst/>
              <a:rect l="l" t="t" r="r" b="b"/>
              <a:pathLst>
                <a:path w="45720" h="45720" extrusionOk="0">
                  <a:moveTo>
                    <a:pt x="45720" y="22860"/>
                  </a:moveTo>
                  <a:cubicBezTo>
                    <a:pt x="45720" y="35243"/>
                    <a:pt x="35243" y="45720"/>
                    <a:pt x="22860" y="45720"/>
                  </a:cubicBezTo>
                  <a:cubicBezTo>
                    <a:pt x="10478" y="45720"/>
                    <a:pt x="0" y="35243"/>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 name="Google Shape;46;p2"/>
            <p:cNvSpPr/>
            <p:nvPr/>
          </p:nvSpPr>
          <p:spPr>
            <a:xfrm>
              <a:off x="7070407" y="3039366"/>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 name="Google Shape;47;p2"/>
            <p:cNvSpPr/>
            <p:nvPr/>
          </p:nvSpPr>
          <p:spPr>
            <a:xfrm>
              <a:off x="6890384" y="4082414"/>
              <a:ext cx="45720" cy="45719"/>
            </a:xfrm>
            <a:custGeom>
              <a:avLst/>
              <a:gdLst/>
              <a:ahLst/>
              <a:cxnLst/>
              <a:rect l="l" t="t" r="r" b="b"/>
              <a:pathLst>
                <a:path w="45720" h="45719"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 name="Google Shape;48;p2"/>
            <p:cNvSpPr/>
            <p:nvPr/>
          </p:nvSpPr>
          <p:spPr>
            <a:xfrm>
              <a:off x="7621905" y="3594734"/>
              <a:ext cx="45719" cy="45720"/>
            </a:xfrm>
            <a:custGeom>
              <a:avLst/>
              <a:gdLst/>
              <a:ahLst/>
              <a:cxnLst/>
              <a:rect l="l" t="t" r="r" b="b"/>
              <a:pathLst>
                <a:path w="45719" h="45720"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 name="Google Shape;49;p2"/>
            <p:cNvSpPr/>
            <p:nvPr/>
          </p:nvSpPr>
          <p:spPr>
            <a:xfrm>
              <a:off x="6339840" y="3535619"/>
              <a:ext cx="45719" cy="45780"/>
            </a:xfrm>
            <a:custGeom>
              <a:avLst/>
              <a:gdLst/>
              <a:ahLst/>
              <a:cxnLst/>
              <a:rect l="l" t="t" r="r" b="b"/>
              <a:pathLst>
                <a:path w="45719" h="45780" extrusionOk="0">
                  <a:moveTo>
                    <a:pt x="45720" y="22920"/>
                  </a:moveTo>
                  <a:cubicBezTo>
                    <a:pt x="45720" y="35303"/>
                    <a:pt x="35242" y="45780"/>
                    <a:pt x="22860" y="45780"/>
                  </a:cubicBezTo>
                  <a:cubicBezTo>
                    <a:pt x="10477" y="45780"/>
                    <a:pt x="0" y="35303"/>
                    <a:pt x="0" y="22920"/>
                  </a:cubicBezTo>
                  <a:cubicBezTo>
                    <a:pt x="0" y="10538"/>
                    <a:pt x="10477"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 name="Google Shape;50;p2"/>
            <p:cNvSpPr/>
            <p:nvPr/>
          </p:nvSpPr>
          <p:spPr>
            <a:xfrm>
              <a:off x="5649277" y="4619624"/>
              <a:ext cx="45719" cy="45719"/>
            </a:xfrm>
            <a:custGeom>
              <a:avLst/>
              <a:gdLst/>
              <a:ahLst/>
              <a:cxnLst/>
              <a:rect l="l" t="t" r="r" b="b"/>
              <a:pathLst>
                <a:path w="45719" h="45719"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 name="Google Shape;51;p2"/>
            <p:cNvSpPr/>
            <p:nvPr/>
          </p:nvSpPr>
          <p:spPr>
            <a:xfrm>
              <a:off x="5832157" y="3569969"/>
              <a:ext cx="45720" cy="45720"/>
            </a:xfrm>
            <a:custGeom>
              <a:avLst/>
              <a:gdLst/>
              <a:ahLst/>
              <a:cxnLst/>
              <a:rect l="l" t="t" r="r" b="b"/>
              <a:pathLst>
                <a:path w="45720"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 name="Google Shape;52;p2"/>
            <p:cNvSpPr/>
            <p:nvPr/>
          </p:nvSpPr>
          <p:spPr>
            <a:xfrm>
              <a:off x="6116954" y="3997581"/>
              <a:ext cx="45720" cy="45780"/>
            </a:xfrm>
            <a:custGeom>
              <a:avLst/>
              <a:gdLst/>
              <a:ahLst/>
              <a:cxnLst/>
              <a:rect l="l" t="t" r="r" b="b"/>
              <a:pathLst>
                <a:path w="45720" h="45780" extrusionOk="0">
                  <a:moveTo>
                    <a:pt x="45720" y="22920"/>
                  </a:moveTo>
                  <a:cubicBezTo>
                    <a:pt x="45720" y="35303"/>
                    <a:pt x="35242" y="45780"/>
                    <a:pt x="22860" y="45780"/>
                  </a:cubicBezTo>
                  <a:cubicBezTo>
                    <a:pt x="10478" y="45780"/>
                    <a:pt x="0" y="35303"/>
                    <a:pt x="0" y="22920"/>
                  </a:cubicBezTo>
                  <a:cubicBezTo>
                    <a:pt x="0" y="10538"/>
                    <a:pt x="10478"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 name="Google Shape;53;p2"/>
            <p:cNvSpPr/>
            <p:nvPr/>
          </p:nvSpPr>
          <p:spPr>
            <a:xfrm>
              <a:off x="5097779" y="4068066"/>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4" name="Google Shape;54;p2"/>
            <p:cNvSpPr/>
            <p:nvPr/>
          </p:nvSpPr>
          <p:spPr>
            <a:xfrm>
              <a:off x="5540692" y="3150809"/>
              <a:ext cx="45720" cy="45780"/>
            </a:xfrm>
            <a:custGeom>
              <a:avLst/>
              <a:gdLst/>
              <a:ahLst/>
              <a:cxnLst/>
              <a:rect l="l" t="t" r="r" b="b"/>
              <a:pathLst>
                <a:path w="45720" h="45780" extrusionOk="0">
                  <a:moveTo>
                    <a:pt x="45720" y="22920"/>
                  </a:moveTo>
                  <a:cubicBezTo>
                    <a:pt x="45720" y="35303"/>
                    <a:pt x="35242" y="45780"/>
                    <a:pt x="22860" y="45780"/>
                  </a:cubicBezTo>
                  <a:cubicBezTo>
                    <a:pt x="10478" y="45780"/>
                    <a:pt x="0" y="35303"/>
                    <a:pt x="0" y="22920"/>
                  </a:cubicBezTo>
                  <a:cubicBezTo>
                    <a:pt x="0" y="10538"/>
                    <a:pt x="10478"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55" name="Google Shape;55;p2"/>
          <p:cNvGrpSpPr/>
          <p:nvPr/>
        </p:nvGrpSpPr>
        <p:grpSpPr>
          <a:xfrm>
            <a:off x="7736840" y="2162410"/>
            <a:ext cx="3503117" cy="3033228"/>
            <a:chOff x="4076700" y="1680209"/>
            <a:chExt cx="4040504" cy="3498533"/>
          </a:xfrm>
        </p:grpSpPr>
        <p:sp>
          <p:nvSpPr>
            <p:cNvPr id="56" name="Google Shape;56;p2"/>
            <p:cNvSpPr/>
            <p:nvPr/>
          </p:nvSpPr>
          <p:spPr>
            <a:xfrm>
              <a:off x="6497954" y="1753551"/>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7623" y="461010"/>
                  </a:moveTo>
                  <a:lnTo>
                    <a:pt x="289560" y="588645"/>
                  </a:lnTo>
                  <a:lnTo>
                    <a:pt x="530543" y="425768"/>
                  </a:lnTo>
                  <a:lnTo>
                    <a:pt x="509588" y="135255"/>
                  </a:lnTo>
                  <a:lnTo>
                    <a:pt x="247650" y="7620"/>
                  </a:lnTo>
                  <a:lnTo>
                    <a:pt x="6667"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 name="Google Shape;57;p2"/>
            <p:cNvSpPr/>
            <p:nvPr/>
          </p:nvSpPr>
          <p:spPr>
            <a:xfrm>
              <a:off x="7007542" y="1716404"/>
              <a:ext cx="537209" cy="596265"/>
            </a:xfrm>
            <a:custGeom>
              <a:avLst/>
              <a:gdLst/>
              <a:ahLst/>
              <a:cxnLst/>
              <a:rect l="l" t="t" r="r" b="b"/>
              <a:pathLst>
                <a:path w="537209" h="596265" extrusionOk="0">
                  <a:moveTo>
                    <a:pt x="289560" y="596265"/>
                  </a:moveTo>
                  <a:lnTo>
                    <a:pt x="20955" y="465773"/>
                  </a:lnTo>
                  <a:lnTo>
                    <a:pt x="0" y="167640"/>
                  </a:lnTo>
                  <a:lnTo>
                    <a:pt x="247650" y="0"/>
                  </a:lnTo>
                  <a:lnTo>
                    <a:pt x="516255" y="130492"/>
                  </a:lnTo>
                  <a:lnTo>
                    <a:pt x="537210" y="428625"/>
                  </a:lnTo>
                  <a:lnTo>
                    <a:pt x="289560" y="596265"/>
                  </a:lnTo>
                  <a:close/>
                  <a:moveTo>
                    <a:pt x="27622" y="461963"/>
                  </a:moveTo>
                  <a:lnTo>
                    <a:pt x="289560" y="589598"/>
                  </a:lnTo>
                  <a:lnTo>
                    <a:pt x="530542" y="426720"/>
                  </a:lnTo>
                  <a:lnTo>
                    <a:pt x="509588" y="136208"/>
                  </a:lnTo>
                  <a:lnTo>
                    <a:pt x="247650" y="8572"/>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 name="Google Shape;58;p2"/>
            <p:cNvSpPr/>
            <p:nvPr/>
          </p:nvSpPr>
          <p:spPr>
            <a:xfrm>
              <a:off x="7517130" y="1680209"/>
              <a:ext cx="537209" cy="596265"/>
            </a:xfrm>
            <a:custGeom>
              <a:avLst/>
              <a:gdLst/>
              <a:ahLst/>
              <a:cxnLst/>
              <a:rect l="l" t="t" r="r" b="b"/>
              <a:pathLst>
                <a:path w="537209" h="596265" extrusionOk="0">
                  <a:moveTo>
                    <a:pt x="289560" y="596265"/>
                  </a:moveTo>
                  <a:lnTo>
                    <a:pt x="20955" y="465773"/>
                  </a:lnTo>
                  <a:lnTo>
                    <a:pt x="0" y="167640"/>
                  </a:lnTo>
                  <a:lnTo>
                    <a:pt x="247650" y="0"/>
                  </a:lnTo>
                  <a:lnTo>
                    <a:pt x="516255" y="130493"/>
                  </a:lnTo>
                  <a:lnTo>
                    <a:pt x="537210" y="428625"/>
                  </a:lnTo>
                  <a:lnTo>
                    <a:pt x="289560" y="596265"/>
                  </a:lnTo>
                  <a:close/>
                  <a:moveTo>
                    <a:pt x="27622" y="461963"/>
                  </a:moveTo>
                  <a:lnTo>
                    <a:pt x="289560" y="589598"/>
                  </a:lnTo>
                  <a:lnTo>
                    <a:pt x="530542" y="426720"/>
                  </a:lnTo>
                  <a:lnTo>
                    <a:pt x="509588" y="136208"/>
                  </a:lnTo>
                  <a:lnTo>
                    <a:pt x="247650" y="8573"/>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 name="Google Shape;59;p2"/>
            <p:cNvSpPr/>
            <p:nvPr/>
          </p:nvSpPr>
          <p:spPr>
            <a:xfrm>
              <a:off x="6784657" y="2176462"/>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6670" y="461010"/>
                  </a:moveTo>
                  <a:lnTo>
                    <a:pt x="288608" y="588645"/>
                  </a:lnTo>
                  <a:lnTo>
                    <a:pt x="530543" y="425767"/>
                  </a:lnTo>
                  <a:lnTo>
                    <a:pt x="509588" y="135255"/>
                  </a:lnTo>
                  <a:lnTo>
                    <a:pt x="247650" y="7620"/>
                  </a:lnTo>
                  <a:lnTo>
                    <a:pt x="6668" y="170498"/>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 name="Google Shape;60;p2"/>
            <p:cNvSpPr/>
            <p:nvPr/>
          </p:nvSpPr>
          <p:spPr>
            <a:xfrm>
              <a:off x="7294244" y="2140267"/>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8625"/>
                  </a:lnTo>
                  <a:lnTo>
                    <a:pt x="289560" y="596265"/>
                  </a:lnTo>
                  <a:close/>
                  <a:moveTo>
                    <a:pt x="26670" y="461010"/>
                  </a:moveTo>
                  <a:lnTo>
                    <a:pt x="288608" y="588645"/>
                  </a:lnTo>
                  <a:lnTo>
                    <a:pt x="529590" y="425768"/>
                  </a:lnTo>
                  <a:lnTo>
                    <a:pt x="508635" y="135255"/>
                  </a:lnTo>
                  <a:lnTo>
                    <a:pt x="247650" y="7620"/>
                  </a:lnTo>
                  <a:lnTo>
                    <a:pt x="6668" y="170497"/>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 name="Google Shape;61;p2"/>
            <p:cNvSpPr/>
            <p:nvPr/>
          </p:nvSpPr>
          <p:spPr>
            <a:xfrm>
              <a:off x="6561772" y="2635566"/>
              <a:ext cx="536257" cy="596265"/>
            </a:xfrm>
            <a:custGeom>
              <a:avLst/>
              <a:gdLst/>
              <a:ahLst/>
              <a:cxnLst/>
              <a:rect l="l" t="t" r="r" b="b"/>
              <a:pathLst>
                <a:path w="536257" h="596265" extrusionOk="0">
                  <a:moveTo>
                    <a:pt x="289560" y="596265"/>
                  </a:moveTo>
                  <a:lnTo>
                    <a:pt x="20955" y="465773"/>
                  </a:lnTo>
                  <a:lnTo>
                    <a:pt x="0" y="167640"/>
                  </a:lnTo>
                  <a:lnTo>
                    <a:pt x="247650" y="0"/>
                  </a:lnTo>
                  <a:lnTo>
                    <a:pt x="515303" y="131445"/>
                  </a:lnTo>
                  <a:lnTo>
                    <a:pt x="536258" y="429578"/>
                  </a:lnTo>
                  <a:lnTo>
                    <a:pt x="289560" y="596265"/>
                  </a:lnTo>
                  <a:close/>
                  <a:moveTo>
                    <a:pt x="26670" y="461963"/>
                  </a:moveTo>
                  <a:lnTo>
                    <a:pt x="288608" y="589598"/>
                  </a:lnTo>
                  <a:lnTo>
                    <a:pt x="529590" y="426720"/>
                  </a:lnTo>
                  <a:lnTo>
                    <a:pt x="508635" y="136208"/>
                  </a:lnTo>
                  <a:lnTo>
                    <a:pt x="246697" y="7620"/>
                  </a:lnTo>
                  <a:lnTo>
                    <a:pt x="5715" y="170498"/>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 name="Google Shape;62;p2"/>
            <p:cNvSpPr/>
            <p:nvPr/>
          </p:nvSpPr>
          <p:spPr>
            <a:xfrm>
              <a:off x="7070407" y="2599372"/>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7623" y="461962"/>
                  </a:moveTo>
                  <a:lnTo>
                    <a:pt x="289560" y="589598"/>
                  </a:lnTo>
                  <a:lnTo>
                    <a:pt x="530543" y="426720"/>
                  </a:lnTo>
                  <a:lnTo>
                    <a:pt x="509588" y="136207"/>
                  </a:lnTo>
                  <a:lnTo>
                    <a:pt x="247650" y="8573"/>
                  </a:lnTo>
                  <a:lnTo>
                    <a:pt x="6668" y="171450"/>
                  </a:lnTo>
                  <a:lnTo>
                    <a:pt x="27623" y="461962"/>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 name="Google Shape;63;p2"/>
            <p:cNvSpPr/>
            <p:nvPr/>
          </p:nvSpPr>
          <p:spPr>
            <a:xfrm>
              <a:off x="7579994" y="2563176"/>
              <a:ext cx="537210" cy="596264"/>
            </a:xfrm>
            <a:custGeom>
              <a:avLst/>
              <a:gdLst/>
              <a:ahLst/>
              <a:cxnLst/>
              <a:rect l="l" t="t" r="r" b="b"/>
              <a:pathLst>
                <a:path w="537210" h="596264" extrusionOk="0">
                  <a:moveTo>
                    <a:pt x="289560" y="596265"/>
                  </a:moveTo>
                  <a:lnTo>
                    <a:pt x="20955" y="465773"/>
                  </a:lnTo>
                  <a:lnTo>
                    <a:pt x="0" y="167640"/>
                  </a:lnTo>
                  <a:lnTo>
                    <a:pt x="247650" y="0"/>
                  </a:lnTo>
                  <a:lnTo>
                    <a:pt x="516255" y="130493"/>
                  </a:lnTo>
                  <a:lnTo>
                    <a:pt x="537210" y="428625"/>
                  </a:lnTo>
                  <a:lnTo>
                    <a:pt x="289560" y="596265"/>
                  </a:lnTo>
                  <a:close/>
                  <a:moveTo>
                    <a:pt x="27623" y="461010"/>
                  </a:moveTo>
                  <a:lnTo>
                    <a:pt x="289560" y="588645"/>
                  </a:lnTo>
                  <a:lnTo>
                    <a:pt x="530543" y="425768"/>
                  </a:lnTo>
                  <a:lnTo>
                    <a:pt x="509588" y="135255"/>
                  </a:lnTo>
                  <a:lnTo>
                    <a:pt x="247650" y="7620"/>
                  </a:lnTo>
                  <a:lnTo>
                    <a:pt x="6668"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 name="Google Shape;64;p2"/>
            <p:cNvSpPr/>
            <p:nvPr/>
          </p:nvSpPr>
          <p:spPr>
            <a:xfrm>
              <a:off x="4300537" y="3240404"/>
              <a:ext cx="537210" cy="596265"/>
            </a:xfrm>
            <a:custGeom>
              <a:avLst/>
              <a:gdLst/>
              <a:ahLst/>
              <a:cxnLst/>
              <a:rect l="l" t="t" r="r" b="b"/>
              <a:pathLst>
                <a:path w="537210" h="596265" extrusionOk="0">
                  <a:moveTo>
                    <a:pt x="289560" y="596265"/>
                  </a:moveTo>
                  <a:lnTo>
                    <a:pt x="20955" y="465773"/>
                  </a:lnTo>
                  <a:lnTo>
                    <a:pt x="0" y="167640"/>
                  </a:lnTo>
                  <a:lnTo>
                    <a:pt x="247650" y="0"/>
                  </a:lnTo>
                  <a:lnTo>
                    <a:pt x="516255" y="130492"/>
                  </a:lnTo>
                  <a:lnTo>
                    <a:pt x="537210" y="428625"/>
                  </a:lnTo>
                  <a:lnTo>
                    <a:pt x="289560" y="596265"/>
                  </a:lnTo>
                  <a:close/>
                  <a:moveTo>
                    <a:pt x="26670" y="461963"/>
                  </a:moveTo>
                  <a:lnTo>
                    <a:pt x="288608" y="589598"/>
                  </a:lnTo>
                  <a:lnTo>
                    <a:pt x="529590" y="426720"/>
                  </a:lnTo>
                  <a:lnTo>
                    <a:pt x="509588" y="135255"/>
                  </a:lnTo>
                  <a:lnTo>
                    <a:pt x="247650" y="7620"/>
                  </a:lnTo>
                  <a:lnTo>
                    <a:pt x="6668" y="170498"/>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5" name="Google Shape;65;p2"/>
            <p:cNvSpPr/>
            <p:nvPr/>
          </p:nvSpPr>
          <p:spPr>
            <a:xfrm>
              <a:off x="4809172" y="3204209"/>
              <a:ext cx="537210" cy="596265"/>
            </a:xfrm>
            <a:custGeom>
              <a:avLst/>
              <a:gdLst/>
              <a:ahLst/>
              <a:cxnLst/>
              <a:rect l="l" t="t" r="r" b="b"/>
              <a:pathLst>
                <a:path w="537210" h="596265" extrusionOk="0">
                  <a:moveTo>
                    <a:pt x="289560" y="596265"/>
                  </a:moveTo>
                  <a:lnTo>
                    <a:pt x="20955" y="465773"/>
                  </a:lnTo>
                  <a:lnTo>
                    <a:pt x="0" y="167640"/>
                  </a:lnTo>
                  <a:lnTo>
                    <a:pt x="247650" y="0"/>
                  </a:lnTo>
                  <a:lnTo>
                    <a:pt x="516255" y="130493"/>
                  </a:lnTo>
                  <a:lnTo>
                    <a:pt x="537210" y="428625"/>
                  </a:lnTo>
                  <a:lnTo>
                    <a:pt x="289560" y="596265"/>
                  </a:lnTo>
                  <a:close/>
                  <a:moveTo>
                    <a:pt x="27623" y="461010"/>
                  </a:moveTo>
                  <a:lnTo>
                    <a:pt x="289560" y="588645"/>
                  </a:lnTo>
                  <a:lnTo>
                    <a:pt x="530543" y="425768"/>
                  </a:lnTo>
                  <a:lnTo>
                    <a:pt x="509587" y="135255"/>
                  </a:lnTo>
                  <a:lnTo>
                    <a:pt x="247650" y="7620"/>
                  </a:lnTo>
                  <a:lnTo>
                    <a:pt x="6667"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6" name="Google Shape;66;p2"/>
            <p:cNvSpPr/>
            <p:nvPr/>
          </p:nvSpPr>
          <p:spPr>
            <a:xfrm>
              <a:off x="5318759" y="3168014"/>
              <a:ext cx="537210" cy="596264"/>
            </a:xfrm>
            <a:custGeom>
              <a:avLst/>
              <a:gdLst/>
              <a:ahLst/>
              <a:cxnLst/>
              <a:rect l="l" t="t" r="r" b="b"/>
              <a:pathLst>
                <a:path w="537210" h="596264" extrusionOk="0">
                  <a:moveTo>
                    <a:pt x="289560" y="596265"/>
                  </a:moveTo>
                  <a:lnTo>
                    <a:pt x="20955" y="465772"/>
                  </a:lnTo>
                  <a:lnTo>
                    <a:pt x="0" y="167640"/>
                  </a:lnTo>
                  <a:lnTo>
                    <a:pt x="247650" y="0"/>
                  </a:lnTo>
                  <a:lnTo>
                    <a:pt x="516255" y="130492"/>
                  </a:lnTo>
                  <a:lnTo>
                    <a:pt x="537210" y="428625"/>
                  </a:lnTo>
                  <a:lnTo>
                    <a:pt x="289560" y="596265"/>
                  </a:lnTo>
                  <a:close/>
                  <a:moveTo>
                    <a:pt x="27623" y="461010"/>
                  </a:moveTo>
                  <a:lnTo>
                    <a:pt x="289560" y="588645"/>
                  </a:lnTo>
                  <a:lnTo>
                    <a:pt x="530543" y="425767"/>
                  </a:lnTo>
                  <a:lnTo>
                    <a:pt x="509588" y="135255"/>
                  </a:lnTo>
                  <a:lnTo>
                    <a:pt x="247650" y="7620"/>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7" name="Google Shape;67;p2"/>
            <p:cNvSpPr/>
            <p:nvPr/>
          </p:nvSpPr>
          <p:spPr>
            <a:xfrm>
              <a:off x="5828347" y="3130866"/>
              <a:ext cx="537210" cy="596265"/>
            </a:xfrm>
            <a:custGeom>
              <a:avLst/>
              <a:gdLst/>
              <a:ahLst/>
              <a:cxnLst/>
              <a:rect l="l" t="t" r="r" b="b"/>
              <a:pathLst>
                <a:path w="537210" h="596265" extrusionOk="0">
                  <a:moveTo>
                    <a:pt x="289560" y="596265"/>
                  </a:moveTo>
                  <a:lnTo>
                    <a:pt x="20955" y="465773"/>
                  </a:lnTo>
                  <a:lnTo>
                    <a:pt x="0" y="167640"/>
                  </a:lnTo>
                  <a:lnTo>
                    <a:pt x="247650" y="0"/>
                  </a:lnTo>
                  <a:lnTo>
                    <a:pt x="516255" y="130492"/>
                  </a:lnTo>
                  <a:lnTo>
                    <a:pt x="537210" y="428625"/>
                  </a:lnTo>
                  <a:lnTo>
                    <a:pt x="289560" y="596265"/>
                  </a:lnTo>
                  <a:close/>
                  <a:moveTo>
                    <a:pt x="27623" y="461963"/>
                  </a:moveTo>
                  <a:lnTo>
                    <a:pt x="289560" y="589598"/>
                  </a:lnTo>
                  <a:lnTo>
                    <a:pt x="530543" y="426720"/>
                  </a:lnTo>
                  <a:lnTo>
                    <a:pt x="509588" y="136208"/>
                  </a:lnTo>
                  <a:lnTo>
                    <a:pt x="247650" y="8573"/>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 name="Google Shape;68;p2"/>
            <p:cNvSpPr/>
            <p:nvPr/>
          </p:nvSpPr>
          <p:spPr>
            <a:xfrm>
              <a:off x="6337934" y="3094671"/>
              <a:ext cx="537209" cy="596265"/>
            </a:xfrm>
            <a:custGeom>
              <a:avLst/>
              <a:gdLst/>
              <a:ahLst/>
              <a:cxnLst/>
              <a:rect l="l" t="t" r="r" b="b"/>
              <a:pathLst>
                <a:path w="537209" h="596265" extrusionOk="0">
                  <a:moveTo>
                    <a:pt x="289560" y="596265"/>
                  </a:moveTo>
                  <a:lnTo>
                    <a:pt x="20955" y="465773"/>
                  </a:lnTo>
                  <a:lnTo>
                    <a:pt x="0" y="167640"/>
                  </a:lnTo>
                  <a:lnTo>
                    <a:pt x="247650" y="0"/>
                  </a:lnTo>
                  <a:lnTo>
                    <a:pt x="516255" y="130493"/>
                  </a:lnTo>
                  <a:lnTo>
                    <a:pt x="537210" y="428625"/>
                  </a:lnTo>
                  <a:lnTo>
                    <a:pt x="289560" y="596265"/>
                  </a:lnTo>
                  <a:close/>
                  <a:moveTo>
                    <a:pt x="27623" y="461963"/>
                  </a:moveTo>
                  <a:lnTo>
                    <a:pt x="289560" y="589598"/>
                  </a:lnTo>
                  <a:lnTo>
                    <a:pt x="530543" y="426720"/>
                  </a:lnTo>
                  <a:lnTo>
                    <a:pt x="509588" y="136208"/>
                  </a:lnTo>
                  <a:lnTo>
                    <a:pt x="247650" y="8573"/>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 name="Google Shape;69;p2"/>
            <p:cNvSpPr/>
            <p:nvPr/>
          </p:nvSpPr>
          <p:spPr>
            <a:xfrm>
              <a:off x="6847522" y="3058477"/>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7"/>
                  </a:lnTo>
                  <a:lnTo>
                    <a:pt x="529590" y="426720"/>
                  </a:lnTo>
                  <a:lnTo>
                    <a:pt x="508635" y="136207"/>
                  </a:lnTo>
                  <a:lnTo>
                    <a:pt x="246697"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 name="Google Shape;70;p2"/>
            <p:cNvSpPr/>
            <p:nvPr/>
          </p:nvSpPr>
          <p:spPr>
            <a:xfrm>
              <a:off x="7357109" y="3022282"/>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7"/>
                  </a:lnTo>
                  <a:lnTo>
                    <a:pt x="529590" y="426720"/>
                  </a:lnTo>
                  <a:lnTo>
                    <a:pt x="508635" y="136208"/>
                  </a:lnTo>
                  <a:lnTo>
                    <a:pt x="246697"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1" name="Google Shape;71;p2"/>
            <p:cNvSpPr/>
            <p:nvPr/>
          </p:nvSpPr>
          <p:spPr>
            <a:xfrm>
              <a:off x="4076700" y="3700462"/>
              <a:ext cx="537210" cy="595312"/>
            </a:xfrm>
            <a:custGeom>
              <a:avLst/>
              <a:gdLst/>
              <a:ahLst/>
              <a:cxnLst/>
              <a:rect l="l" t="t" r="r" b="b"/>
              <a:pathLst>
                <a:path w="537210" h="595312" extrusionOk="0">
                  <a:moveTo>
                    <a:pt x="289560" y="595313"/>
                  </a:moveTo>
                  <a:lnTo>
                    <a:pt x="20955" y="464820"/>
                  </a:lnTo>
                  <a:lnTo>
                    <a:pt x="0" y="166688"/>
                  </a:lnTo>
                  <a:lnTo>
                    <a:pt x="247650" y="0"/>
                  </a:lnTo>
                  <a:lnTo>
                    <a:pt x="516255" y="130492"/>
                  </a:lnTo>
                  <a:lnTo>
                    <a:pt x="537210" y="428625"/>
                  </a:lnTo>
                  <a:lnTo>
                    <a:pt x="289560" y="595313"/>
                  </a:lnTo>
                  <a:close/>
                  <a:moveTo>
                    <a:pt x="27623" y="461010"/>
                  </a:moveTo>
                  <a:lnTo>
                    <a:pt x="289560" y="588645"/>
                  </a:lnTo>
                  <a:lnTo>
                    <a:pt x="530543" y="425768"/>
                  </a:lnTo>
                  <a:lnTo>
                    <a:pt x="509588" y="135255"/>
                  </a:lnTo>
                  <a:lnTo>
                    <a:pt x="247650" y="6667"/>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2" name="Google Shape;72;p2"/>
            <p:cNvSpPr/>
            <p:nvPr/>
          </p:nvSpPr>
          <p:spPr>
            <a:xfrm>
              <a:off x="4586287" y="3663314"/>
              <a:ext cx="537210" cy="596265"/>
            </a:xfrm>
            <a:custGeom>
              <a:avLst/>
              <a:gdLst/>
              <a:ahLst/>
              <a:cxnLst/>
              <a:rect l="l" t="t" r="r" b="b"/>
              <a:pathLst>
                <a:path w="537210" h="596265" extrusionOk="0">
                  <a:moveTo>
                    <a:pt x="289560" y="596265"/>
                  </a:moveTo>
                  <a:lnTo>
                    <a:pt x="20955" y="465772"/>
                  </a:lnTo>
                  <a:lnTo>
                    <a:pt x="0" y="167640"/>
                  </a:lnTo>
                  <a:lnTo>
                    <a:pt x="247650" y="0"/>
                  </a:lnTo>
                  <a:lnTo>
                    <a:pt x="516255" y="130492"/>
                  </a:lnTo>
                  <a:lnTo>
                    <a:pt x="537210" y="428625"/>
                  </a:lnTo>
                  <a:lnTo>
                    <a:pt x="289560" y="596265"/>
                  </a:lnTo>
                  <a:close/>
                  <a:moveTo>
                    <a:pt x="27623" y="461963"/>
                  </a:moveTo>
                  <a:lnTo>
                    <a:pt x="289560" y="589597"/>
                  </a:lnTo>
                  <a:lnTo>
                    <a:pt x="530543" y="426720"/>
                  </a:lnTo>
                  <a:lnTo>
                    <a:pt x="509588" y="136207"/>
                  </a:lnTo>
                  <a:lnTo>
                    <a:pt x="247650" y="8572"/>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3" name="Google Shape;73;p2"/>
            <p:cNvSpPr/>
            <p:nvPr/>
          </p:nvSpPr>
          <p:spPr>
            <a:xfrm>
              <a:off x="5095875" y="3627119"/>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8"/>
                  </a:lnTo>
                  <a:lnTo>
                    <a:pt x="529590" y="426720"/>
                  </a:lnTo>
                  <a:lnTo>
                    <a:pt x="508635" y="136208"/>
                  </a:lnTo>
                  <a:lnTo>
                    <a:pt x="247650" y="7620"/>
                  </a:lnTo>
                  <a:lnTo>
                    <a:pt x="6667" y="170497"/>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4" name="Google Shape;74;p2"/>
            <p:cNvSpPr/>
            <p:nvPr/>
          </p:nvSpPr>
          <p:spPr>
            <a:xfrm>
              <a:off x="5605462" y="3590924"/>
              <a:ext cx="537209" cy="596265"/>
            </a:xfrm>
            <a:custGeom>
              <a:avLst/>
              <a:gdLst/>
              <a:ahLst/>
              <a:cxnLst/>
              <a:rect l="l" t="t" r="r" b="b"/>
              <a:pathLst>
                <a:path w="537209" h="596265" extrusionOk="0">
                  <a:moveTo>
                    <a:pt x="289560" y="596265"/>
                  </a:moveTo>
                  <a:lnTo>
                    <a:pt x="20955" y="465772"/>
                  </a:lnTo>
                  <a:lnTo>
                    <a:pt x="0" y="167640"/>
                  </a:lnTo>
                  <a:lnTo>
                    <a:pt x="247650" y="0"/>
                  </a:lnTo>
                  <a:lnTo>
                    <a:pt x="516255" y="130492"/>
                  </a:lnTo>
                  <a:lnTo>
                    <a:pt x="537210" y="428625"/>
                  </a:lnTo>
                  <a:lnTo>
                    <a:pt x="289560" y="596265"/>
                  </a:lnTo>
                  <a:close/>
                  <a:moveTo>
                    <a:pt x="26670" y="461010"/>
                  </a:moveTo>
                  <a:lnTo>
                    <a:pt x="288608" y="588645"/>
                  </a:lnTo>
                  <a:lnTo>
                    <a:pt x="529590" y="425767"/>
                  </a:lnTo>
                  <a:lnTo>
                    <a:pt x="508635" y="135255"/>
                  </a:lnTo>
                  <a:lnTo>
                    <a:pt x="246697" y="7620"/>
                  </a:lnTo>
                  <a:lnTo>
                    <a:pt x="5715" y="170497"/>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5" name="Google Shape;75;p2"/>
            <p:cNvSpPr/>
            <p:nvPr/>
          </p:nvSpPr>
          <p:spPr>
            <a:xfrm>
              <a:off x="6115050" y="3554729"/>
              <a:ext cx="537209" cy="596264"/>
            </a:xfrm>
            <a:custGeom>
              <a:avLst/>
              <a:gdLst/>
              <a:ahLst/>
              <a:cxnLst/>
              <a:rect l="l" t="t" r="r" b="b"/>
              <a:pathLst>
                <a:path w="537209" h="596264" extrusionOk="0">
                  <a:moveTo>
                    <a:pt x="289560" y="596265"/>
                  </a:moveTo>
                  <a:lnTo>
                    <a:pt x="20955" y="465773"/>
                  </a:lnTo>
                  <a:lnTo>
                    <a:pt x="0" y="167640"/>
                  </a:lnTo>
                  <a:lnTo>
                    <a:pt x="247650" y="0"/>
                  </a:lnTo>
                  <a:lnTo>
                    <a:pt x="516255" y="130492"/>
                  </a:lnTo>
                  <a:lnTo>
                    <a:pt x="537210" y="428625"/>
                  </a:lnTo>
                  <a:lnTo>
                    <a:pt x="289560" y="596265"/>
                  </a:lnTo>
                  <a:close/>
                  <a:moveTo>
                    <a:pt x="26670" y="461010"/>
                  </a:moveTo>
                  <a:lnTo>
                    <a:pt x="288608" y="588645"/>
                  </a:lnTo>
                  <a:lnTo>
                    <a:pt x="529590" y="425767"/>
                  </a:lnTo>
                  <a:lnTo>
                    <a:pt x="508635" y="135255"/>
                  </a:lnTo>
                  <a:lnTo>
                    <a:pt x="247650" y="7620"/>
                  </a:lnTo>
                  <a:lnTo>
                    <a:pt x="6667" y="170498"/>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6" name="Google Shape;76;p2"/>
            <p:cNvSpPr/>
            <p:nvPr/>
          </p:nvSpPr>
          <p:spPr>
            <a:xfrm>
              <a:off x="6624637" y="3517582"/>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7" y="589597"/>
                  </a:lnTo>
                  <a:lnTo>
                    <a:pt x="529590" y="426720"/>
                  </a:lnTo>
                  <a:lnTo>
                    <a:pt x="509588" y="135255"/>
                  </a:lnTo>
                  <a:lnTo>
                    <a:pt x="247650" y="7620"/>
                  </a:lnTo>
                  <a:lnTo>
                    <a:pt x="6668" y="170497"/>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7" name="Google Shape;77;p2"/>
            <p:cNvSpPr/>
            <p:nvPr/>
          </p:nvSpPr>
          <p:spPr>
            <a:xfrm>
              <a:off x="4362450" y="4123371"/>
              <a:ext cx="537210" cy="595312"/>
            </a:xfrm>
            <a:custGeom>
              <a:avLst/>
              <a:gdLst/>
              <a:ahLst/>
              <a:cxnLst/>
              <a:rect l="l" t="t" r="r" b="b"/>
              <a:pathLst>
                <a:path w="537210" h="595312" extrusionOk="0">
                  <a:moveTo>
                    <a:pt x="290513" y="595313"/>
                  </a:moveTo>
                  <a:lnTo>
                    <a:pt x="21907" y="464820"/>
                  </a:lnTo>
                  <a:lnTo>
                    <a:pt x="0" y="167640"/>
                  </a:lnTo>
                  <a:lnTo>
                    <a:pt x="247650" y="0"/>
                  </a:lnTo>
                  <a:lnTo>
                    <a:pt x="516255" y="130493"/>
                  </a:lnTo>
                  <a:lnTo>
                    <a:pt x="537210" y="428625"/>
                  </a:lnTo>
                  <a:lnTo>
                    <a:pt x="290513" y="595313"/>
                  </a:lnTo>
                  <a:close/>
                  <a:moveTo>
                    <a:pt x="27623" y="461010"/>
                  </a:moveTo>
                  <a:lnTo>
                    <a:pt x="289560" y="588645"/>
                  </a:lnTo>
                  <a:lnTo>
                    <a:pt x="530543" y="424815"/>
                  </a:lnTo>
                  <a:lnTo>
                    <a:pt x="509588" y="134303"/>
                  </a:lnTo>
                  <a:lnTo>
                    <a:pt x="247650" y="6668"/>
                  </a:lnTo>
                  <a:lnTo>
                    <a:pt x="6668" y="169545"/>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 name="Google Shape;78;p2"/>
            <p:cNvSpPr/>
            <p:nvPr/>
          </p:nvSpPr>
          <p:spPr>
            <a:xfrm>
              <a:off x="4872989" y="4086224"/>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8625"/>
                  </a:lnTo>
                  <a:lnTo>
                    <a:pt x="289560" y="596265"/>
                  </a:lnTo>
                  <a:close/>
                  <a:moveTo>
                    <a:pt x="26670" y="461963"/>
                  </a:moveTo>
                  <a:lnTo>
                    <a:pt x="288608" y="589597"/>
                  </a:lnTo>
                  <a:lnTo>
                    <a:pt x="529590" y="426720"/>
                  </a:lnTo>
                  <a:lnTo>
                    <a:pt x="508635" y="136207"/>
                  </a:lnTo>
                  <a:lnTo>
                    <a:pt x="246698"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9" name="Google Shape;79;p2"/>
            <p:cNvSpPr/>
            <p:nvPr/>
          </p:nvSpPr>
          <p:spPr>
            <a:xfrm>
              <a:off x="5381625" y="4050029"/>
              <a:ext cx="537209" cy="596264"/>
            </a:xfrm>
            <a:custGeom>
              <a:avLst/>
              <a:gdLst/>
              <a:ahLst/>
              <a:cxnLst/>
              <a:rect l="l" t="t" r="r" b="b"/>
              <a:pathLst>
                <a:path w="537209" h="596264" extrusionOk="0">
                  <a:moveTo>
                    <a:pt x="289560" y="596265"/>
                  </a:moveTo>
                  <a:lnTo>
                    <a:pt x="20955" y="465773"/>
                  </a:lnTo>
                  <a:lnTo>
                    <a:pt x="0" y="167640"/>
                  </a:lnTo>
                  <a:lnTo>
                    <a:pt x="247650" y="0"/>
                  </a:lnTo>
                  <a:lnTo>
                    <a:pt x="516255" y="130492"/>
                  </a:lnTo>
                  <a:lnTo>
                    <a:pt x="537210" y="428625"/>
                  </a:lnTo>
                  <a:lnTo>
                    <a:pt x="289560" y="596265"/>
                  </a:lnTo>
                  <a:close/>
                  <a:moveTo>
                    <a:pt x="27622" y="461963"/>
                  </a:moveTo>
                  <a:lnTo>
                    <a:pt x="289560" y="589598"/>
                  </a:lnTo>
                  <a:lnTo>
                    <a:pt x="530543" y="426720"/>
                  </a:lnTo>
                  <a:lnTo>
                    <a:pt x="509588" y="136208"/>
                  </a:lnTo>
                  <a:lnTo>
                    <a:pt x="247650" y="7620"/>
                  </a:lnTo>
                  <a:lnTo>
                    <a:pt x="6667" y="170498"/>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0" name="Google Shape;80;p2"/>
            <p:cNvSpPr/>
            <p:nvPr/>
          </p:nvSpPr>
          <p:spPr>
            <a:xfrm>
              <a:off x="5891212" y="4013834"/>
              <a:ext cx="537209" cy="596265"/>
            </a:xfrm>
            <a:custGeom>
              <a:avLst/>
              <a:gdLst/>
              <a:ahLst/>
              <a:cxnLst/>
              <a:rect l="l" t="t" r="r" b="b"/>
              <a:pathLst>
                <a:path w="537209" h="596265" extrusionOk="0">
                  <a:moveTo>
                    <a:pt x="289560" y="596265"/>
                  </a:moveTo>
                  <a:lnTo>
                    <a:pt x="20955" y="465772"/>
                  </a:lnTo>
                  <a:lnTo>
                    <a:pt x="0" y="167640"/>
                  </a:lnTo>
                  <a:lnTo>
                    <a:pt x="247650" y="0"/>
                  </a:lnTo>
                  <a:lnTo>
                    <a:pt x="516255" y="130493"/>
                  </a:lnTo>
                  <a:lnTo>
                    <a:pt x="537210" y="428625"/>
                  </a:lnTo>
                  <a:lnTo>
                    <a:pt x="289560" y="596265"/>
                  </a:lnTo>
                  <a:close/>
                  <a:moveTo>
                    <a:pt x="27622" y="461963"/>
                  </a:moveTo>
                  <a:lnTo>
                    <a:pt x="289560" y="589597"/>
                  </a:lnTo>
                  <a:lnTo>
                    <a:pt x="530543" y="426720"/>
                  </a:lnTo>
                  <a:lnTo>
                    <a:pt x="509588" y="136208"/>
                  </a:lnTo>
                  <a:lnTo>
                    <a:pt x="247650" y="8573"/>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1" name="Google Shape;81;p2"/>
            <p:cNvSpPr/>
            <p:nvPr/>
          </p:nvSpPr>
          <p:spPr>
            <a:xfrm>
              <a:off x="4139564" y="4582477"/>
              <a:ext cx="537210" cy="596265"/>
            </a:xfrm>
            <a:custGeom>
              <a:avLst/>
              <a:gdLst/>
              <a:ahLst/>
              <a:cxnLst/>
              <a:rect l="l" t="t" r="r" b="b"/>
              <a:pathLst>
                <a:path w="537210" h="596265" extrusionOk="0">
                  <a:moveTo>
                    <a:pt x="289560" y="596265"/>
                  </a:moveTo>
                  <a:lnTo>
                    <a:pt x="20955" y="465772"/>
                  </a:lnTo>
                  <a:lnTo>
                    <a:pt x="0" y="167640"/>
                  </a:lnTo>
                  <a:lnTo>
                    <a:pt x="247650" y="0"/>
                  </a:lnTo>
                  <a:lnTo>
                    <a:pt x="516255" y="130492"/>
                  </a:lnTo>
                  <a:lnTo>
                    <a:pt x="537210" y="428625"/>
                  </a:lnTo>
                  <a:lnTo>
                    <a:pt x="289560" y="596265"/>
                  </a:lnTo>
                  <a:close/>
                  <a:moveTo>
                    <a:pt x="27623" y="461010"/>
                  </a:moveTo>
                  <a:lnTo>
                    <a:pt x="289560" y="588645"/>
                  </a:lnTo>
                  <a:lnTo>
                    <a:pt x="530543" y="425767"/>
                  </a:lnTo>
                  <a:lnTo>
                    <a:pt x="509588" y="135255"/>
                  </a:lnTo>
                  <a:lnTo>
                    <a:pt x="247650" y="7620"/>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2" name="Google Shape;82;p2"/>
            <p:cNvSpPr/>
            <p:nvPr/>
          </p:nvSpPr>
          <p:spPr>
            <a:xfrm>
              <a:off x="4649152" y="4545329"/>
              <a:ext cx="537210" cy="596264"/>
            </a:xfrm>
            <a:custGeom>
              <a:avLst/>
              <a:gdLst/>
              <a:ahLst/>
              <a:cxnLst/>
              <a:rect l="l" t="t" r="r" b="b"/>
              <a:pathLst>
                <a:path w="537210" h="596264" extrusionOk="0">
                  <a:moveTo>
                    <a:pt x="289560" y="596265"/>
                  </a:moveTo>
                  <a:lnTo>
                    <a:pt x="20955" y="465772"/>
                  </a:lnTo>
                  <a:lnTo>
                    <a:pt x="0" y="167640"/>
                  </a:lnTo>
                  <a:lnTo>
                    <a:pt x="247650" y="0"/>
                  </a:lnTo>
                  <a:lnTo>
                    <a:pt x="516255" y="130492"/>
                  </a:lnTo>
                  <a:lnTo>
                    <a:pt x="537210" y="428625"/>
                  </a:lnTo>
                  <a:lnTo>
                    <a:pt x="289560" y="596265"/>
                  </a:lnTo>
                  <a:close/>
                  <a:moveTo>
                    <a:pt x="27623" y="461963"/>
                  </a:moveTo>
                  <a:lnTo>
                    <a:pt x="289560" y="589597"/>
                  </a:lnTo>
                  <a:lnTo>
                    <a:pt x="530543" y="426720"/>
                  </a:lnTo>
                  <a:lnTo>
                    <a:pt x="509588" y="136207"/>
                  </a:lnTo>
                  <a:lnTo>
                    <a:pt x="247650" y="8572"/>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3" name="Google Shape;83;p2"/>
            <p:cNvSpPr/>
            <p:nvPr/>
          </p:nvSpPr>
          <p:spPr>
            <a:xfrm>
              <a:off x="5158739" y="4509134"/>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9578"/>
                  </a:lnTo>
                  <a:lnTo>
                    <a:pt x="289560" y="596265"/>
                  </a:lnTo>
                  <a:close/>
                  <a:moveTo>
                    <a:pt x="26670" y="461963"/>
                  </a:moveTo>
                  <a:lnTo>
                    <a:pt x="288607" y="589597"/>
                  </a:lnTo>
                  <a:lnTo>
                    <a:pt x="529590" y="426720"/>
                  </a:lnTo>
                  <a:lnTo>
                    <a:pt x="508635" y="136208"/>
                  </a:lnTo>
                  <a:lnTo>
                    <a:pt x="246698"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4" name="Google Shape;84;p2"/>
            <p:cNvSpPr/>
            <p:nvPr/>
          </p:nvSpPr>
          <p:spPr>
            <a:xfrm>
              <a:off x="5320665" y="3608069"/>
              <a:ext cx="45719" cy="45720"/>
            </a:xfrm>
            <a:custGeom>
              <a:avLst/>
              <a:gdLst/>
              <a:ahLst/>
              <a:cxnLst/>
              <a:rect l="l" t="t" r="r" b="b"/>
              <a:pathLst>
                <a:path w="45719"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5" name="Google Shape;85;p2"/>
            <p:cNvSpPr/>
            <p:nvPr/>
          </p:nvSpPr>
          <p:spPr>
            <a:xfrm>
              <a:off x="7555230" y="2704147"/>
              <a:ext cx="45719" cy="45719"/>
            </a:xfrm>
            <a:custGeom>
              <a:avLst/>
              <a:gdLst/>
              <a:ahLst/>
              <a:cxnLst/>
              <a:rect l="l" t="t" r="r" b="b"/>
              <a:pathLst>
                <a:path w="45719" h="45719"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6" name="Google Shape;86;p2"/>
            <p:cNvSpPr/>
            <p:nvPr/>
          </p:nvSpPr>
          <p:spPr>
            <a:xfrm>
              <a:off x="7849552" y="3131819"/>
              <a:ext cx="45719" cy="45720"/>
            </a:xfrm>
            <a:custGeom>
              <a:avLst/>
              <a:gdLst/>
              <a:ahLst/>
              <a:cxnLst/>
              <a:rect l="l" t="t" r="r" b="b"/>
              <a:pathLst>
                <a:path w="45719" h="45720" extrusionOk="0">
                  <a:moveTo>
                    <a:pt x="45720" y="22860"/>
                  </a:moveTo>
                  <a:cubicBezTo>
                    <a:pt x="45720" y="35242"/>
                    <a:pt x="35242" y="45720"/>
                    <a:pt x="22860" y="45720"/>
                  </a:cubicBezTo>
                  <a:cubicBezTo>
                    <a:pt x="10478" y="45720"/>
                    <a:pt x="0" y="35242"/>
                    <a:pt x="0" y="22860"/>
                  </a:cubicBezTo>
                  <a:cubicBezTo>
                    <a:pt x="0" y="10477"/>
                    <a:pt x="10478" y="0"/>
                    <a:pt x="22860" y="0"/>
                  </a:cubicBezTo>
                  <a:cubicBezTo>
                    <a:pt x="35242"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7" name="Google Shape;87;p2"/>
            <p:cNvSpPr/>
            <p:nvPr/>
          </p:nvSpPr>
          <p:spPr>
            <a:xfrm>
              <a:off x="6541769" y="2782251"/>
              <a:ext cx="45720" cy="45720"/>
            </a:xfrm>
            <a:custGeom>
              <a:avLst/>
              <a:gdLst/>
              <a:ahLst/>
              <a:cxnLst/>
              <a:rect l="l" t="t" r="r" b="b"/>
              <a:pathLst>
                <a:path w="45720" h="45720" extrusionOk="0">
                  <a:moveTo>
                    <a:pt x="45720" y="22860"/>
                  </a:moveTo>
                  <a:cubicBezTo>
                    <a:pt x="45720" y="35243"/>
                    <a:pt x="35243" y="45720"/>
                    <a:pt x="22860" y="45720"/>
                  </a:cubicBezTo>
                  <a:cubicBezTo>
                    <a:pt x="10478" y="45720"/>
                    <a:pt x="0" y="35243"/>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8" name="Google Shape;88;p2"/>
            <p:cNvSpPr/>
            <p:nvPr/>
          </p:nvSpPr>
          <p:spPr>
            <a:xfrm>
              <a:off x="7070407" y="3039366"/>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9" name="Google Shape;89;p2"/>
            <p:cNvSpPr/>
            <p:nvPr/>
          </p:nvSpPr>
          <p:spPr>
            <a:xfrm>
              <a:off x="6890384" y="4082414"/>
              <a:ext cx="45720" cy="45719"/>
            </a:xfrm>
            <a:custGeom>
              <a:avLst/>
              <a:gdLst/>
              <a:ahLst/>
              <a:cxnLst/>
              <a:rect l="l" t="t" r="r" b="b"/>
              <a:pathLst>
                <a:path w="45720" h="45719"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0" name="Google Shape;90;p2"/>
            <p:cNvSpPr/>
            <p:nvPr/>
          </p:nvSpPr>
          <p:spPr>
            <a:xfrm>
              <a:off x="7621905" y="3594734"/>
              <a:ext cx="45719" cy="45720"/>
            </a:xfrm>
            <a:custGeom>
              <a:avLst/>
              <a:gdLst/>
              <a:ahLst/>
              <a:cxnLst/>
              <a:rect l="l" t="t" r="r" b="b"/>
              <a:pathLst>
                <a:path w="45719" h="45720"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1" name="Google Shape;91;p2"/>
            <p:cNvSpPr/>
            <p:nvPr/>
          </p:nvSpPr>
          <p:spPr>
            <a:xfrm>
              <a:off x="6339840" y="3535619"/>
              <a:ext cx="45719" cy="45780"/>
            </a:xfrm>
            <a:custGeom>
              <a:avLst/>
              <a:gdLst/>
              <a:ahLst/>
              <a:cxnLst/>
              <a:rect l="l" t="t" r="r" b="b"/>
              <a:pathLst>
                <a:path w="45719" h="45780" extrusionOk="0">
                  <a:moveTo>
                    <a:pt x="45720" y="22920"/>
                  </a:moveTo>
                  <a:cubicBezTo>
                    <a:pt x="45720" y="35303"/>
                    <a:pt x="35242" y="45780"/>
                    <a:pt x="22860" y="45780"/>
                  </a:cubicBezTo>
                  <a:cubicBezTo>
                    <a:pt x="10477" y="45780"/>
                    <a:pt x="0" y="35303"/>
                    <a:pt x="0" y="22920"/>
                  </a:cubicBezTo>
                  <a:cubicBezTo>
                    <a:pt x="0" y="10538"/>
                    <a:pt x="10477"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2" name="Google Shape;92;p2"/>
            <p:cNvSpPr/>
            <p:nvPr/>
          </p:nvSpPr>
          <p:spPr>
            <a:xfrm>
              <a:off x="5649277" y="4619624"/>
              <a:ext cx="45719" cy="45719"/>
            </a:xfrm>
            <a:custGeom>
              <a:avLst/>
              <a:gdLst/>
              <a:ahLst/>
              <a:cxnLst/>
              <a:rect l="l" t="t" r="r" b="b"/>
              <a:pathLst>
                <a:path w="45719" h="45719"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3" name="Google Shape;93;p2"/>
            <p:cNvSpPr/>
            <p:nvPr/>
          </p:nvSpPr>
          <p:spPr>
            <a:xfrm>
              <a:off x="5832157" y="3569969"/>
              <a:ext cx="45720" cy="45720"/>
            </a:xfrm>
            <a:custGeom>
              <a:avLst/>
              <a:gdLst/>
              <a:ahLst/>
              <a:cxnLst/>
              <a:rect l="l" t="t" r="r" b="b"/>
              <a:pathLst>
                <a:path w="45720"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4" name="Google Shape;94;p2"/>
            <p:cNvSpPr/>
            <p:nvPr/>
          </p:nvSpPr>
          <p:spPr>
            <a:xfrm>
              <a:off x="6116954" y="3997581"/>
              <a:ext cx="45720" cy="45780"/>
            </a:xfrm>
            <a:custGeom>
              <a:avLst/>
              <a:gdLst/>
              <a:ahLst/>
              <a:cxnLst/>
              <a:rect l="l" t="t" r="r" b="b"/>
              <a:pathLst>
                <a:path w="45720" h="45780" extrusionOk="0">
                  <a:moveTo>
                    <a:pt x="45720" y="22920"/>
                  </a:moveTo>
                  <a:cubicBezTo>
                    <a:pt x="45720" y="35303"/>
                    <a:pt x="35242" y="45780"/>
                    <a:pt x="22860" y="45780"/>
                  </a:cubicBezTo>
                  <a:cubicBezTo>
                    <a:pt x="10478" y="45780"/>
                    <a:pt x="0" y="35303"/>
                    <a:pt x="0" y="22920"/>
                  </a:cubicBezTo>
                  <a:cubicBezTo>
                    <a:pt x="0" y="10538"/>
                    <a:pt x="10478"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5" name="Google Shape;95;p2"/>
            <p:cNvSpPr/>
            <p:nvPr/>
          </p:nvSpPr>
          <p:spPr>
            <a:xfrm>
              <a:off x="5097779" y="4068066"/>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6" name="Google Shape;96;p2"/>
            <p:cNvSpPr/>
            <p:nvPr/>
          </p:nvSpPr>
          <p:spPr>
            <a:xfrm>
              <a:off x="5540692" y="3150809"/>
              <a:ext cx="45720" cy="45780"/>
            </a:xfrm>
            <a:custGeom>
              <a:avLst/>
              <a:gdLst/>
              <a:ahLst/>
              <a:cxnLst/>
              <a:rect l="l" t="t" r="r" b="b"/>
              <a:pathLst>
                <a:path w="45720" h="45780" extrusionOk="0">
                  <a:moveTo>
                    <a:pt x="45720" y="22920"/>
                  </a:moveTo>
                  <a:cubicBezTo>
                    <a:pt x="45720" y="35303"/>
                    <a:pt x="35242" y="45780"/>
                    <a:pt x="22860" y="45780"/>
                  </a:cubicBezTo>
                  <a:cubicBezTo>
                    <a:pt x="10478" y="45780"/>
                    <a:pt x="0" y="35303"/>
                    <a:pt x="0" y="22920"/>
                  </a:cubicBezTo>
                  <a:cubicBezTo>
                    <a:pt x="0" y="10538"/>
                    <a:pt x="10478"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97" name="Google Shape;97;p2"/>
          <p:cNvGrpSpPr/>
          <p:nvPr/>
        </p:nvGrpSpPr>
        <p:grpSpPr>
          <a:xfrm rot="10800000">
            <a:off x="3670607" y="-2332462"/>
            <a:ext cx="6348884" cy="3457697"/>
            <a:chOff x="2433637" y="1433512"/>
            <a:chExt cx="7322819" cy="3988117"/>
          </a:xfrm>
        </p:grpSpPr>
        <p:sp>
          <p:nvSpPr>
            <p:cNvPr id="98" name="Google Shape;98;p2"/>
            <p:cNvSpPr/>
            <p:nvPr/>
          </p:nvSpPr>
          <p:spPr>
            <a:xfrm>
              <a:off x="5944552" y="1433512"/>
              <a:ext cx="584834" cy="598169"/>
            </a:xfrm>
            <a:custGeom>
              <a:avLst/>
              <a:gdLst/>
              <a:ahLst/>
              <a:cxnLst/>
              <a:rect l="l" t="t" r="r" b="b"/>
              <a:pathLst>
                <a:path w="584834" h="598169" extrusionOk="0">
                  <a:moveTo>
                    <a:pt x="225742" y="598170"/>
                  </a:moveTo>
                  <a:lnTo>
                    <a:pt x="0" y="390525"/>
                  </a:lnTo>
                  <a:lnTo>
                    <a:pt x="66675" y="91440"/>
                  </a:lnTo>
                  <a:lnTo>
                    <a:pt x="360045" y="0"/>
                  </a:lnTo>
                  <a:lnTo>
                    <a:pt x="584835" y="207645"/>
                  </a:lnTo>
                  <a:lnTo>
                    <a:pt x="518160" y="506730"/>
                  </a:lnTo>
                  <a:lnTo>
                    <a:pt x="225742" y="598170"/>
                  </a:lnTo>
                  <a:close/>
                  <a:moveTo>
                    <a:pt x="6667" y="388620"/>
                  </a:moveTo>
                  <a:lnTo>
                    <a:pt x="226695" y="590550"/>
                  </a:lnTo>
                  <a:lnTo>
                    <a:pt x="512445" y="501015"/>
                  </a:lnTo>
                  <a:lnTo>
                    <a:pt x="578167" y="208598"/>
                  </a:lnTo>
                  <a:lnTo>
                    <a:pt x="358140" y="6668"/>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9" name="Google Shape;99;p2"/>
            <p:cNvSpPr/>
            <p:nvPr/>
          </p:nvSpPr>
          <p:spPr>
            <a:xfrm>
              <a:off x="6456044" y="1547812"/>
              <a:ext cx="584835" cy="598170"/>
            </a:xfrm>
            <a:custGeom>
              <a:avLst/>
              <a:gdLst/>
              <a:ahLst/>
              <a:cxnLst/>
              <a:rect l="l" t="t" r="r" b="b"/>
              <a:pathLst>
                <a:path w="584835" h="598170" extrusionOk="0">
                  <a:moveTo>
                    <a:pt x="225743" y="598170"/>
                  </a:moveTo>
                  <a:lnTo>
                    <a:pt x="0" y="390525"/>
                  </a:lnTo>
                  <a:lnTo>
                    <a:pt x="66675" y="91440"/>
                  </a:lnTo>
                  <a:lnTo>
                    <a:pt x="359093" y="0"/>
                  </a:lnTo>
                  <a:lnTo>
                    <a:pt x="584835" y="207645"/>
                  </a:lnTo>
                  <a:lnTo>
                    <a:pt x="518160" y="506730"/>
                  </a:lnTo>
                  <a:lnTo>
                    <a:pt x="225743" y="598170"/>
                  </a:lnTo>
                  <a:close/>
                  <a:moveTo>
                    <a:pt x="7620" y="388620"/>
                  </a:moveTo>
                  <a:lnTo>
                    <a:pt x="227648" y="591503"/>
                  </a:lnTo>
                  <a:lnTo>
                    <a:pt x="513398" y="501967"/>
                  </a:lnTo>
                  <a:lnTo>
                    <a:pt x="579120" y="209550"/>
                  </a:lnTo>
                  <a:lnTo>
                    <a:pt x="359093" y="6667"/>
                  </a:lnTo>
                  <a:lnTo>
                    <a:pt x="73343" y="96203"/>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0" name="Google Shape;100;p2"/>
            <p:cNvSpPr/>
            <p:nvPr/>
          </p:nvSpPr>
          <p:spPr>
            <a:xfrm>
              <a:off x="8502967" y="2007869"/>
              <a:ext cx="584834" cy="598169"/>
            </a:xfrm>
            <a:custGeom>
              <a:avLst/>
              <a:gdLst/>
              <a:ahLst/>
              <a:cxnLst/>
              <a:rect l="l" t="t" r="r" b="b"/>
              <a:pathLst>
                <a:path w="584834" h="598169" extrusionOk="0">
                  <a:moveTo>
                    <a:pt x="225743" y="598170"/>
                  </a:moveTo>
                  <a:lnTo>
                    <a:pt x="0" y="390525"/>
                  </a:lnTo>
                  <a:lnTo>
                    <a:pt x="66675" y="91440"/>
                  </a:lnTo>
                  <a:lnTo>
                    <a:pt x="359093" y="0"/>
                  </a:lnTo>
                  <a:lnTo>
                    <a:pt x="584835" y="207645"/>
                  </a:lnTo>
                  <a:lnTo>
                    <a:pt x="518160" y="506730"/>
                  </a:lnTo>
                  <a:lnTo>
                    <a:pt x="225743" y="598170"/>
                  </a:lnTo>
                  <a:close/>
                  <a:moveTo>
                    <a:pt x="7620" y="387668"/>
                  </a:moveTo>
                  <a:lnTo>
                    <a:pt x="227647" y="590550"/>
                  </a:lnTo>
                  <a:lnTo>
                    <a:pt x="513397" y="501015"/>
                  </a:lnTo>
                  <a:lnTo>
                    <a:pt x="579120" y="208597"/>
                  </a:lnTo>
                  <a:lnTo>
                    <a:pt x="359093" y="6668"/>
                  </a:lnTo>
                  <a:lnTo>
                    <a:pt x="73343" y="96203"/>
                  </a:lnTo>
                  <a:lnTo>
                    <a:pt x="7620"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1" name="Google Shape;101;p2"/>
            <p:cNvSpPr/>
            <p:nvPr/>
          </p:nvSpPr>
          <p:spPr>
            <a:xfrm>
              <a:off x="9015412" y="2122169"/>
              <a:ext cx="584835" cy="598170"/>
            </a:xfrm>
            <a:custGeom>
              <a:avLst/>
              <a:gdLst/>
              <a:ahLst/>
              <a:cxnLst/>
              <a:rect l="l" t="t" r="r" b="b"/>
              <a:pathLst>
                <a:path w="584835" h="598170" extrusionOk="0">
                  <a:moveTo>
                    <a:pt x="225743" y="598170"/>
                  </a:moveTo>
                  <a:lnTo>
                    <a:pt x="0" y="390525"/>
                  </a:lnTo>
                  <a:lnTo>
                    <a:pt x="66675" y="91440"/>
                  </a:lnTo>
                  <a:lnTo>
                    <a:pt x="359093" y="0"/>
                  </a:lnTo>
                  <a:lnTo>
                    <a:pt x="584835" y="207645"/>
                  </a:lnTo>
                  <a:lnTo>
                    <a:pt x="518160" y="506730"/>
                  </a:lnTo>
                  <a:lnTo>
                    <a:pt x="225743" y="598170"/>
                  </a:lnTo>
                  <a:close/>
                  <a:moveTo>
                    <a:pt x="6668" y="388620"/>
                  </a:moveTo>
                  <a:lnTo>
                    <a:pt x="226695" y="591502"/>
                  </a:lnTo>
                  <a:lnTo>
                    <a:pt x="512445" y="501967"/>
                  </a:lnTo>
                  <a:lnTo>
                    <a:pt x="578168" y="209550"/>
                  </a:lnTo>
                  <a:lnTo>
                    <a:pt x="358140" y="6667"/>
                  </a:lnTo>
                  <a:lnTo>
                    <a:pt x="72390" y="96202"/>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2" name="Google Shape;102;p2"/>
            <p:cNvSpPr/>
            <p:nvPr/>
          </p:nvSpPr>
          <p:spPr>
            <a:xfrm>
              <a:off x="6100762" y="1934526"/>
              <a:ext cx="584834" cy="598170"/>
            </a:xfrm>
            <a:custGeom>
              <a:avLst/>
              <a:gdLst/>
              <a:ahLst/>
              <a:cxnLst/>
              <a:rect l="l" t="t" r="r" b="b"/>
              <a:pathLst>
                <a:path w="584834" h="598170" extrusionOk="0">
                  <a:moveTo>
                    <a:pt x="225743" y="598170"/>
                  </a:moveTo>
                  <a:lnTo>
                    <a:pt x="0" y="390525"/>
                  </a:lnTo>
                  <a:lnTo>
                    <a:pt x="66675" y="91440"/>
                  </a:lnTo>
                  <a:lnTo>
                    <a:pt x="359093" y="0"/>
                  </a:lnTo>
                  <a:lnTo>
                    <a:pt x="584835" y="207645"/>
                  </a:lnTo>
                  <a:lnTo>
                    <a:pt x="518160" y="506730"/>
                  </a:lnTo>
                  <a:lnTo>
                    <a:pt x="225743" y="598170"/>
                  </a:lnTo>
                  <a:close/>
                  <a:moveTo>
                    <a:pt x="7620" y="387668"/>
                  </a:moveTo>
                  <a:lnTo>
                    <a:pt x="227647" y="590550"/>
                  </a:lnTo>
                  <a:lnTo>
                    <a:pt x="513397" y="501015"/>
                  </a:lnTo>
                  <a:lnTo>
                    <a:pt x="579120" y="208598"/>
                  </a:lnTo>
                  <a:lnTo>
                    <a:pt x="359093" y="5715"/>
                  </a:lnTo>
                  <a:lnTo>
                    <a:pt x="73343" y="95250"/>
                  </a:lnTo>
                  <a:lnTo>
                    <a:pt x="7620"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3" name="Google Shape;103;p2"/>
            <p:cNvSpPr/>
            <p:nvPr/>
          </p:nvSpPr>
          <p:spPr>
            <a:xfrm>
              <a:off x="6612254" y="2048826"/>
              <a:ext cx="584834" cy="598170"/>
            </a:xfrm>
            <a:custGeom>
              <a:avLst/>
              <a:gdLst/>
              <a:ahLst/>
              <a:cxnLst/>
              <a:rect l="l" t="t" r="r" b="b"/>
              <a:pathLst>
                <a:path w="584834" h="598170" extrusionOk="0">
                  <a:moveTo>
                    <a:pt x="225742" y="598170"/>
                  </a:moveTo>
                  <a:lnTo>
                    <a:pt x="0" y="390525"/>
                  </a:lnTo>
                  <a:lnTo>
                    <a:pt x="66675" y="91440"/>
                  </a:lnTo>
                  <a:lnTo>
                    <a:pt x="359092" y="0"/>
                  </a:lnTo>
                  <a:lnTo>
                    <a:pt x="584835" y="207645"/>
                  </a:lnTo>
                  <a:lnTo>
                    <a:pt x="518160" y="506730"/>
                  </a:lnTo>
                  <a:lnTo>
                    <a:pt x="225742" y="598170"/>
                  </a:lnTo>
                  <a:close/>
                  <a:moveTo>
                    <a:pt x="7620" y="388620"/>
                  </a:moveTo>
                  <a:lnTo>
                    <a:pt x="227647" y="591503"/>
                  </a:lnTo>
                  <a:lnTo>
                    <a:pt x="513397" y="501968"/>
                  </a:lnTo>
                  <a:lnTo>
                    <a:pt x="579120" y="209550"/>
                  </a:lnTo>
                  <a:lnTo>
                    <a:pt x="359092" y="6668"/>
                  </a:lnTo>
                  <a:lnTo>
                    <a:pt x="73342" y="96202"/>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4" name="Google Shape;104;p2"/>
            <p:cNvSpPr/>
            <p:nvPr/>
          </p:nvSpPr>
          <p:spPr>
            <a:xfrm>
              <a:off x="8148637" y="2393632"/>
              <a:ext cx="584835" cy="598170"/>
            </a:xfrm>
            <a:custGeom>
              <a:avLst/>
              <a:gdLst/>
              <a:ahLst/>
              <a:cxnLst/>
              <a:rect l="l" t="t" r="r" b="b"/>
              <a:pathLst>
                <a:path w="584835" h="598170" extrusionOk="0">
                  <a:moveTo>
                    <a:pt x="224790" y="598170"/>
                  </a:moveTo>
                  <a:lnTo>
                    <a:pt x="0" y="390525"/>
                  </a:lnTo>
                  <a:lnTo>
                    <a:pt x="66675" y="91440"/>
                  </a:lnTo>
                  <a:lnTo>
                    <a:pt x="359093" y="0"/>
                  </a:lnTo>
                  <a:lnTo>
                    <a:pt x="584835" y="207645"/>
                  </a:lnTo>
                  <a:lnTo>
                    <a:pt x="518160" y="506730"/>
                  </a:lnTo>
                  <a:lnTo>
                    <a:pt x="224790" y="598170"/>
                  </a:lnTo>
                  <a:close/>
                  <a:moveTo>
                    <a:pt x="6668" y="387667"/>
                  </a:moveTo>
                  <a:lnTo>
                    <a:pt x="226695" y="590550"/>
                  </a:lnTo>
                  <a:lnTo>
                    <a:pt x="512445" y="501015"/>
                  </a:lnTo>
                  <a:lnTo>
                    <a:pt x="578168" y="208597"/>
                  </a:lnTo>
                  <a:lnTo>
                    <a:pt x="358140" y="5715"/>
                  </a:lnTo>
                  <a:lnTo>
                    <a:pt x="72390" y="95250"/>
                  </a:lnTo>
                  <a:lnTo>
                    <a:pt x="6668"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5" name="Google Shape;105;p2"/>
            <p:cNvSpPr/>
            <p:nvPr/>
          </p:nvSpPr>
          <p:spPr>
            <a:xfrm>
              <a:off x="8660129" y="2507932"/>
              <a:ext cx="584834" cy="598170"/>
            </a:xfrm>
            <a:custGeom>
              <a:avLst/>
              <a:gdLst/>
              <a:ahLst/>
              <a:cxnLst/>
              <a:rect l="l" t="t" r="r" b="b"/>
              <a:pathLst>
                <a:path w="584834" h="598170" extrusionOk="0">
                  <a:moveTo>
                    <a:pt x="225743" y="598170"/>
                  </a:moveTo>
                  <a:lnTo>
                    <a:pt x="0" y="390525"/>
                  </a:lnTo>
                  <a:lnTo>
                    <a:pt x="66675" y="91440"/>
                  </a:lnTo>
                  <a:lnTo>
                    <a:pt x="359093" y="0"/>
                  </a:lnTo>
                  <a:lnTo>
                    <a:pt x="584835" y="207645"/>
                  </a:lnTo>
                  <a:lnTo>
                    <a:pt x="518160" y="506730"/>
                  </a:lnTo>
                  <a:lnTo>
                    <a:pt x="225743" y="598170"/>
                  </a:lnTo>
                  <a:close/>
                  <a:moveTo>
                    <a:pt x="6668" y="388620"/>
                  </a:moveTo>
                  <a:lnTo>
                    <a:pt x="226695" y="591502"/>
                  </a:lnTo>
                  <a:lnTo>
                    <a:pt x="512445" y="501967"/>
                  </a:lnTo>
                  <a:lnTo>
                    <a:pt x="578168" y="209550"/>
                  </a:lnTo>
                  <a:lnTo>
                    <a:pt x="358140" y="6667"/>
                  </a:lnTo>
                  <a:lnTo>
                    <a:pt x="72390" y="96202"/>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6" name="Google Shape;106;p2"/>
            <p:cNvSpPr/>
            <p:nvPr/>
          </p:nvSpPr>
          <p:spPr>
            <a:xfrm>
              <a:off x="9171622" y="2623184"/>
              <a:ext cx="584834" cy="598169"/>
            </a:xfrm>
            <a:custGeom>
              <a:avLst/>
              <a:gdLst/>
              <a:ahLst/>
              <a:cxnLst/>
              <a:rect l="l" t="t" r="r" b="b"/>
              <a:pathLst>
                <a:path w="584834" h="598169" extrusionOk="0">
                  <a:moveTo>
                    <a:pt x="225742" y="598170"/>
                  </a:moveTo>
                  <a:lnTo>
                    <a:pt x="0" y="390525"/>
                  </a:lnTo>
                  <a:lnTo>
                    <a:pt x="66675" y="91440"/>
                  </a:lnTo>
                  <a:lnTo>
                    <a:pt x="359092" y="0"/>
                  </a:lnTo>
                  <a:lnTo>
                    <a:pt x="584835" y="207645"/>
                  </a:lnTo>
                  <a:lnTo>
                    <a:pt x="518160" y="506730"/>
                  </a:lnTo>
                  <a:lnTo>
                    <a:pt x="225742" y="598170"/>
                  </a:lnTo>
                  <a:close/>
                  <a:moveTo>
                    <a:pt x="7620" y="387668"/>
                  </a:moveTo>
                  <a:lnTo>
                    <a:pt x="227647" y="590550"/>
                  </a:lnTo>
                  <a:lnTo>
                    <a:pt x="513397" y="501015"/>
                  </a:lnTo>
                  <a:lnTo>
                    <a:pt x="579120" y="208598"/>
                  </a:lnTo>
                  <a:lnTo>
                    <a:pt x="358140" y="6667"/>
                  </a:lnTo>
                  <a:lnTo>
                    <a:pt x="72390" y="96202"/>
                  </a:lnTo>
                  <a:lnTo>
                    <a:pt x="7620"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7" name="Google Shape;107;p2"/>
            <p:cNvSpPr/>
            <p:nvPr/>
          </p:nvSpPr>
          <p:spPr>
            <a:xfrm>
              <a:off x="4722494" y="2090737"/>
              <a:ext cx="584835" cy="598170"/>
            </a:xfrm>
            <a:custGeom>
              <a:avLst/>
              <a:gdLst/>
              <a:ahLst/>
              <a:cxnLst/>
              <a:rect l="l" t="t" r="r" b="b"/>
              <a:pathLst>
                <a:path w="584835" h="598170" extrusionOk="0">
                  <a:moveTo>
                    <a:pt x="224790" y="598170"/>
                  </a:moveTo>
                  <a:lnTo>
                    <a:pt x="0" y="390525"/>
                  </a:lnTo>
                  <a:lnTo>
                    <a:pt x="66675" y="91440"/>
                  </a:lnTo>
                  <a:lnTo>
                    <a:pt x="359092" y="0"/>
                  </a:lnTo>
                  <a:lnTo>
                    <a:pt x="584835" y="207645"/>
                  </a:lnTo>
                  <a:lnTo>
                    <a:pt x="518160" y="506730"/>
                  </a:lnTo>
                  <a:lnTo>
                    <a:pt x="224790" y="598170"/>
                  </a:lnTo>
                  <a:close/>
                  <a:moveTo>
                    <a:pt x="6667" y="387667"/>
                  </a:moveTo>
                  <a:lnTo>
                    <a:pt x="226695" y="590550"/>
                  </a:lnTo>
                  <a:lnTo>
                    <a:pt x="512445" y="501015"/>
                  </a:lnTo>
                  <a:lnTo>
                    <a:pt x="578168" y="209550"/>
                  </a:lnTo>
                  <a:lnTo>
                    <a:pt x="358140" y="6667"/>
                  </a:lnTo>
                  <a:lnTo>
                    <a:pt x="72390" y="96202"/>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8" name="Google Shape;108;p2"/>
            <p:cNvSpPr/>
            <p:nvPr/>
          </p:nvSpPr>
          <p:spPr>
            <a:xfrm>
              <a:off x="5233987" y="2205037"/>
              <a:ext cx="584834" cy="598170"/>
            </a:xfrm>
            <a:custGeom>
              <a:avLst/>
              <a:gdLst/>
              <a:ahLst/>
              <a:cxnLst/>
              <a:rect l="l" t="t" r="r" b="b"/>
              <a:pathLst>
                <a:path w="584834" h="598170" extrusionOk="0">
                  <a:moveTo>
                    <a:pt x="225743" y="598170"/>
                  </a:moveTo>
                  <a:lnTo>
                    <a:pt x="0" y="390525"/>
                  </a:lnTo>
                  <a:lnTo>
                    <a:pt x="66675" y="91440"/>
                  </a:lnTo>
                  <a:lnTo>
                    <a:pt x="359093" y="0"/>
                  </a:lnTo>
                  <a:lnTo>
                    <a:pt x="584835" y="207645"/>
                  </a:lnTo>
                  <a:lnTo>
                    <a:pt x="518160" y="506730"/>
                  </a:lnTo>
                  <a:lnTo>
                    <a:pt x="225743" y="598170"/>
                  </a:lnTo>
                  <a:close/>
                  <a:moveTo>
                    <a:pt x="6668" y="388620"/>
                  </a:moveTo>
                  <a:lnTo>
                    <a:pt x="226695" y="591503"/>
                  </a:lnTo>
                  <a:lnTo>
                    <a:pt x="512445" y="501967"/>
                  </a:lnTo>
                  <a:lnTo>
                    <a:pt x="578168" y="209550"/>
                  </a:lnTo>
                  <a:lnTo>
                    <a:pt x="358140" y="6667"/>
                  </a:lnTo>
                  <a:lnTo>
                    <a:pt x="72390" y="96202"/>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9" name="Google Shape;109;p2"/>
            <p:cNvSpPr/>
            <p:nvPr/>
          </p:nvSpPr>
          <p:spPr>
            <a:xfrm>
              <a:off x="5745479" y="2320289"/>
              <a:ext cx="584834" cy="598169"/>
            </a:xfrm>
            <a:custGeom>
              <a:avLst/>
              <a:gdLst/>
              <a:ahLst/>
              <a:cxnLst/>
              <a:rect l="l" t="t" r="r" b="b"/>
              <a:pathLst>
                <a:path w="584834" h="598169" extrusionOk="0">
                  <a:moveTo>
                    <a:pt x="225742" y="598170"/>
                  </a:moveTo>
                  <a:lnTo>
                    <a:pt x="0" y="390525"/>
                  </a:lnTo>
                  <a:lnTo>
                    <a:pt x="66675" y="91440"/>
                  </a:lnTo>
                  <a:lnTo>
                    <a:pt x="359092" y="0"/>
                  </a:lnTo>
                  <a:lnTo>
                    <a:pt x="584835" y="207645"/>
                  </a:lnTo>
                  <a:lnTo>
                    <a:pt x="518160" y="506730"/>
                  </a:lnTo>
                  <a:lnTo>
                    <a:pt x="225742" y="598170"/>
                  </a:lnTo>
                  <a:close/>
                  <a:moveTo>
                    <a:pt x="7620" y="387668"/>
                  </a:moveTo>
                  <a:lnTo>
                    <a:pt x="227647" y="590550"/>
                  </a:lnTo>
                  <a:lnTo>
                    <a:pt x="513397" y="501015"/>
                  </a:lnTo>
                  <a:lnTo>
                    <a:pt x="579120" y="208598"/>
                  </a:lnTo>
                  <a:lnTo>
                    <a:pt x="359092" y="5715"/>
                  </a:lnTo>
                  <a:lnTo>
                    <a:pt x="73342" y="95250"/>
                  </a:lnTo>
                  <a:lnTo>
                    <a:pt x="7620"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0" name="Google Shape;110;p2"/>
            <p:cNvSpPr/>
            <p:nvPr/>
          </p:nvSpPr>
          <p:spPr>
            <a:xfrm>
              <a:off x="6256971" y="2434589"/>
              <a:ext cx="584834" cy="598169"/>
            </a:xfrm>
            <a:custGeom>
              <a:avLst/>
              <a:gdLst/>
              <a:ahLst/>
              <a:cxnLst/>
              <a:rect l="l" t="t" r="r" b="b"/>
              <a:pathLst>
                <a:path w="584834" h="598169" extrusionOk="0">
                  <a:moveTo>
                    <a:pt x="225743" y="598170"/>
                  </a:moveTo>
                  <a:lnTo>
                    <a:pt x="0" y="390525"/>
                  </a:lnTo>
                  <a:lnTo>
                    <a:pt x="66675" y="91440"/>
                  </a:lnTo>
                  <a:lnTo>
                    <a:pt x="359093" y="0"/>
                  </a:lnTo>
                  <a:lnTo>
                    <a:pt x="584835" y="207645"/>
                  </a:lnTo>
                  <a:lnTo>
                    <a:pt x="518160" y="506730"/>
                  </a:lnTo>
                  <a:lnTo>
                    <a:pt x="225743" y="598170"/>
                  </a:lnTo>
                  <a:close/>
                  <a:moveTo>
                    <a:pt x="7620" y="388620"/>
                  </a:moveTo>
                  <a:lnTo>
                    <a:pt x="227647" y="591503"/>
                  </a:lnTo>
                  <a:lnTo>
                    <a:pt x="513397" y="501968"/>
                  </a:lnTo>
                  <a:lnTo>
                    <a:pt x="579120" y="209550"/>
                  </a:lnTo>
                  <a:lnTo>
                    <a:pt x="359093" y="6668"/>
                  </a:lnTo>
                  <a:lnTo>
                    <a:pt x="73343" y="96202"/>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1" name="Google Shape;111;p2"/>
            <p:cNvSpPr/>
            <p:nvPr/>
          </p:nvSpPr>
          <p:spPr>
            <a:xfrm>
              <a:off x="6769417" y="2549841"/>
              <a:ext cx="584834" cy="598170"/>
            </a:xfrm>
            <a:custGeom>
              <a:avLst/>
              <a:gdLst/>
              <a:ahLst/>
              <a:cxnLst/>
              <a:rect l="l" t="t" r="r" b="b"/>
              <a:pathLst>
                <a:path w="584834" h="598170" extrusionOk="0">
                  <a:moveTo>
                    <a:pt x="225742" y="598170"/>
                  </a:moveTo>
                  <a:lnTo>
                    <a:pt x="0" y="390525"/>
                  </a:lnTo>
                  <a:lnTo>
                    <a:pt x="66675" y="91440"/>
                  </a:lnTo>
                  <a:lnTo>
                    <a:pt x="359092" y="0"/>
                  </a:lnTo>
                  <a:lnTo>
                    <a:pt x="584835" y="207645"/>
                  </a:lnTo>
                  <a:lnTo>
                    <a:pt x="518160" y="506730"/>
                  </a:lnTo>
                  <a:lnTo>
                    <a:pt x="225742" y="598170"/>
                  </a:lnTo>
                  <a:close/>
                  <a:moveTo>
                    <a:pt x="6667" y="387667"/>
                  </a:moveTo>
                  <a:lnTo>
                    <a:pt x="226695" y="590550"/>
                  </a:lnTo>
                  <a:lnTo>
                    <a:pt x="512445" y="501015"/>
                  </a:lnTo>
                  <a:lnTo>
                    <a:pt x="578168" y="208598"/>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2" name="Google Shape;112;p2"/>
            <p:cNvSpPr/>
            <p:nvPr/>
          </p:nvSpPr>
          <p:spPr>
            <a:xfrm>
              <a:off x="7280909" y="2664141"/>
              <a:ext cx="584834" cy="598170"/>
            </a:xfrm>
            <a:custGeom>
              <a:avLst/>
              <a:gdLst/>
              <a:ahLst/>
              <a:cxnLst/>
              <a:rect l="l" t="t" r="r" b="b"/>
              <a:pathLst>
                <a:path w="584834" h="598170" extrusionOk="0">
                  <a:moveTo>
                    <a:pt x="225742" y="598170"/>
                  </a:moveTo>
                  <a:lnTo>
                    <a:pt x="0" y="390525"/>
                  </a:lnTo>
                  <a:lnTo>
                    <a:pt x="66675" y="91440"/>
                  </a:lnTo>
                  <a:lnTo>
                    <a:pt x="359092" y="0"/>
                  </a:lnTo>
                  <a:lnTo>
                    <a:pt x="584835" y="207645"/>
                  </a:lnTo>
                  <a:lnTo>
                    <a:pt x="518160" y="506730"/>
                  </a:lnTo>
                  <a:lnTo>
                    <a:pt x="225742" y="598170"/>
                  </a:lnTo>
                  <a:close/>
                  <a:moveTo>
                    <a:pt x="7620" y="388620"/>
                  </a:moveTo>
                  <a:lnTo>
                    <a:pt x="227647" y="591503"/>
                  </a:lnTo>
                  <a:lnTo>
                    <a:pt x="513397" y="501967"/>
                  </a:lnTo>
                  <a:lnTo>
                    <a:pt x="579120" y="209550"/>
                  </a:lnTo>
                  <a:lnTo>
                    <a:pt x="358140" y="7620"/>
                  </a:lnTo>
                  <a:lnTo>
                    <a:pt x="72390" y="97155"/>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3" name="Google Shape;113;p2"/>
            <p:cNvSpPr/>
            <p:nvPr/>
          </p:nvSpPr>
          <p:spPr>
            <a:xfrm>
              <a:off x="7792401" y="2779394"/>
              <a:ext cx="584835" cy="598170"/>
            </a:xfrm>
            <a:custGeom>
              <a:avLst/>
              <a:gdLst/>
              <a:ahLst/>
              <a:cxnLst/>
              <a:rect l="l" t="t" r="r" b="b"/>
              <a:pathLst>
                <a:path w="584835" h="598170" extrusionOk="0">
                  <a:moveTo>
                    <a:pt x="225743" y="598170"/>
                  </a:moveTo>
                  <a:lnTo>
                    <a:pt x="0" y="390525"/>
                  </a:lnTo>
                  <a:lnTo>
                    <a:pt x="66675" y="91440"/>
                  </a:lnTo>
                  <a:lnTo>
                    <a:pt x="359093" y="0"/>
                  </a:lnTo>
                  <a:lnTo>
                    <a:pt x="584835" y="207645"/>
                  </a:lnTo>
                  <a:lnTo>
                    <a:pt x="518160" y="506730"/>
                  </a:lnTo>
                  <a:lnTo>
                    <a:pt x="225743" y="598170"/>
                  </a:lnTo>
                  <a:close/>
                  <a:moveTo>
                    <a:pt x="7620" y="387667"/>
                  </a:moveTo>
                  <a:lnTo>
                    <a:pt x="227648" y="590550"/>
                  </a:lnTo>
                  <a:lnTo>
                    <a:pt x="513398" y="501015"/>
                  </a:lnTo>
                  <a:lnTo>
                    <a:pt x="579120" y="208597"/>
                  </a:lnTo>
                  <a:lnTo>
                    <a:pt x="359093" y="6667"/>
                  </a:lnTo>
                  <a:lnTo>
                    <a:pt x="73343" y="96202"/>
                  </a:lnTo>
                  <a:lnTo>
                    <a:pt x="7620"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4" name="Google Shape;114;p2"/>
            <p:cNvSpPr/>
            <p:nvPr/>
          </p:nvSpPr>
          <p:spPr>
            <a:xfrm>
              <a:off x="8305799" y="2893694"/>
              <a:ext cx="584835" cy="598170"/>
            </a:xfrm>
            <a:custGeom>
              <a:avLst/>
              <a:gdLst/>
              <a:ahLst/>
              <a:cxnLst/>
              <a:rect l="l" t="t" r="r" b="b"/>
              <a:pathLst>
                <a:path w="584835" h="598170" extrusionOk="0">
                  <a:moveTo>
                    <a:pt x="224790" y="598170"/>
                  </a:moveTo>
                  <a:lnTo>
                    <a:pt x="223838" y="597218"/>
                  </a:lnTo>
                  <a:lnTo>
                    <a:pt x="0" y="390525"/>
                  </a:lnTo>
                  <a:lnTo>
                    <a:pt x="66675" y="91440"/>
                  </a:lnTo>
                  <a:lnTo>
                    <a:pt x="359093" y="0"/>
                  </a:lnTo>
                  <a:lnTo>
                    <a:pt x="584835" y="207645"/>
                  </a:lnTo>
                  <a:lnTo>
                    <a:pt x="518160" y="506730"/>
                  </a:lnTo>
                  <a:lnTo>
                    <a:pt x="224790" y="598170"/>
                  </a:lnTo>
                  <a:close/>
                  <a:moveTo>
                    <a:pt x="5715" y="388620"/>
                  </a:moveTo>
                  <a:lnTo>
                    <a:pt x="225743" y="591502"/>
                  </a:lnTo>
                  <a:lnTo>
                    <a:pt x="511493" y="501967"/>
                  </a:lnTo>
                  <a:lnTo>
                    <a:pt x="577215" y="209550"/>
                  </a:lnTo>
                  <a:lnTo>
                    <a:pt x="357188" y="7620"/>
                  </a:lnTo>
                  <a:lnTo>
                    <a:pt x="71438" y="97155"/>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5" name="Google Shape;115;p2"/>
            <p:cNvSpPr/>
            <p:nvPr/>
          </p:nvSpPr>
          <p:spPr>
            <a:xfrm>
              <a:off x="8817292" y="3008946"/>
              <a:ext cx="584834" cy="598170"/>
            </a:xfrm>
            <a:custGeom>
              <a:avLst/>
              <a:gdLst/>
              <a:ahLst/>
              <a:cxnLst/>
              <a:rect l="l" t="t" r="r" b="b"/>
              <a:pathLst>
                <a:path w="584834"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6668" y="388620"/>
                  </a:moveTo>
                  <a:lnTo>
                    <a:pt x="226695" y="591503"/>
                  </a:lnTo>
                  <a:lnTo>
                    <a:pt x="512445" y="501968"/>
                  </a:lnTo>
                  <a:lnTo>
                    <a:pt x="578168" y="209550"/>
                  </a:lnTo>
                  <a:lnTo>
                    <a:pt x="358140" y="6668"/>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6" name="Google Shape;116;p2"/>
            <p:cNvSpPr/>
            <p:nvPr/>
          </p:nvSpPr>
          <p:spPr>
            <a:xfrm>
              <a:off x="3343274" y="2246947"/>
              <a:ext cx="584834" cy="598169"/>
            </a:xfrm>
            <a:custGeom>
              <a:avLst/>
              <a:gdLst/>
              <a:ahLst/>
              <a:cxnLst/>
              <a:rect l="l" t="t" r="r" b="b"/>
              <a:pathLst>
                <a:path w="584834" h="598169" extrusionOk="0">
                  <a:moveTo>
                    <a:pt x="225742" y="598170"/>
                  </a:moveTo>
                  <a:lnTo>
                    <a:pt x="0" y="390525"/>
                  </a:lnTo>
                  <a:lnTo>
                    <a:pt x="66675" y="91440"/>
                  </a:lnTo>
                  <a:lnTo>
                    <a:pt x="359092" y="0"/>
                  </a:lnTo>
                  <a:lnTo>
                    <a:pt x="584835" y="207645"/>
                  </a:lnTo>
                  <a:lnTo>
                    <a:pt x="518160" y="506730"/>
                  </a:lnTo>
                  <a:lnTo>
                    <a:pt x="225742" y="598170"/>
                  </a:lnTo>
                  <a:close/>
                  <a:moveTo>
                    <a:pt x="6667" y="387667"/>
                  </a:moveTo>
                  <a:lnTo>
                    <a:pt x="226695" y="590550"/>
                  </a:lnTo>
                  <a:lnTo>
                    <a:pt x="512445" y="501015"/>
                  </a:lnTo>
                  <a:lnTo>
                    <a:pt x="578168" y="208598"/>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7" name="Google Shape;117;p2"/>
            <p:cNvSpPr/>
            <p:nvPr/>
          </p:nvSpPr>
          <p:spPr>
            <a:xfrm>
              <a:off x="3854766" y="2361247"/>
              <a:ext cx="584835" cy="598169"/>
            </a:xfrm>
            <a:custGeom>
              <a:avLst/>
              <a:gdLst/>
              <a:ahLst/>
              <a:cxnLst/>
              <a:rect l="l" t="t" r="r" b="b"/>
              <a:pathLst>
                <a:path w="584835" h="598169" extrusionOk="0">
                  <a:moveTo>
                    <a:pt x="225742" y="598170"/>
                  </a:moveTo>
                  <a:lnTo>
                    <a:pt x="0" y="390525"/>
                  </a:lnTo>
                  <a:lnTo>
                    <a:pt x="66675" y="91440"/>
                  </a:lnTo>
                  <a:lnTo>
                    <a:pt x="359092" y="0"/>
                  </a:lnTo>
                  <a:lnTo>
                    <a:pt x="584835" y="207645"/>
                  </a:lnTo>
                  <a:lnTo>
                    <a:pt x="518160" y="506730"/>
                  </a:lnTo>
                  <a:lnTo>
                    <a:pt x="225742" y="598170"/>
                  </a:lnTo>
                  <a:close/>
                  <a:moveTo>
                    <a:pt x="7620" y="388620"/>
                  </a:moveTo>
                  <a:lnTo>
                    <a:pt x="227648" y="591503"/>
                  </a:lnTo>
                  <a:lnTo>
                    <a:pt x="513398" y="501968"/>
                  </a:lnTo>
                  <a:lnTo>
                    <a:pt x="579120" y="209550"/>
                  </a:lnTo>
                  <a:lnTo>
                    <a:pt x="359092" y="6667"/>
                  </a:lnTo>
                  <a:lnTo>
                    <a:pt x="73342" y="96202"/>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8" name="Google Shape;118;p2"/>
            <p:cNvSpPr/>
            <p:nvPr/>
          </p:nvSpPr>
          <p:spPr>
            <a:xfrm>
              <a:off x="4367212" y="2476499"/>
              <a:ext cx="584834" cy="598170"/>
            </a:xfrm>
            <a:custGeom>
              <a:avLst/>
              <a:gdLst/>
              <a:ahLst/>
              <a:cxnLst/>
              <a:rect l="l" t="t" r="r" b="b"/>
              <a:pathLst>
                <a:path w="584834" h="598170" extrusionOk="0">
                  <a:moveTo>
                    <a:pt x="224790" y="598170"/>
                  </a:moveTo>
                  <a:lnTo>
                    <a:pt x="0" y="390525"/>
                  </a:lnTo>
                  <a:lnTo>
                    <a:pt x="66675" y="91440"/>
                  </a:lnTo>
                  <a:lnTo>
                    <a:pt x="359092" y="0"/>
                  </a:lnTo>
                  <a:lnTo>
                    <a:pt x="584835" y="207645"/>
                  </a:lnTo>
                  <a:lnTo>
                    <a:pt x="518160" y="506730"/>
                  </a:lnTo>
                  <a:lnTo>
                    <a:pt x="224790" y="598170"/>
                  </a:lnTo>
                  <a:close/>
                  <a:moveTo>
                    <a:pt x="6667" y="387667"/>
                  </a:moveTo>
                  <a:lnTo>
                    <a:pt x="226695" y="590550"/>
                  </a:lnTo>
                  <a:lnTo>
                    <a:pt x="512445" y="501015"/>
                  </a:lnTo>
                  <a:lnTo>
                    <a:pt x="578168" y="208597"/>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9" name="Google Shape;119;p2"/>
            <p:cNvSpPr/>
            <p:nvPr/>
          </p:nvSpPr>
          <p:spPr>
            <a:xfrm>
              <a:off x="4878704" y="2590799"/>
              <a:ext cx="584834" cy="598170"/>
            </a:xfrm>
            <a:custGeom>
              <a:avLst/>
              <a:gdLst/>
              <a:ahLst/>
              <a:cxnLst/>
              <a:rect l="l" t="t" r="r" b="b"/>
              <a:pathLst>
                <a:path w="584834" h="598170" extrusionOk="0">
                  <a:moveTo>
                    <a:pt x="225742" y="598170"/>
                  </a:moveTo>
                  <a:lnTo>
                    <a:pt x="0" y="390525"/>
                  </a:lnTo>
                  <a:lnTo>
                    <a:pt x="66675" y="91440"/>
                  </a:lnTo>
                  <a:lnTo>
                    <a:pt x="359092" y="0"/>
                  </a:lnTo>
                  <a:lnTo>
                    <a:pt x="584835" y="207645"/>
                  </a:lnTo>
                  <a:lnTo>
                    <a:pt x="518160" y="506730"/>
                  </a:lnTo>
                  <a:lnTo>
                    <a:pt x="225742" y="598170"/>
                  </a:lnTo>
                  <a:close/>
                  <a:moveTo>
                    <a:pt x="6667" y="388620"/>
                  </a:moveTo>
                  <a:lnTo>
                    <a:pt x="226695" y="591503"/>
                  </a:lnTo>
                  <a:lnTo>
                    <a:pt x="512445" y="501967"/>
                  </a:lnTo>
                  <a:lnTo>
                    <a:pt x="578167"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0" name="Google Shape;120;p2"/>
            <p:cNvSpPr/>
            <p:nvPr/>
          </p:nvSpPr>
          <p:spPr>
            <a:xfrm>
              <a:off x="5390196" y="2706052"/>
              <a:ext cx="584834" cy="598169"/>
            </a:xfrm>
            <a:custGeom>
              <a:avLst/>
              <a:gdLst/>
              <a:ahLst/>
              <a:cxnLst/>
              <a:rect l="l" t="t" r="r" b="b"/>
              <a:pathLst>
                <a:path w="584834" h="598169" extrusionOk="0">
                  <a:moveTo>
                    <a:pt x="225743" y="598170"/>
                  </a:moveTo>
                  <a:lnTo>
                    <a:pt x="0" y="390525"/>
                  </a:lnTo>
                  <a:lnTo>
                    <a:pt x="66675" y="91440"/>
                  </a:lnTo>
                  <a:lnTo>
                    <a:pt x="359093" y="0"/>
                  </a:lnTo>
                  <a:lnTo>
                    <a:pt x="584835" y="207645"/>
                  </a:lnTo>
                  <a:lnTo>
                    <a:pt x="518160" y="506730"/>
                  </a:lnTo>
                  <a:lnTo>
                    <a:pt x="225743" y="598170"/>
                  </a:lnTo>
                  <a:close/>
                  <a:moveTo>
                    <a:pt x="7620" y="387667"/>
                  </a:moveTo>
                  <a:lnTo>
                    <a:pt x="227647" y="590550"/>
                  </a:lnTo>
                  <a:lnTo>
                    <a:pt x="513397" y="501015"/>
                  </a:lnTo>
                  <a:lnTo>
                    <a:pt x="579120" y="208597"/>
                  </a:lnTo>
                  <a:lnTo>
                    <a:pt x="358140" y="6667"/>
                  </a:lnTo>
                  <a:lnTo>
                    <a:pt x="72390" y="96202"/>
                  </a:lnTo>
                  <a:lnTo>
                    <a:pt x="7620"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1" name="Google Shape;121;p2"/>
            <p:cNvSpPr/>
            <p:nvPr/>
          </p:nvSpPr>
          <p:spPr>
            <a:xfrm>
              <a:off x="5901689" y="2820352"/>
              <a:ext cx="584834" cy="598169"/>
            </a:xfrm>
            <a:custGeom>
              <a:avLst/>
              <a:gdLst/>
              <a:ahLst/>
              <a:cxnLst/>
              <a:rect l="l" t="t" r="r" b="b"/>
              <a:pathLst>
                <a:path w="584834" h="598169" extrusionOk="0">
                  <a:moveTo>
                    <a:pt x="225742" y="598170"/>
                  </a:moveTo>
                  <a:lnTo>
                    <a:pt x="0" y="390525"/>
                  </a:lnTo>
                  <a:lnTo>
                    <a:pt x="66675" y="91440"/>
                  </a:lnTo>
                  <a:lnTo>
                    <a:pt x="359092" y="0"/>
                  </a:lnTo>
                  <a:lnTo>
                    <a:pt x="584835" y="207645"/>
                  </a:lnTo>
                  <a:lnTo>
                    <a:pt x="518160" y="506730"/>
                  </a:lnTo>
                  <a:lnTo>
                    <a:pt x="225742" y="598170"/>
                  </a:lnTo>
                  <a:close/>
                  <a:moveTo>
                    <a:pt x="7620" y="388620"/>
                  </a:moveTo>
                  <a:lnTo>
                    <a:pt x="227647" y="591502"/>
                  </a:lnTo>
                  <a:lnTo>
                    <a:pt x="513397" y="501967"/>
                  </a:lnTo>
                  <a:lnTo>
                    <a:pt x="579120" y="209550"/>
                  </a:lnTo>
                  <a:lnTo>
                    <a:pt x="359092" y="6667"/>
                  </a:lnTo>
                  <a:lnTo>
                    <a:pt x="73342" y="96202"/>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2" name="Google Shape;122;p2"/>
            <p:cNvSpPr/>
            <p:nvPr/>
          </p:nvSpPr>
          <p:spPr>
            <a:xfrm>
              <a:off x="6415087" y="2935604"/>
              <a:ext cx="584834" cy="598170"/>
            </a:xfrm>
            <a:custGeom>
              <a:avLst/>
              <a:gdLst/>
              <a:ahLst/>
              <a:cxnLst/>
              <a:rect l="l" t="t" r="r" b="b"/>
              <a:pathLst>
                <a:path w="584834"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5715" y="388620"/>
                  </a:moveTo>
                  <a:lnTo>
                    <a:pt x="225743" y="591503"/>
                  </a:lnTo>
                  <a:lnTo>
                    <a:pt x="511493" y="501967"/>
                  </a:lnTo>
                  <a:lnTo>
                    <a:pt x="577215" y="209550"/>
                  </a:lnTo>
                  <a:lnTo>
                    <a:pt x="357188" y="6667"/>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3" name="Google Shape;123;p2"/>
            <p:cNvSpPr/>
            <p:nvPr/>
          </p:nvSpPr>
          <p:spPr>
            <a:xfrm>
              <a:off x="6926579" y="3049904"/>
              <a:ext cx="584834" cy="598170"/>
            </a:xfrm>
            <a:custGeom>
              <a:avLst/>
              <a:gdLst/>
              <a:ahLst/>
              <a:cxnLst/>
              <a:rect l="l" t="t" r="r" b="b"/>
              <a:pathLst>
                <a:path w="584834" h="598170" extrusionOk="0">
                  <a:moveTo>
                    <a:pt x="224790" y="598170"/>
                  </a:moveTo>
                  <a:lnTo>
                    <a:pt x="223838" y="597218"/>
                  </a:lnTo>
                  <a:lnTo>
                    <a:pt x="0" y="390525"/>
                  </a:lnTo>
                  <a:lnTo>
                    <a:pt x="66675" y="91440"/>
                  </a:lnTo>
                  <a:lnTo>
                    <a:pt x="359092" y="0"/>
                  </a:lnTo>
                  <a:lnTo>
                    <a:pt x="584835" y="207645"/>
                  </a:lnTo>
                  <a:lnTo>
                    <a:pt x="518160" y="506730"/>
                  </a:lnTo>
                  <a:lnTo>
                    <a:pt x="516255" y="507683"/>
                  </a:lnTo>
                  <a:lnTo>
                    <a:pt x="224790" y="598170"/>
                  </a:lnTo>
                  <a:close/>
                  <a:moveTo>
                    <a:pt x="6667" y="388620"/>
                  </a:moveTo>
                  <a:lnTo>
                    <a:pt x="226695" y="591503"/>
                  </a:lnTo>
                  <a:lnTo>
                    <a:pt x="512445" y="501967"/>
                  </a:lnTo>
                  <a:lnTo>
                    <a:pt x="578168"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4" name="Google Shape;124;p2"/>
            <p:cNvSpPr/>
            <p:nvPr/>
          </p:nvSpPr>
          <p:spPr>
            <a:xfrm>
              <a:off x="7438072" y="3165157"/>
              <a:ext cx="584834" cy="598170"/>
            </a:xfrm>
            <a:custGeom>
              <a:avLst/>
              <a:gdLst/>
              <a:ahLst/>
              <a:cxnLst/>
              <a:rect l="l" t="t" r="r" b="b"/>
              <a:pathLst>
                <a:path w="584834" h="598170" extrusionOk="0">
                  <a:moveTo>
                    <a:pt x="224790" y="598170"/>
                  </a:moveTo>
                  <a:lnTo>
                    <a:pt x="223838" y="597218"/>
                  </a:lnTo>
                  <a:lnTo>
                    <a:pt x="0" y="390525"/>
                  </a:lnTo>
                  <a:lnTo>
                    <a:pt x="66675" y="91440"/>
                  </a:lnTo>
                  <a:lnTo>
                    <a:pt x="359092" y="0"/>
                  </a:lnTo>
                  <a:lnTo>
                    <a:pt x="584835" y="207645"/>
                  </a:lnTo>
                  <a:lnTo>
                    <a:pt x="518160" y="506730"/>
                  </a:lnTo>
                  <a:lnTo>
                    <a:pt x="516255" y="507683"/>
                  </a:lnTo>
                  <a:lnTo>
                    <a:pt x="224790" y="598170"/>
                  </a:lnTo>
                  <a:close/>
                  <a:moveTo>
                    <a:pt x="6667" y="388620"/>
                  </a:moveTo>
                  <a:lnTo>
                    <a:pt x="226695" y="591502"/>
                  </a:lnTo>
                  <a:lnTo>
                    <a:pt x="512445" y="501967"/>
                  </a:lnTo>
                  <a:lnTo>
                    <a:pt x="578167" y="209550"/>
                  </a:lnTo>
                  <a:lnTo>
                    <a:pt x="358140" y="6667"/>
                  </a:lnTo>
                  <a:lnTo>
                    <a:pt x="72390" y="96202"/>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5" name="Google Shape;125;p2"/>
            <p:cNvSpPr/>
            <p:nvPr/>
          </p:nvSpPr>
          <p:spPr>
            <a:xfrm>
              <a:off x="3499484" y="2747009"/>
              <a:ext cx="584835" cy="598170"/>
            </a:xfrm>
            <a:custGeom>
              <a:avLst/>
              <a:gdLst/>
              <a:ahLst/>
              <a:cxnLst/>
              <a:rect l="l" t="t" r="r" b="b"/>
              <a:pathLst>
                <a:path w="584835" h="598170" extrusionOk="0">
                  <a:moveTo>
                    <a:pt x="225743" y="598170"/>
                  </a:moveTo>
                  <a:lnTo>
                    <a:pt x="0" y="390525"/>
                  </a:lnTo>
                  <a:lnTo>
                    <a:pt x="66675" y="91440"/>
                  </a:lnTo>
                  <a:lnTo>
                    <a:pt x="359093" y="0"/>
                  </a:lnTo>
                  <a:lnTo>
                    <a:pt x="584835" y="207645"/>
                  </a:lnTo>
                  <a:lnTo>
                    <a:pt x="518160" y="506730"/>
                  </a:lnTo>
                  <a:lnTo>
                    <a:pt x="225743" y="598170"/>
                  </a:lnTo>
                  <a:close/>
                  <a:moveTo>
                    <a:pt x="6667" y="388620"/>
                  </a:moveTo>
                  <a:lnTo>
                    <a:pt x="226695" y="591503"/>
                  </a:lnTo>
                  <a:lnTo>
                    <a:pt x="512445" y="501968"/>
                  </a:lnTo>
                  <a:lnTo>
                    <a:pt x="578168" y="209550"/>
                  </a:lnTo>
                  <a:lnTo>
                    <a:pt x="358140" y="6668"/>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6" name="Google Shape;126;p2"/>
            <p:cNvSpPr/>
            <p:nvPr/>
          </p:nvSpPr>
          <p:spPr>
            <a:xfrm>
              <a:off x="4011929" y="2862262"/>
              <a:ext cx="584835" cy="598170"/>
            </a:xfrm>
            <a:custGeom>
              <a:avLst/>
              <a:gdLst/>
              <a:ahLst/>
              <a:cxnLst/>
              <a:rect l="l" t="t" r="r" b="b"/>
              <a:pathLst>
                <a:path w="584835" h="598170" extrusionOk="0">
                  <a:moveTo>
                    <a:pt x="224790" y="598170"/>
                  </a:moveTo>
                  <a:lnTo>
                    <a:pt x="223838" y="597218"/>
                  </a:lnTo>
                  <a:lnTo>
                    <a:pt x="0" y="390525"/>
                  </a:lnTo>
                  <a:lnTo>
                    <a:pt x="66675" y="91440"/>
                  </a:lnTo>
                  <a:lnTo>
                    <a:pt x="359092" y="0"/>
                  </a:lnTo>
                  <a:lnTo>
                    <a:pt x="584835" y="207645"/>
                  </a:lnTo>
                  <a:lnTo>
                    <a:pt x="518160" y="506730"/>
                  </a:lnTo>
                  <a:lnTo>
                    <a:pt x="224790" y="598170"/>
                  </a:lnTo>
                  <a:close/>
                  <a:moveTo>
                    <a:pt x="6667" y="388620"/>
                  </a:moveTo>
                  <a:lnTo>
                    <a:pt x="226695" y="591503"/>
                  </a:lnTo>
                  <a:lnTo>
                    <a:pt x="512445" y="501967"/>
                  </a:lnTo>
                  <a:lnTo>
                    <a:pt x="578168"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7" name="Google Shape;127;p2"/>
            <p:cNvSpPr/>
            <p:nvPr/>
          </p:nvSpPr>
          <p:spPr>
            <a:xfrm>
              <a:off x="4523421" y="2976562"/>
              <a:ext cx="584834" cy="598170"/>
            </a:xfrm>
            <a:custGeom>
              <a:avLst/>
              <a:gdLst/>
              <a:ahLst/>
              <a:cxnLst/>
              <a:rect l="l" t="t" r="r" b="b"/>
              <a:pathLst>
                <a:path w="584834" h="598170" extrusionOk="0">
                  <a:moveTo>
                    <a:pt x="225743" y="598170"/>
                  </a:moveTo>
                  <a:lnTo>
                    <a:pt x="224790" y="597218"/>
                  </a:lnTo>
                  <a:lnTo>
                    <a:pt x="0" y="390525"/>
                  </a:lnTo>
                  <a:lnTo>
                    <a:pt x="66675" y="91440"/>
                  </a:lnTo>
                  <a:lnTo>
                    <a:pt x="359093" y="0"/>
                  </a:lnTo>
                  <a:lnTo>
                    <a:pt x="584835" y="207645"/>
                  </a:lnTo>
                  <a:lnTo>
                    <a:pt x="518160" y="506730"/>
                  </a:lnTo>
                  <a:lnTo>
                    <a:pt x="516255" y="507683"/>
                  </a:lnTo>
                  <a:lnTo>
                    <a:pt x="225743" y="598170"/>
                  </a:lnTo>
                  <a:close/>
                  <a:moveTo>
                    <a:pt x="6668" y="388620"/>
                  </a:moveTo>
                  <a:lnTo>
                    <a:pt x="226695" y="591503"/>
                  </a:lnTo>
                  <a:lnTo>
                    <a:pt x="512445" y="501967"/>
                  </a:lnTo>
                  <a:lnTo>
                    <a:pt x="578168" y="209550"/>
                  </a:lnTo>
                  <a:lnTo>
                    <a:pt x="358140" y="7620"/>
                  </a:lnTo>
                  <a:lnTo>
                    <a:pt x="72390" y="97155"/>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8" name="Google Shape;128;p2"/>
            <p:cNvSpPr/>
            <p:nvPr/>
          </p:nvSpPr>
          <p:spPr>
            <a:xfrm>
              <a:off x="5035867" y="3091814"/>
              <a:ext cx="584834" cy="598169"/>
            </a:xfrm>
            <a:custGeom>
              <a:avLst/>
              <a:gdLst/>
              <a:ahLst/>
              <a:cxnLst/>
              <a:rect l="l" t="t" r="r" b="b"/>
              <a:pathLst>
                <a:path w="584834" h="598169" extrusionOk="0">
                  <a:moveTo>
                    <a:pt x="224790" y="598170"/>
                  </a:moveTo>
                  <a:lnTo>
                    <a:pt x="223838" y="597218"/>
                  </a:lnTo>
                  <a:lnTo>
                    <a:pt x="0" y="390525"/>
                  </a:lnTo>
                  <a:lnTo>
                    <a:pt x="66675" y="91440"/>
                  </a:lnTo>
                  <a:lnTo>
                    <a:pt x="359092" y="0"/>
                  </a:lnTo>
                  <a:lnTo>
                    <a:pt x="584835" y="207645"/>
                  </a:lnTo>
                  <a:lnTo>
                    <a:pt x="518160" y="506730"/>
                  </a:lnTo>
                  <a:lnTo>
                    <a:pt x="516255" y="507682"/>
                  </a:lnTo>
                  <a:lnTo>
                    <a:pt x="224790" y="598170"/>
                  </a:lnTo>
                  <a:close/>
                  <a:moveTo>
                    <a:pt x="5715" y="388620"/>
                  </a:moveTo>
                  <a:lnTo>
                    <a:pt x="225742" y="591502"/>
                  </a:lnTo>
                  <a:lnTo>
                    <a:pt x="511492" y="501967"/>
                  </a:lnTo>
                  <a:lnTo>
                    <a:pt x="577215" y="209550"/>
                  </a:lnTo>
                  <a:lnTo>
                    <a:pt x="357188" y="6667"/>
                  </a:lnTo>
                  <a:lnTo>
                    <a:pt x="71438" y="96202"/>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9" name="Google Shape;129;p2"/>
            <p:cNvSpPr/>
            <p:nvPr/>
          </p:nvSpPr>
          <p:spPr>
            <a:xfrm>
              <a:off x="5547359" y="3206114"/>
              <a:ext cx="584834" cy="598169"/>
            </a:xfrm>
            <a:custGeom>
              <a:avLst/>
              <a:gdLst/>
              <a:ahLst/>
              <a:cxnLst/>
              <a:rect l="l" t="t" r="r" b="b"/>
              <a:pathLst>
                <a:path w="584834" h="598169" extrusionOk="0">
                  <a:moveTo>
                    <a:pt x="224790" y="598170"/>
                  </a:moveTo>
                  <a:lnTo>
                    <a:pt x="223838" y="597218"/>
                  </a:lnTo>
                  <a:lnTo>
                    <a:pt x="0" y="390525"/>
                  </a:lnTo>
                  <a:lnTo>
                    <a:pt x="66675" y="91440"/>
                  </a:lnTo>
                  <a:lnTo>
                    <a:pt x="359093" y="0"/>
                  </a:lnTo>
                  <a:lnTo>
                    <a:pt x="584835" y="207645"/>
                  </a:lnTo>
                  <a:lnTo>
                    <a:pt x="518160" y="506730"/>
                  </a:lnTo>
                  <a:lnTo>
                    <a:pt x="516255" y="507682"/>
                  </a:lnTo>
                  <a:lnTo>
                    <a:pt x="224790" y="598170"/>
                  </a:lnTo>
                  <a:close/>
                  <a:moveTo>
                    <a:pt x="6668" y="388620"/>
                  </a:moveTo>
                  <a:lnTo>
                    <a:pt x="226695" y="591502"/>
                  </a:lnTo>
                  <a:lnTo>
                    <a:pt x="512445" y="501967"/>
                  </a:lnTo>
                  <a:lnTo>
                    <a:pt x="578168" y="209550"/>
                  </a:lnTo>
                  <a:lnTo>
                    <a:pt x="358140" y="6667"/>
                  </a:lnTo>
                  <a:lnTo>
                    <a:pt x="72390" y="96202"/>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0" name="Google Shape;130;p2"/>
            <p:cNvSpPr/>
            <p:nvPr/>
          </p:nvSpPr>
          <p:spPr>
            <a:xfrm>
              <a:off x="6059804" y="3321366"/>
              <a:ext cx="583882" cy="598170"/>
            </a:xfrm>
            <a:custGeom>
              <a:avLst/>
              <a:gdLst/>
              <a:ahLst/>
              <a:cxnLst/>
              <a:rect l="l" t="t" r="r" b="b"/>
              <a:pathLst>
                <a:path w="583882" h="598170" extrusionOk="0">
                  <a:moveTo>
                    <a:pt x="224790" y="598170"/>
                  </a:moveTo>
                  <a:lnTo>
                    <a:pt x="223838" y="597218"/>
                  </a:lnTo>
                  <a:lnTo>
                    <a:pt x="0" y="390525"/>
                  </a:lnTo>
                  <a:lnTo>
                    <a:pt x="66675" y="91440"/>
                  </a:lnTo>
                  <a:lnTo>
                    <a:pt x="359092" y="0"/>
                  </a:lnTo>
                  <a:lnTo>
                    <a:pt x="583882" y="207645"/>
                  </a:lnTo>
                  <a:lnTo>
                    <a:pt x="517207" y="506730"/>
                  </a:lnTo>
                  <a:lnTo>
                    <a:pt x="515302" y="507683"/>
                  </a:lnTo>
                  <a:lnTo>
                    <a:pt x="224790" y="598170"/>
                  </a:lnTo>
                  <a:close/>
                  <a:moveTo>
                    <a:pt x="5715" y="388620"/>
                  </a:moveTo>
                  <a:lnTo>
                    <a:pt x="225742" y="591502"/>
                  </a:lnTo>
                  <a:lnTo>
                    <a:pt x="511492" y="501967"/>
                  </a:lnTo>
                  <a:lnTo>
                    <a:pt x="577215" y="209550"/>
                  </a:lnTo>
                  <a:lnTo>
                    <a:pt x="357188" y="6667"/>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1" name="Google Shape;131;p2"/>
            <p:cNvSpPr/>
            <p:nvPr/>
          </p:nvSpPr>
          <p:spPr>
            <a:xfrm>
              <a:off x="6571296" y="3435666"/>
              <a:ext cx="584834" cy="598170"/>
            </a:xfrm>
            <a:custGeom>
              <a:avLst/>
              <a:gdLst/>
              <a:ahLst/>
              <a:cxnLst/>
              <a:rect l="l" t="t" r="r" b="b"/>
              <a:pathLst>
                <a:path w="584834" h="598170" extrusionOk="0">
                  <a:moveTo>
                    <a:pt x="224790" y="598170"/>
                  </a:moveTo>
                  <a:lnTo>
                    <a:pt x="223838" y="597218"/>
                  </a:lnTo>
                  <a:lnTo>
                    <a:pt x="0" y="390525"/>
                  </a:lnTo>
                  <a:lnTo>
                    <a:pt x="66675" y="91440"/>
                  </a:lnTo>
                  <a:lnTo>
                    <a:pt x="68580" y="90488"/>
                  </a:lnTo>
                  <a:lnTo>
                    <a:pt x="359093" y="0"/>
                  </a:lnTo>
                  <a:lnTo>
                    <a:pt x="584835" y="207645"/>
                  </a:lnTo>
                  <a:lnTo>
                    <a:pt x="518160" y="506730"/>
                  </a:lnTo>
                  <a:lnTo>
                    <a:pt x="516255" y="507683"/>
                  </a:lnTo>
                  <a:lnTo>
                    <a:pt x="224790" y="598170"/>
                  </a:lnTo>
                  <a:close/>
                  <a:moveTo>
                    <a:pt x="6668" y="388620"/>
                  </a:moveTo>
                  <a:lnTo>
                    <a:pt x="226695" y="591502"/>
                  </a:lnTo>
                  <a:lnTo>
                    <a:pt x="512445" y="501967"/>
                  </a:lnTo>
                  <a:lnTo>
                    <a:pt x="578168" y="209550"/>
                  </a:lnTo>
                  <a:lnTo>
                    <a:pt x="357188" y="7620"/>
                  </a:lnTo>
                  <a:lnTo>
                    <a:pt x="71438" y="97155"/>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2" name="Google Shape;132;p2"/>
            <p:cNvSpPr/>
            <p:nvPr/>
          </p:nvSpPr>
          <p:spPr>
            <a:xfrm>
              <a:off x="7082789" y="3550919"/>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2" y="0"/>
                  </a:lnTo>
                  <a:lnTo>
                    <a:pt x="360045" y="952"/>
                  </a:lnTo>
                  <a:lnTo>
                    <a:pt x="583883" y="207645"/>
                  </a:lnTo>
                  <a:lnTo>
                    <a:pt x="517208" y="506730"/>
                  </a:lnTo>
                  <a:lnTo>
                    <a:pt x="515303" y="507683"/>
                  </a:lnTo>
                  <a:lnTo>
                    <a:pt x="224790" y="598170"/>
                  </a:lnTo>
                  <a:close/>
                  <a:moveTo>
                    <a:pt x="6667" y="388620"/>
                  </a:moveTo>
                  <a:lnTo>
                    <a:pt x="226695" y="591502"/>
                  </a:lnTo>
                  <a:lnTo>
                    <a:pt x="512445" y="501967"/>
                  </a:lnTo>
                  <a:lnTo>
                    <a:pt x="578167" y="209550"/>
                  </a:lnTo>
                  <a:lnTo>
                    <a:pt x="357187" y="6667"/>
                  </a:lnTo>
                  <a:lnTo>
                    <a:pt x="71438" y="96202"/>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3" name="Google Shape;133;p2"/>
            <p:cNvSpPr/>
            <p:nvPr/>
          </p:nvSpPr>
          <p:spPr>
            <a:xfrm>
              <a:off x="7595234" y="3665219"/>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2" y="0"/>
                  </a:lnTo>
                  <a:lnTo>
                    <a:pt x="360045" y="952"/>
                  </a:lnTo>
                  <a:lnTo>
                    <a:pt x="583882" y="207645"/>
                  </a:lnTo>
                  <a:lnTo>
                    <a:pt x="517207" y="506730"/>
                  </a:lnTo>
                  <a:lnTo>
                    <a:pt x="515302" y="507683"/>
                  </a:lnTo>
                  <a:lnTo>
                    <a:pt x="224790" y="598170"/>
                  </a:lnTo>
                  <a:close/>
                  <a:moveTo>
                    <a:pt x="5715" y="388620"/>
                  </a:moveTo>
                  <a:lnTo>
                    <a:pt x="225742" y="591502"/>
                  </a:lnTo>
                  <a:lnTo>
                    <a:pt x="511492" y="501967"/>
                  </a:lnTo>
                  <a:lnTo>
                    <a:pt x="577215" y="209550"/>
                  </a:lnTo>
                  <a:lnTo>
                    <a:pt x="357188" y="6667"/>
                  </a:lnTo>
                  <a:lnTo>
                    <a:pt x="71438" y="96202"/>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4" name="Google Shape;134;p2"/>
            <p:cNvSpPr/>
            <p:nvPr/>
          </p:nvSpPr>
          <p:spPr>
            <a:xfrm>
              <a:off x="2632709" y="3018471"/>
              <a:ext cx="584835" cy="598170"/>
            </a:xfrm>
            <a:custGeom>
              <a:avLst/>
              <a:gdLst/>
              <a:ahLst/>
              <a:cxnLst/>
              <a:rect l="l" t="t" r="r" b="b"/>
              <a:pathLst>
                <a:path w="584835"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6668" y="388620"/>
                  </a:moveTo>
                  <a:lnTo>
                    <a:pt x="226695" y="591503"/>
                  </a:lnTo>
                  <a:lnTo>
                    <a:pt x="512445" y="501968"/>
                  </a:lnTo>
                  <a:lnTo>
                    <a:pt x="578168" y="209550"/>
                  </a:lnTo>
                  <a:lnTo>
                    <a:pt x="358140" y="6668"/>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5" name="Google Shape;135;p2"/>
            <p:cNvSpPr/>
            <p:nvPr/>
          </p:nvSpPr>
          <p:spPr>
            <a:xfrm>
              <a:off x="3145154" y="3132771"/>
              <a:ext cx="584835" cy="598170"/>
            </a:xfrm>
            <a:custGeom>
              <a:avLst/>
              <a:gdLst/>
              <a:ahLst/>
              <a:cxnLst/>
              <a:rect l="l" t="t" r="r" b="b"/>
              <a:pathLst>
                <a:path w="584835"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5715" y="388620"/>
                  </a:moveTo>
                  <a:lnTo>
                    <a:pt x="225743" y="591503"/>
                  </a:lnTo>
                  <a:lnTo>
                    <a:pt x="511492" y="501968"/>
                  </a:lnTo>
                  <a:lnTo>
                    <a:pt x="577215" y="209550"/>
                  </a:lnTo>
                  <a:lnTo>
                    <a:pt x="357188" y="6668"/>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6" name="Google Shape;136;p2"/>
            <p:cNvSpPr/>
            <p:nvPr/>
          </p:nvSpPr>
          <p:spPr>
            <a:xfrm>
              <a:off x="3656646" y="3248024"/>
              <a:ext cx="584835" cy="598170"/>
            </a:xfrm>
            <a:custGeom>
              <a:avLst/>
              <a:gdLst/>
              <a:ahLst/>
              <a:cxnLst/>
              <a:rect l="l" t="t" r="r" b="b"/>
              <a:pathLst>
                <a:path w="584835"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6668" y="388620"/>
                  </a:moveTo>
                  <a:lnTo>
                    <a:pt x="226695" y="591503"/>
                  </a:lnTo>
                  <a:lnTo>
                    <a:pt x="512445" y="501967"/>
                  </a:lnTo>
                  <a:lnTo>
                    <a:pt x="578168" y="209550"/>
                  </a:lnTo>
                  <a:lnTo>
                    <a:pt x="358140" y="6667"/>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7" name="Google Shape;137;p2"/>
            <p:cNvSpPr/>
            <p:nvPr/>
          </p:nvSpPr>
          <p:spPr>
            <a:xfrm>
              <a:off x="4168139" y="3362324"/>
              <a:ext cx="584834" cy="598169"/>
            </a:xfrm>
            <a:custGeom>
              <a:avLst/>
              <a:gdLst/>
              <a:ahLst/>
              <a:cxnLst/>
              <a:rect l="l" t="t" r="r" b="b"/>
              <a:pathLst>
                <a:path w="584834" h="598169" extrusionOk="0">
                  <a:moveTo>
                    <a:pt x="224790" y="598170"/>
                  </a:moveTo>
                  <a:lnTo>
                    <a:pt x="223838" y="597218"/>
                  </a:lnTo>
                  <a:lnTo>
                    <a:pt x="0" y="390525"/>
                  </a:lnTo>
                  <a:lnTo>
                    <a:pt x="66675" y="91440"/>
                  </a:lnTo>
                  <a:lnTo>
                    <a:pt x="68580" y="90488"/>
                  </a:lnTo>
                  <a:lnTo>
                    <a:pt x="359092" y="0"/>
                  </a:lnTo>
                  <a:lnTo>
                    <a:pt x="584835" y="207645"/>
                  </a:lnTo>
                  <a:lnTo>
                    <a:pt x="518160" y="506730"/>
                  </a:lnTo>
                  <a:lnTo>
                    <a:pt x="516255" y="507683"/>
                  </a:lnTo>
                  <a:lnTo>
                    <a:pt x="224790" y="598170"/>
                  </a:lnTo>
                  <a:close/>
                  <a:moveTo>
                    <a:pt x="6667" y="388620"/>
                  </a:moveTo>
                  <a:lnTo>
                    <a:pt x="226695" y="591503"/>
                  </a:lnTo>
                  <a:lnTo>
                    <a:pt x="512445" y="501967"/>
                  </a:lnTo>
                  <a:lnTo>
                    <a:pt x="578168"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8" name="Google Shape;138;p2"/>
            <p:cNvSpPr/>
            <p:nvPr/>
          </p:nvSpPr>
          <p:spPr>
            <a:xfrm>
              <a:off x="4680584" y="3477577"/>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3" y="0"/>
                  </a:lnTo>
                  <a:lnTo>
                    <a:pt x="360045" y="952"/>
                  </a:lnTo>
                  <a:lnTo>
                    <a:pt x="583883" y="207645"/>
                  </a:lnTo>
                  <a:lnTo>
                    <a:pt x="517208" y="506730"/>
                  </a:lnTo>
                  <a:lnTo>
                    <a:pt x="515303" y="507682"/>
                  </a:lnTo>
                  <a:lnTo>
                    <a:pt x="224790" y="598170"/>
                  </a:lnTo>
                  <a:close/>
                  <a:moveTo>
                    <a:pt x="5715" y="388620"/>
                  </a:moveTo>
                  <a:lnTo>
                    <a:pt x="225743" y="591503"/>
                  </a:lnTo>
                  <a:lnTo>
                    <a:pt x="511493" y="501967"/>
                  </a:lnTo>
                  <a:lnTo>
                    <a:pt x="577215" y="209550"/>
                  </a:lnTo>
                  <a:lnTo>
                    <a:pt x="357188" y="6667"/>
                  </a:lnTo>
                  <a:lnTo>
                    <a:pt x="71438" y="96202"/>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9" name="Google Shape;139;p2"/>
            <p:cNvSpPr/>
            <p:nvPr/>
          </p:nvSpPr>
          <p:spPr>
            <a:xfrm>
              <a:off x="6727506" y="3936681"/>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3" y="0"/>
                  </a:lnTo>
                  <a:lnTo>
                    <a:pt x="360045" y="953"/>
                  </a:lnTo>
                  <a:lnTo>
                    <a:pt x="583882" y="207645"/>
                  </a:lnTo>
                  <a:lnTo>
                    <a:pt x="517208" y="506730"/>
                  </a:lnTo>
                  <a:lnTo>
                    <a:pt x="515303" y="507683"/>
                  </a:lnTo>
                  <a:lnTo>
                    <a:pt x="224790" y="598170"/>
                  </a:lnTo>
                  <a:close/>
                  <a:moveTo>
                    <a:pt x="6668" y="388620"/>
                  </a:moveTo>
                  <a:lnTo>
                    <a:pt x="226695" y="591503"/>
                  </a:lnTo>
                  <a:lnTo>
                    <a:pt x="512445" y="501968"/>
                  </a:lnTo>
                  <a:lnTo>
                    <a:pt x="578168" y="209550"/>
                  </a:lnTo>
                  <a:lnTo>
                    <a:pt x="358140" y="6668"/>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0" name="Google Shape;140;p2"/>
            <p:cNvSpPr/>
            <p:nvPr/>
          </p:nvSpPr>
          <p:spPr>
            <a:xfrm>
              <a:off x="7239952" y="4051934"/>
              <a:ext cx="583882" cy="598170"/>
            </a:xfrm>
            <a:custGeom>
              <a:avLst/>
              <a:gdLst/>
              <a:ahLst/>
              <a:cxnLst/>
              <a:rect l="l" t="t" r="r" b="b"/>
              <a:pathLst>
                <a:path w="583882" h="598170" extrusionOk="0">
                  <a:moveTo>
                    <a:pt x="224790" y="598170"/>
                  </a:moveTo>
                  <a:lnTo>
                    <a:pt x="223837" y="597218"/>
                  </a:lnTo>
                  <a:lnTo>
                    <a:pt x="0" y="390525"/>
                  </a:lnTo>
                  <a:lnTo>
                    <a:pt x="66675" y="91440"/>
                  </a:lnTo>
                  <a:lnTo>
                    <a:pt x="68580" y="90488"/>
                  </a:lnTo>
                  <a:lnTo>
                    <a:pt x="359092" y="0"/>
                  </a:lnTo>
                  <a:lnTo>
                    <a:pt x="360045" y="953"/>
                  </a:lnTo>
                  <a:lnTo>
                    <a:pt x="583883" y="207645"/>
                  </a:lnTo>
                  <a:lnTo>
                    <a:pt x="517208" y="506730"/>
                  </a:lnTo>
                  <a:lnTo>
                    <a:pt x="515303" y="507683"/>
                  </a:lnTo>
                  <a:lnTo>
                    <a:pt x="224790" y="598170"/>
                  </a:lnTo>
                  <a:close/>
                  <a:moveTo>
                    <a:pt x="5715" y="387668"/>
                  </a:moveTo>
                  <a:lnTo>
                    <a:pt x="225742" y="590550"/>
                  </a:lnTo>
                  <a:lnTo>
                    <a:pt x="511492" y="501015"/>
                  </a:lnTo>
                  <a:lnTo>
                    <a:pt x="577215" y="208597"/>
                  </a:lnTo>
                  <a:lnTo>
                    <a:pt x="357187" y="5715"/>
                  </a:lnTo>
                  <a:lnTo>
                    <a:pt x="71437" y="95250"/>
                  </a:lnTo>
                  <a:lnTo>
                    <a:pt x="5715"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1" name="Google Shape;141;p2"/>
            <p:cNvSpPr/>
            <p:nvPr/>
          </p:nvSpPr>
          <p:spPr>
            <a:xfrm>
              <a:off x="2789872" y="3518534"/>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2" y="0"/>
                  </a:lnTo>
                  <a:lnTo>
                    <a:pt x="360045" y="953"/>
                  </a:lnTo>
                  <a:lnTo>
                    <a:pt x="583882" y="207645"/>
                  </a:lnTo>
                  <a:lnTo>
                    <a:pt x="517207" y="506730"/>
                  </a:lnTo>
                  <a:lnTo>
                    <a:pt x="515303" y="507683"/>
                  </a:lnTo>
                  <a:lnTo>
                    <a:pt x="224790" y="598170"/>
                  </a:lnTo>
                  <a:close/>
                  <a:moveTo>
                    <a:pt x="5715" y="388620"/>
                  </a:moveTo>
                  <a:lnTo>
                    <a:pt x="225742" y="591503"/>
                  </a:lnTo>
                  <a:lnTo>
                    <a:pt x="511492" y="501968"/>
                  </a:lnTo>
                  <a:lnTo>
                    <a:pt x="577215" y="210503"/>
                  </a:lnTo>
                  <a:lnTo>
                    <a:pt x="357188" y="7620"/>
                  </a:lnTo>
                  <a:lnTo>
                    <a:pt x="71438" y="97155"/>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2" name="Google Shape;142;p2"/>
            <p:cNvSpPr/>
            <p:nvPr/>
          </p:nvSpPr>
          <p:spPr>
            <a:xfrm>
              <a:off x="3300412" y="3633787"/>
              <a:ext cx="583882" cy="598169"/>
            </a:xfrm>
            <a:custGeom>
              <a:avLst/>
              <a:gdLst/>
              <a:ahLst/>
              <a:cxnLst/>
              <a:rect l="l" t="t" r="r" b="b"/>
              <a:pathLst>
                <a:path w="583882" h="598169" extrusionOk="0">
                  <a:moveTo>
                    <a:pt x="225742" y="598170"/>
                  </a:moveTo>
                  <a:lnTo>
                    <a:pt x="224790" y="597218"/>
                  </a:lnTo>
                  <a:lnTo>
                    <a:pt x="0" y="390525"/>
                  </a:lnTo>
                  <a:lnTo>
                    <a:pt x="66675" y="91440"/>
                  </a:lnTo>
                  <a:lnTo>
                    <a:pt x="68580" y="90488"/>
                  </a:lnTo>
                  <a:lnTo>
                    <a:pt x="359092" y="0"/>
                  </a:lnTo>
                  <a:lnTo>
                    <a:pt x="360045" y="953"/>
                  </a:lnTo>
                  <a:lnTo>
                    <a:pt x="583883" y="207645"/>
                  </a:lnTo>
                  <a:lnTo>
                    <a:pt x="517208" y="506730"/>
                  </a:lnTo>
                  <a:lnTo>
                    <a:pt x="515303" y="507682"/>
                  </a:lnTo>
                  <a:lnTo>
                    <a:pt x="225742" y="598170"/>
                  </a:lnTo>
                  <a:close/>
                  <a:moveTo>
                    <a:pt x="7620" y="388620"/>
                  </a:moveTo>
                  <a:lnTo>
                    <a:pt x="227648" y="591503"/>
                  </a:lnTo>
                  <a:lnTo>
                    <a:pt x="513397" y="501968"/>
                  </a:lnTo>
                  <a:lnTo>
                    <a:pt x="579120" y="209550"/>
                  </a:lnTo>
                  <a:lnTo>
                    <a:pt x="359092" y="6667"/>
                  </a:lnTo>
                  <a:lnTo>
                    <a:pt x="73342" y="96203"/>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3" name="Google Shape;143;p2"/>
            <p:cNvSpPr/>
            <p:nvPr/>
          </p:nvSpPr>
          <p:spPr>
            <a:xfrm>
              <a:off x="3812857" y="3748087"/>
              <a:ext cx="583882" cy="598169"/>
            </a:xfrm>
            <a:custGeom>
              <a:avLst/>
              <a:gdLst/>
              <a:ahLst/>
              <a:cxnLst/>
              <a:rect l="l" t="t" r="r" b="b"/>
              <a:pathLst>
                <a:path w="583882" h="598169" extrusionOk="0">
                  <a:moveTo>
                    <a:pt x="224790" y="598170"/>
                  </a:moveTo>
                  <a:lnTo>
                    <a:pt x="223838" y="597218"/>
                  </a:lnTo>
                  <a:lnTo>
                    <a:pt x="0" y="390525"/>
                  </a:lnTo>
                  <a:lnTo>
                    <a:pt x="66675" y="91440"/>
                  </a:lnTo>
                  <a:lnTo>
                    <a:pt x="68580" y="90488"/>
                  </a:lnTo>
                  <a:lnTo>
                    <a:pt x="359092" y="0"/>
                  </a:lnTo>
                  <a:lnTo>
                    <a:pt x="360045" y="953"/>
                  </a:lnTo>
                  <a:lnTo>
                    <a:pt x="583883" y="207645"/>
                  </a:lnTo>
                  <a:lnTo>
                    <a:pt x="517208" y="506730"/>
                  </a:lnTo>
                  <a:lnTo>
                    <a:pt x="515302" y="507682"/>
                  </a:lnTo>
                  <a:lnTo>
                    <a:pt x="224790" y="598170"/>
                  </a:lnTo>
                  <a:close/>
                  <a:moveTo>
                    <a:pt x="6667" y="388620"/>
                  </a:moveTo>
                  <a:lnTo>
                    <a:pt x="226695" y="591503"/>
                  </a:lnTo>
                  <a:lnTo>
                    <a:pt x="512445" y="501968"/>
                  </a:lnTo>
                  <a:lnTo>
                    <a:pt x="578168"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4" name="Google Shape;144;p2"/>
            <p:cNvSpPr/>
            <p:nvPr/>
          </p:nvSpPr>
          <p:spPr>
            <a:xfrm>
              <a:off x="4325302" y="3863339"/>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2" y="0"/>
                  </a:lnTo>
                  <a:lnTo>
                    <a:pt x="360045" y="952"/>
                  </a:lnTo>
                  <a:lnTo>
                    <a:pt x="583882" y="207645"/>
                  </a:lnTo>
                  <a:lnTo>
                    <a:pt x="517207" y="506730"/>
                  </a:lnTo>
                  <a:lnTo>
                    <a:pt x="515302" y="507682"/>
                  </a:lnTo>
                  <a:lnTo>
                    <a:pt x="224790" y="598170"/>
                  </a:lnTo>
                  <a:close/>
                  <a:moveTo>
                    <a:pt x="5715" y="388620"/>
                  </a:moveTo>
                  <a:lnTo>
                    <a:pt x="225742" y="591503"/>
                  </a:lnTo>
                  <a:lnTo>
                    <a:pt x="511492" y="501967"/>
                  </a:lnTo>
                  <a:lnTo>
                    <a:pt x="577215" y="209550"/>
                  </a:lnTo>
                  <a:lnTo>
                    <a:pt x="357188" y="6667"/>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5" name="Google Shape;145;p2"/>
            <p:cNvSpPr/>
            <p:nvPr/>
          </p:nvSpPr>
          <p:spPr>
            <a:xfrm>
              <a:off x="6372224" y="4322444"/>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3" y="0"/>
                  </a:lnTo>
                  <a:lnTo>
                    <a:pt x="360045" y="953"/>
                  </a:lnTo>
                  <a:lnTo>
                    <a:pt x="583882" y="207645"/>
                  </a:lnTo>
                  <a:lnTo>
                    <a:pt x="517207" y="506730"/>
                  </a:lnTo>
                  <a:lnTo>
                    <a:pt x="515303" y="507683"/>
                  </a:lnTo>
                  <a:lnTo>
                    <a:pt x="224790" y="598170"/>
                  </a:lnTo>
                  <a:close/>
                  <a:moveTo>
                    <a:pt x="6668" y="388620"/>
                  </a:moveTo>
                  <a:lnTo>
                    <a:pt x="226695" y="591503"/>
                  </a:lnTo>
                  <a:lnTo>
                    <a:pt x="512445" y="501968"/>
                  </a:lnTo>
                  <a:lnTo>
                    <a:pt x="578168" y="209550"/>
                  </a:lnTo>
                  <a:lnTo>
                    <a:pt x="357188" y="7620"/>
                  </a:lnTo>
                  <a:lnTo>
                    <a:pt x="71438" y="97155"/>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6" name="Google Shape;146;p2"/>
            <p:cNvSpPr/>
            <p:nvPr/>
          </p:nvSpPr>
          <p:spPr>
            <a:xfrm>
              <a:off x="2433637" y="3905249"/>
              <a:ext cx="583882" cy="598169"/>
            </a:xfrm>
            <a:custGeom>
              <a:avLst/>
              <a:gdLst/>
              <a:ahLst/>
              <a:cxnLst/>
              <a:rect l="l" t="t" r="r" b="b"/>
              <a:pathLst>
                <a:path w="583882" h="598169" extrusionOk="0">
                  <a:moveTo>
                    <a:pt x="225743" y="598170"/>
                  </a:moveTo>
                  <a:lnTo>
                    <a:pt x="224790" y="597218"/>
                  </a:lnTo>
                  <a:lnTo>
                    <a:pt x="0" y="390525"/>
                  </a:lnTo>
                  <a:lnTo>
                    <a:pt x="66675" y="91440"/>
                  </a:lnTo>
                  <a:lnTo>
                    <a:pt x="68580" y="90488"/>
                  </a:lnTo>
                  <a:lnTo>
                    <a:pt x="359093" y="0"/>
                  </a:lnTo>
                  <a:lnTo>
                    <a:pt x="360045" y="953"/>
                  </a:lnTo>
                  <a:lnTo>
                    <a:pt x="583883" y="207645"/>
                  </a:lnTo>
                  <a:lnTo>
                    <a:pt x="517208" y="506730"/>
                  </a:lnTo>
                  <a:lnTo>
                    <a:pt x="515303" y="507682"/>
                  </a:lnTo>
                  <a:lnTo>
                    <a:pt x="225743" y="598170"/>
                  </a:lnTo>
                  <a:close/>
                  <a:moveTo>
                    <a:pt x="6668" y="387668"/>
                  </a:moveTo>
                  <a:lnTo>
                    <a:pt x="226695" y="590550"/>
                  </a:lnTo>
                  <a:lnTo>
                    <a:pt x="512445" y="501015"/>
                  </a:lnTo>
                  <a:lnTo>
                    <a:pt x="578168" y="208597"/>
                  </a:lnTo>
                  <a:lnTo>
                    <a:pt x="358140" y="5715"/>
                  </a:lnTo>
                  <a:lnTo>
                    <a:pt x="72390" y="95250"/>
                  </a:lnTo>
                  <a:lnTo>
                    <a:pt x="6668"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7" name="Google Shape;147;p2"/>
            <p:cNvSpPr/>
            <p:nvPr/>
          </p:nvSpPr>
          <p:spPr>
            <a:xfrm>
              <a:off x="2946081" y="4019549"/>
              <a:ext cx="583882" cy="598169"/>
            </a:xfrm>
            <a:custGeom>
              <a:avLst/>
              <a:gdLst/>
              <a:ahLst/>
              <a:cxnLst/>
              <a:rect l="l" t="t" r="r" b="b"/>
              <a:pathLst>
                <a:path w="583882" h="598169" extrusionOk="0">
                  <a:moveTo>
                    <a:pt x="224790" y="598170"/>
                  </a:moveTo>
                  <a:lnTo>
                    <a:pt x="223838" y="597218"/>
                  </a:lnTo>
                  <a:lnTo>
                    <a:pt x="0" y="390525"/>
                  </a:lnTo>
                  <a:lnTo>
                    <a:pt x="66675" y="91440"/>
                  </a:lnTo>
                  <a:lnTo>
                    <a:pt x="68580" y="90488"/>
                  </a:lnTo>
                  <a:lnTo>
                    <a:pt x="359093" y="0"/>
                  </a:lnTo>
                  <a:lnTo>
                    <a:pt x="360045" y="953"/>
                  </a:lnTo>
                  <a:lnTo>
                    <a:pt x="583883" y="207645"/>
                  </a:lnTo>
                  <a:lnTo>
                    <a:pt x="517208" y="506730"/>
                  </a:lnTo>
                  <a:lnTo>
                    <a:pt x="515303" y="507682"/>
                  </a:lnTo>
                  <a:lnTo>
                    <a:pt x="224790" y="598170"/>
                  </a:lnTo>
                  <a:close/>
                  <a:moveTo>
                    <a:pt x="6668" y="388620"/>
                  </a:moveTo>
                  <a:lnTo>
                    <a:pt x="226695" y="591503"/>
                  </a:lnTo>
                  <a:lnTo>
                    <a:pt x="512445" y="501968"/>
                  </a:lnTo>
                  <a:lnTo>
                    <a:pt x="578168" y="209550"/>
                  </a:lnTo>
                  <a:lnTo>
                    <a:pt x="358140" y="6668"/>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8" name="Google Shape;148;p2"/>
            <p:cNvSpPr/>
            <p:nvPr/>
          </p:nvSpPr>
          <p:spPr>
            <a:xfrm>
              <a:off x="3457574" y="4134802"/>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2" y="0"/>
                  </a:lnTo>
                  <a:lnTo>
                    <a:pt x="360045" y="953"/>
                  </a:lnTo>
                  <a:lnTo>
                    <a:pt x="583883" y="207645"/>
                  </a:lnTo>
                  <a:lnTo>
                    <a:pt x="517208" y="506730"/>
                  </a:lnTo>
                  <a:lnTo>
                    <a:pt x="515303" y="507682"/>
                  </a:lnTo>
                  <a:lnTo>
                    <a:pt x="224790" y="598170"/>
                  </a:lnTo>
                  <a:close/>
                  <a:moveTo>
                    <a:pt x="6667" y="387667"/>
                  </a:moveTo>
                  <a:lnTo>
                    <a:pt x="226695" y="590550"/>
                  </a:lnTo>
                  <a:lnTo>
                    <a:pt x="512445" y="501015"/>
                  </a:lnTo>
                  <a:lnTo>
                    <a:pt x="578168" y="208597"/>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9" name="Google Shape;149;p2"/>
            <p:cNvSpPr/>
            <p:nvPr/>
          </p:nvSpPr>
          <p:spPr>
            <a:xfrm>
              <a:off x="3970019" y="4249102"/>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2" y="0"/>
                  </a:lnTo>
                  <a:lnTo>
                    <a:pt x="360045" y="953"/>
                  </a:lnTo>
                  <a:lnTo>
                    <a:pt x="583883" y="207645"/>
                  </a:lnTo>
                  <a:lnTo>
                    <a:pt x="517208" y="506730"/>
                  </a:lnTo>
                  <a:lnTo>
                    <a:pt x="515302" y="507682"/>
                  </a:lnTo>
                  <a:lnTo>
                    <a:pt x="224790" y="598170"/>
                  </a:lnTo>
                  <a:close/>
                  <a:moveTo>
                    <a:pt x="5715" y="388620"/>
                  </a:moveTo>
                  <a:lnTo>
                    <a:pt x="225742" y="591503"/>
                  </a:lnTo>
                  <a:lnTo>
                    <a:pt x="511492" y="501967"/>
                  </a:lnTo>
                  <a:lnTo>
                    <a:pt x="577215" y="209550"/>
                  </a:lnTo>
                  <a:lnTo>
                    <a:pt x="357188" y="6667"/>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0" name="Google Shape;150;p2"/>
            <p:cNvSpPr/>
            <p:nvPr/>
          </p:nvSpPr>
          <p:spPr>
            <a:xfrm>
              <a:off x="4481512" y="4364354"/>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2" y="0"/>
                  </a:lnTo>
                  <a:lnTo>
                    <a:pt x="360045" y="952"/>
                  </a:lnTo>
                  <a:lnTo>
                    <a:pt x="583882" y="207645"/>
                  </a:lnTo>
                  <a:lnTo>
                    <a:pt x="517207" y="506730"/>
                  </a:lnTo>
                  <a:lnTo>
                    <a:pt x="515303" y="507682"/>
                  </a:lnTo>
                  <a:lnTo>
                    <a:pt x="224790" y="598170"/>
                  </a:lnTo>
                  <a:close/>
                  <a:moveTo>
                    <a:pt x="6667" y="387667"/>
                  </a:moveTo>
                  <a:lnTo>
                    <a:pt x="226695" y="590550"/>
                  </a:lnTo>
                  <a:lnTo>
                    <a:pt x="512445" y="501015"/>
                  </a:lnTo>
                  <a:lnTo>
                    <a:pt x="578168" y="208597"/>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1" name="Google Shape;151;p2"/>
            <p:cNvSpPr/>
            <p:nvPr/>
          </p:nvSpPr>
          <p:spPr>
            <a:xfrm>
              <a:off x="6528434" y="4823459"/>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3" y="0"/>
                  </a:lnTo>
                  <a:lnTo>
                    <a:pt x="360045" y="953"/>
                  </a:lnTo>
                  <a:lnTo>
                    <a:pt x="583883" y="207645"/>
                  </a:lnTo>
                  <a:lnTo>
                    <a:pt x="517208" y="506730"/>
                  </a:lnTo>
                  <a:lnTo>
                    <a:pt x="515303" y="507683"/>
                  </a:lnTo>
                  <a:lnTo>
                    <a:pt x="224790" y="598170"/>
                  </a:lnTo>
                  <a:close/>
                  <a:moveTo>
                    <a:pt x="6668" y="387668"/>
                  </a:moveTo>
                  <a:lnTo>
                    <a:pt x="226695" y="590550"/>
                  </a:lnTo>
                  <a:lnTo>
                    <a:pt x="512445" y="501015"/>
                  </a:lnTo>
                  <a:lnTo>
                    <a:pt x="578168" y="208597"/>
                  </a:lnTo>
                  <a:lnTo>
                    <a:pt x="358140" y="5715"/>
                  </a:lnTo>
                  <a:lnTo>
                    <a:pt x="72390" y="95250"/>
                  </a:lnTo>
                  <a:lnTo>
                    <a:pt x="6668"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2" name="Google Shape;152;p2"/>
            <p:cNvSpPr/>
            <p:nvPr/>
          </p:nvSpPr>
          <p:spPr>
            <a:xfrm>
              <a:off x="5725477" y="2687002"/>
              <a:ext cx="45719" cy="45719"/>
            </a:xfrm>
            <a:custGeom>
              <a:avLst/>
              <a:gdLst/>
              <a:ahLst/>
              <a:cxnLst/>
              <a:rect l="l" t="t" r="r" b="b"/>
              <a:pathLst>
                <a:path w="45719" h="45719" extrusionOk="0">
                  <a:moveTo>
                    <a:pt x="45720" y="22860"/>
                  </a:moveTo>
                  <a:cubicBezTo>
                    <a:pt x="45720" y="35242"/>
                    <a:pt x="35242" y="45720"/>
                    <a:pt x="22860" y="45720"/>
                  </a:cubicBezTo>
                  <a:cubicBezTo>
                    <a:pt x="10478" y="45720"/>
                    <a:pt x="0" y="35242"/>
                    <a:pt x="0" y="22860"/>
                  </a:cubicBezTo>
                  <a:cubicBezTo>
                    <a:pt x="0" y="10477"/>
                    <a:pt x="10478"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3" name="Google Shape;153;p2"/>
            <p:cNvSpPr/>
            <p:nvPr/>
          </p:nvSpPr>
          <p:spPr>
            <a:xfrm>
              <a:off x="3680459" y="2228789"/>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4" name="Google Shape;154;p2"/>
            <p:cNvSpPr/>
            <p:nvPr/>
          </p:nvSpPr>
          <p:spPr>
            <a:xfrm>
              <a:off x="6594156" y="2415539"/>
              <a:ext cx="45720" cy="45720"/>
            </a:xfrm>
            <a:custGeom>
              <a:avLst/>
              <a:gdLst/>
              <a:ahLst/>
              <a:cxnLst/>
              <a:rect l="l" t="t" r="r" b="b"/>
              <a:pathLst>
                <a:path w="45720" h="45720" extrusionOk="0">
                  <a:moveTo>
                    <a:pt x="45720" y="22860"/>
                  </a:moveTo>
                  <a:cubicBezTo>
                    <a:pt x="45720" y="35243"/>
                    <a:pt x="35243" y="45720"/>
                    <a:pt x="22860" y="45720"/>
                  </a:cubicBezTo>
                  <a:cubicBezTo>
                    <a:pt x="10478" y="45720"/>
                    <a:pt x="0" y="35243"/>
                    <a:pt x="0" y="22860"/>
                  </a:cubicBezTo>
                  <a:cubicBezTo>
                    <a:pt x="0" y="10477"/>
                    <a:pt x="10478"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5" name="Google Shape;155;p2"/>
            <p:cNvSpPr/>
            <p:nvPr/>
          </p:nvSpPr>
          <p:spPr>
            <a:xfrm>
              <a:off x="7172324" y="2234564"/>
              <a:ext cx="45719" cy="45720"/>
            </a:xfrm>
            <a:custGeom>
              <a:avLst/>
              <a:gdLst/>
              <a:ahLst/>
              <a:cxnLst/>
              <a:rect l="l" t="t" r="r" b="b"/>
              <a:pathLst>
                <a:path w="45719" h="45720" extrusionOk="0">
                  <a:moveTo>
                    <a:pt x="45720" y="22860"/>
                  </a:moveTo>
                  <a:cubicBezTo>
                    <a:pt x="45720" y="35243"/>
                    <a:pt x="35243" y="45720"/>
                    <a:pt x="22860" y="45720"/>
                  </a:cubicBezTo>
                  <a:cubicBezTo>
                    <a:pt x="10478" y="45720"/>
                    <a:pt x="0" y="35243"/>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6" name="Google Shape;156;p2"/>
            <p:cNvSpPr/>
            <p:nvPr/>
          </p:nvSpPr>
          <p:spPr>
            <a:xfrm>
              <a:off x="6112192" y="3388994"/>
              <a:ext cx="45719" cy="45720"/>
            </a:xfrm>
            <a:custGeom>
              <a:avLst/>
              <a:gdLst/>
              <a:ahLst/>
              <a:cxnLst/>
              <a:rect l="l" t="t" r="r" b="b"/>
              <a:pathLst>
                <a:path w="45719"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7" name="Google Shape;157;p2"/>
            <p:cNvSpPr/>
            <p:nvPr/>
          </p:nvSpPr>
          <p:spPr>
            <a:xfrm>
              <a:off x="6900862" y="3415664"/>
              <a:ext cx="45719" cy="45719"/>
            </a:xfrm>
            <a:custGeom>
              <a:avLst/>
              <a:gdLst/>
              <a:ahLst/>
              <a:cxnLst/>
              <a:rect l="l" t="t" r="r" b="b"/>
              <a:pathLst>
                <a:path w="45719" h="45719"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6195"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8" name="Google Shape;158;p2"/>
            <p:cNvSpPr/>
            <p:nvPr/>
          </p:nvSpPr>
          <p:spPr>
            <a:xfrm>
              <a:off x="8129587" y="2760344"/>
              <a:ext cx="45719" cy="45720"/>
            </a:xfrm>
            <a:custGeom>
              <a:avLst/>
              <a:gdLst/>
              <a:ahLst/>
              <a:cxnLst/>
              <a:rect l="l" t="t" r="r" b="b"/>
              <a:pathLst>
                <a:path w="45719" h="45720" extrusionOk="0">
                  <a:moveTo>
                    <a:pt x="45720" y="22860"/>
                  </a:moveTo>
                  <a:cubicBezTo>
                    <a:pt x="45720" y="35242"/>
                    <a:pt x="35243" y="45720"/>
                    <a:pt x="22860" y="45720"/>
                  </a:cubicBezTo>
                  <a:cubicBezTo>
                    <a:pt x="10477" y="45720"/>
                    <a:pt x="0" y="35242"/>
                    <a:pt x="0" y="22860"/>
                  </a:cubicBezTo>
                  <a:cubicBezTo>
                    <a:pt x="0" y="10477"/>
                    <a:pt x="10477"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9" name="Google Shape;159;p2"/>
            <p:cNvSpPr/>
            <p:nvPr/>
          </p:nvSpPr>
          <p:spPr>
            <a:xfrm>
              <a:off x="6793229" y="1528762"/>
              <a:ext cx="45719" cy="45720"/>
            </a:xfrm>
            <a:custGeom>
              <a:avLst/>
              <a:gdLst/>
              <a:ahLst/>
              <a:cxnLst/>
              <a:rect l="l" t="t" r="r" b="b"/>
              <a:pathLst>
                <a:path w="45719" h="45720"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0" name="Google Shape;160;p2"/>
            <p:cNvSpPr/>
            <p:nvPr/>
          </p:nvSpPr>
          <p:spPr>
            <a:xfrm>
              <a:off x="7491412" y="3236594"/>
              <a:ext cx="45719" cy="45720"/>
            </a:xfrm>
            <a:custGeom>
              <a:avLst/>
              <a:gdLst/>
              <a:ahLst/>
              <a:cxnLst/>
              <a:rect l="l" t="t" r="r" b="b"/>
              <a:pathLst>
                <a:path w="45719" h="45720" extrusionOk="0">
                  <a:moveTo>
                    <a:pt x="45720" y="22860"/>
                  </a:moveTo>
                  <a:cubicBezTo>
                    <a:pt x="45720" y="35242"/>
                    <a:pt x="35243" y="45720"/>
                    <a:pt x="22860" y="45720"/>
                  </a:cubicBezTo>
                  <a:cubicBezTo>
                    <a:pt x="10477" y="45720"/>
                    <a:pt x="0" y="35242"/>
                    <a:pt x="0" y="22860"/>
                  </a:cubicBezTo>
                  <a:cubicBezTo>
                    <a:pt x="0" y="10477"/>
                    <a:pt x="10477"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1" name="Google Shape;161;p2"/>
            <p:cNvSpPr/>
            <p:nvPr/>
          </p:nvSpPr>
          <p:spPr>
            <a:xfrm>
              <a:off x="5013006" y="3459419"/>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2" name="Google Shape;162;p2"/>
            <p:cNvSpPr/>
            <p:nvPr/>
          </p:nvSpPr>
          <p:spPr>
            <a:xfrm>
              <a:off x="5213984" y="2569844"/>
              <a:ext cx="45720" cy="45719"/>
            </a:xfrm>
            <a:custGeom>
              <a:avLst/>
              <a:gdLst/>
              <a:ahLst/>
              <a:cxnLst/>
              <a:rect l="l" t="t" r="r" b="b"/>
              <a:pathLst>
                <a:path w="45720" h="45719"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3" name="Google Shape;163;p2"/>
            <p:cNvSpPr/>
            <p:nvPr/>
          </p:nvSpPr>
          <p:spPr>
            <a:xfrm>
              <a:off x="6149339" y="2001201"/>
              <a:ext cx="45719" cy="45720"/>
            </a:xfrm>
            <a:custGeom>
              <a:avLst/>
              <a:gdLst/>
              <a:ahLst/>
              <a:cxnLst/>
              <a:rect l="l" t="t" r="r" b="b"/>
              <a:pathLst>
                <a:path w="45719" h="45720" extrusionOk="0">
                  <a:moveTo>
                    <a:pt x="45720" y="22860"/>
                  </a:moveTo>
                  <a:cubicBezTo>
                    <a:pt x="45720" y="35243"/>
                    <a:pt x="35242" y="45720"/>
                    <a:pt x="22860" y="45720"/>
                  </a:cubicBezTo>
                  <a:cubicBezTo>
                    <a:pt x="10478" y="45720"/>
                    <a:pt x="0" y="35243"/>
                    <a:pt x="0" y="22860"/>
                  </a:cubicBezTo>
                  <a:cubicBezTo>
                    <a:pt x="0" y="10478"/>
                    <a:pt x="10478"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4" name="Google Shape;164;p2"/>
            <p:cNvSpPr/>
            <p:nvPr/>
          </p:nvSpPr>
          <p:spPr>
            <a:xfrm>
              <a:off x="5570219" y="2185987"/>
              <a:ext cx="45720" cy="45720"/>
            </a:xfrm>
            <a:custGeom>
              <a:avLst/>
              <a:gdLst/>
              <a:ahLst/>
              <a:cxnLst/>
              <a:rect l="l" t="t" r="r" b="b"/>
              <a:pathLst>
                <a:path w="45720" h="45720"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5" name="Google Shape;165;p2"/>
            <p:cNvSpPr/>
            <p:nvPr/>
          </p:nvSpPr>
          <p:spPr>
            <a:xfrm>
              <a:off x="4769166" y="2161222"/>
              <a:ext cx="45720" cy="45719"/>
            </a:xfrm>
            <a:custGeom>
              <a:avLst/>
              <a:gdLst/>
              <a:ahLst/>
              <a:cxnLst/>
              <a:rect l="l" t="t" r="r" b="b"/>
              <a:pathLst>
                <a:path w="45720" h="45719" extrusionOk="0">
                  <a:moveTo>
                    <a:pt x="45720" y="22860"/>
                  </a:moveTo>
                  <a:cubicBezTo>
                    <a:pt x="45720" y="35242"/>
                    <a:pt x="35242" y="45720"/>
                    <a:pt x="22860" y="45720"/>
                  </a:cubicBezTo>
                  <a:cubicBezTo>
                    <a:pt x="10478" y="45720"/>
                    <a:pt x="0" y="35242"/>
                    <a:pt x="0" y="22860"/>
                  </a:cubicBezTo>
                  <a:cubicBezTo>
                    <a:pt x="0" y="10477"/>
                    <a:pt x="10478"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6" name="Google Shape;166;p2"/>
            <p:cNvSpPr/>
            <p:nvPr/>
          </p:nvSpPr>
          <p:spPr>
            <a:xfrm>
              <a:off x="4349114" y="2841307"/>
              <a:ext cx="45719" cy="45720"/>
            </a:xfrm>
            <a:custGeom>
              <a:avLst/>
              <a:gdLst/>
              <a:ahLst/>
              <a:cxnLst/>
              <a:rect l="l" t="t" r="r" b="b"/>
              <a:pathLst>
                <a:path w="45719"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7" name="Google Shape;167;p2"/>
            <p:cNvSpPr/>
            <p:nvPr/>
          </p:nvSpPr>
          <p:spPr>
            <a:xfrm>
              <a:off x="3193732" y="3208971"/>
              <a:ext cx="45719" cy="45720"/>
            </a:xfrm>
            <a:custGeom>
              <a:avLst/>
              <a:gdLst/>
              <a:ahLst/>
              <a:cxnLst/>
              <a:rect l="l" t="t" r="r" b="b"/>
              <a:pathLst>
                <a:path w="45719" h="45720"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8" name="Google Shape;168;p2"/>
            <p:cNvSpPr/>
            <p:nvPr/>
          </p:nvSpPr>
          <p:spPr>
            <a:xfrm>
              <a:off x="4215764" y="3434714"/>
              <a:ext cx="45719" cy="45719"/>
            </a:xfrm>
            <a:custGeom>
              <a:avLst/>
              <a:gdLst/>
              <a:ahLst/>
              <a:cxnLst/>
              <a:rect l="l" t="t" r="r" b="b"/>
              <a:pathLst>
                <a:path w="45719" h="45719"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9" name="Google Shape;169;p2"/>
            <p:cNvSpPr/>
            <p:nvPr/>
          </p:nvSpPr>
          <p:spPr>
            <a:xfrm>
              <a:off x="3835716" y="2727959"/>
              <a:ext cx="45720" cy="45720"/>
            </a:xfrm>
            <a:custGeom>
              <a:avLst/>
              <a:gdLst/>
              <a:ahLst/>
              <a:cxnLst/>
              <a:rect l="l" t="t" r="r" b="b"/>
              <a:pathLst>
                <a:path w="45720" h="45720" extrusionOk="0">
                  <a:moveTo>
                    <a:pt x="45720" y="22860"/>
                  </a:moveTo>
                  <a:cubicBezTo>
                    <a:pt x="45720" y="35243"/>
                    <a:pt x="35242" y="45720"/>
                    <a:pt x="22860" y="45720"/>
                  </a:cubicBezTo>
                  <a:cubicBezTo>
                    <a:pt x="10478" y="45720"/>
                    <a:pt x="0" y="35243"/>
                    <a:pt x="0" y="22860"/>
                  </a:cubicBezTo>
                  <a:cubicBezTo>
                    <a:pt x="0" y="10478"/>
                    <a:pt x="10478"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pic>
        <p:nvPicPr>
          <p:cNvPr id="10" name="Shape 10" descr="paint_transparent1.png"/>
          <p:cNvPicPr preferRelativeResize="0"/>
          <p:nvPr/>
        </p:nvPicPr>
        <p:blipFill rotWithShape="1">
          <a:blip r:embed="rId3">
            <a:alphaModFix/>
          </a:blip>
          <a:srcRect l="55211"/>
          <a:stretch/>
        </p:blipFill>
        <p:spPr>
          <a:xfrm>
            <a:off x="2" y="0"/>
            <a:ext cx="4095677" cy="5143500"/>
          </a:xfrm>
          <a:prstGeom prst="rect">
            <a:avLst/>
          </a:prstGeom>
          <a:noFill/>
          <a:ln>
            <a:noFill/>
          </a:ln>
        </p:spPr>
      </p:pic>
      <p:sp>
        <p:nvSpPr>
          <p:cNvPr id="11" name="Shape 11"/>
          <p:cNvSpPr txBox="1">
            <a:spLocks noGrp="1"/>
          </p:cNvSpPr>
          <p:nvPr>
            <p:ph type="ctrTitle"/>
          </p:nvPr>
        </p:nvSpPr>
        <p:spPr>
          <a:xfrm>
            <a:off x="3208125" y="3287225"/>
            <a:ext cx="5250300" cy="1159800"/>
          </a:xfrm>
          <a:prstGeom prst="rect">
            <a:avLst/>
          </a:prstGeom>
        </p:spPr>
        <p:txBody>
          <a:bodyPr wrap="square" lIns="121897" tIns="121897" rIns="121897" bIns="121897" anchor="b" anchorCtr="0"/>
          <a:lstStyle>
            <a:lvl1pPr lvl="0" algn="r">
              <a:spcBef>
                <a:spcPts val="0"/>
              </a:spcBef>
              <a:buClr>
                <a:srgbClr val="FFFFFF"/>
              </a:buClr>
              <a:buSzPct val="100000"/>
              <a:buFont typeface="Lato Light"/>
              <a:defRPr sz="5025">
                <a:solidFill>
                  <a:srgbClr val="FFFFFF"/>
                </a:solidFill>
                <a:latin typeface="Lato Light"/>
                <a:ea typeface="Lato Light"/>
                <a:cs typeface="Lato Light"/>
                <a:sym typeface="Lato Light"/>
              </a:defRPr>
            </a:lvl1pPr>
            <a:lvl2pPr lvl="1" algn="r">
              <a:spcBef>
                <a:spcPts val="0"/>
              </a:spcBef>
              <a:buClr>
                <a:srgbClr val="FFFFFF"/>
              </a:buClr>
              <a:buSzPct val="100000"/>
              <a:buFont typeface="Lato Light"/>
              <a:defRPr sz="5025">
                <a:solidFill>
                  <a:srgbClr val="FFFFFF"/>
                </a:solidFill>
                <a:latin typeface="Lato Light"/>
                <a:ea typeface="Lato Light"/>
                <a:cs typeface="Lato Light"/>
                <a:sym typeface="Lato Light"/>
              </a:defRPr>
            </a:lvl2pPr>
            <a:lvl3pPr lvl="2" algn="r">
              <a:spcBef>
                <a:spcPts val="0"/>
              </a:spcBef>
              <a:buClr>
                <a:srgbClr val="FFFFFF"/>
              </a:buClr>
              <a:buSzPct val="100000"/>
              <a:buFont typeface="Lato Light"/>
              <a:defRPr sz="5025">
                <a:solidFill>
                  <a:srgbClr val="FFFFFF"/>
                </a:solidFill>
                <a:latin typeface="Lato Light"/>
                <a:ea typeface="Lato Light"/>
                <a:cs typeface="Lato Light"/>
                <a:sym typeface="Lato Light"/>
              </a:defRPr>
            </a:lvl3pPr>
            <a:lvl4pPr lvl="3" algn="r">
              <a:spcBef>
                <a:spcPts val="0"/>
              </a:spcBef>
              <a:buClr>
                <a:srgbClr val="FFFFFF"/>
              </a:buClr>
              <a:buSzPct val="100000"/>
              <a:buFont typeface="Lato Light"/>
              <a:defRPr sz="5025">
                <a:solidFill>
                  <a:srgbClr val="FFFFFF"/>
                </a:solidFill>
                <a:latin typeface="Lato Light"/>
                <a:ea typeface="Lato Light"/>
                <a:cs typeface="Lato Light"/>
                <a:sym typeface="Lato Light"/>
              </a:defRPr>
            </a:lvl4pPr>
            <a:lvl5pPr lvl="4" algn="r">
              <a:spcBef>
                <a:spcPts val="0"/>
              </a:spcBef>
              <a:buClr>
                <a:srgbClr val="FFFFFF"/>
              </a:buClr>
              <a:buSzPct val="100000"/>
              <a:buFont typeface="Lato Light"/>
              <a:defRPr sz="5025">
                <a:solidFill>
                  <a:srgbClr val="FFFFFF"/>
                </a:solidFill>
                <a:latin typeface="Lato Light"/>
                <a:ea typeface="Lato Light"/>
                <a:cs typeface="Lato Light"/>
                <a:sym typeface="Lato Light"/>
              </a:defRPr>
            </a:lvl5pPr>
            <a:lvl6pPr lvl="5" algn="r">
              <a:spcBef>
                <a:spcPts val="0"/>
              </a:spcBef>
              <a:buClr>
                <a:srgbClr val="FFFFFF"/>
              </a:buClr>
              <a:buSzPct val="100000"/>
              <a:buFont typeface="Lato Light"/>
              <a:defRPr sz="5025">
                <a:solidFill>
                  <a:srgbClr val="FFFFFF"/>
                </a:solidFill>
                <a:latin typeface="Lato Light"/>
                <a:ea typeface="Lato Light"/>
                <a:cs typeface="Lato Light"/>
                <a:sym typeface="Lato Light"/>
              </a:defRPr>
            </a:lvl6pPr>
            <a:lvl7pPr lvl="6" algn="r">
              <a:spcBef>
                <a:spcPts val="0"/>
              </a:spcBef>
              <a:buClr>
                <a:srgbClr val="FFFFFF"/>
              </a:buClr>
              <a:buSzPct val="100000"/>
              <a:buFont typeface="Lato Light"/>
              <a:defRPr sz="5025">
                <a:solidFill>
                  <a:srgbClr val="FFFFFF"/>
                </a:solidFill>
                <a:latin typeface="Lato Light"/>
                <a:ea typeface="Lato Light"/>
                <a:cs typeface="Lato Light"/>
                <a:sym typeface="Lato Light"/>
              </a:defRPr>
            </a:lvl7pPr>
            <a:lvl8pPr lvl="7" algn="r">
              <a:spcBef>
                <a:spcPts val="0"/>
              </a:spcBef>
              <a:buClr>
                <a:srgbClr val="FFFFFF"/>
              </a:buClr>
              <a:buSzPct val="100000"/>
              <a:buFont typeface="Lato Light"/>
              <a:defRPr sz="5025">
                <a:solidFill>
                  <a:srgbClr val="FFFFFF"/>
                </a:solidFill>
                <a:latin typeface="Lato Light"/>
                <a:ea typeface="Lato Light"/>
                <a:cs typeface="Lato Light"/>
                <a:sym typeface="Lato Light"/>
              </a:defRPr>
            </a:lvl8pPr>
            <a:lvl9pPr lvl="8" algn="r">
              <a:spcBef>
                <a:spcPts val="0"/>
              </a:spcBef>
              <a:buClr>
                <a:srgbClr val="FFFFFF"/>
              </a:buClr>
              <a:buSzPct val="100000"/>
              <a:buFont typeface="Lato Light"/>
              <a:defRPr sz="5025">
                <a:solidFill>
                  <a:srgbClr val="FFFFFF"/>
                </a:solidFill>
                <a:latin typeface="Lato Light"/>
                <a:ea typeface="Lato Light"/>
                <a:cs typeface="Lato Light"/>
                <a:sym typeface="Lato Light"/>
              </a:defRPr>
            </a:lvl9pPr>
          </a:lstStyle>
          <a:p>
            <a:endParaRPr/>
          </a:p>
        </p:txBody>
      </p:sp>
    </p:spTree>
    <p:extLst>
      <p:ext uri="{BB962C8B-B14F-4D97-AF65-F5344CB8AC3E}">
        <p14:creationId xmlns:p14="http://schemas.microsoft.com/office/powerpoint/2010/main" val="1918227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0"/>
        <p:cNvGrpSpPr/>
        <p:nvPr/>
      </p:nvGrpSpPr>
      <p:grpSpPr>
        <a:xfrm>
          <a:off x="0" y="0"/>
          <a:ext cx="0" cy="0"/>
          <a:chOff x="0" y="0"/>
          <a:chExt cx="0" cy="0"/>
        </a:xfrm>
      </p:grpSpPr>
      <p:pic>
        <p:nvPicPr>
          <p:cNvPr id="171" name="Google Shape;171;p3"/>
          <p:cNvPicPr preferRelativeResize="0"/>
          <p:nvPr/>
        </p:nvPicPr>
        <p:blipFill rotWithShape="1">
          <a:blip r:embed="rId2">
            <a:alphaModFix/>
          </a:blip>
          <a:srcRect l="39" r="49"/>
          <a:stretch/>
        </p:blipFill>
        <p:spPr>
          <a:xfrm flipH="1">
            <a:off x="-81237" y="-96000"/>
            <a:ext cx="9306418" cy="5239512"/>
          </a:xfrm>
          <a:prstGeom prst="rect">
            <a:avLst/>
          </a:prstGeom>
          <a:noFill/>
          <a:ln>
            <a:noFill/>
          </a:ln>
        </p:spPr>
      </p:pic>
      <p:sp>
        <p:nvSpPr>
          <p:cNvPr id="172" name="Google Shape;172;p3"/>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173" name="Google Shape;173;p3"/>
          <p:cNvSpPr txBox="1">
            <a:spLocks noGrp="1"/>
          </p:cNvSpPr>
          <p:nvPr>
            <p:ph type="body" idx="1"/>
          </p:nvPr>
        </p:nvSpPr>
        <p:spPr>
          <a:xfrm>
            <a:off x="720000" y="1113547"/>
            <a:ext cx="7704000" cy="365100"/>
          </a:xfrm>
          <a:prstGeom prst="rect">
            <a:avLst/>
          </a:prstGeom>
          <a:noFill/>
          <a:ln>
            <a:noFill/>
          </a:ln>
        </p:spPr>
        <p:txBody>
          <a:bodyPr spcFirstLastPara="1" wrap="square" lIns="91425" tIns="91425" rIns="91425" bIns="91425" anchor="t" anchorCtr="0">
            <a:noAutofit/>
          </a:bodyPr>
          <a:lstStyle>
            <a:lvl1pPr marL="457200" lvl="0" indent="-304800" algn="ctr">
              <a:lnSpc>
                <a:spcPct val="100000"/>
              </a:lnSpc>
              <a:spcBef>
                <a:spcPts val="0"/>
              </a:spcBef>
              <a:spcAft>
                <a:spcPts val="0"/>
              </a:spcAft>
              <a:buSzPts val="1200"/>
              <a:buChar char="●"/>
              <a:defRPr/>
            </a:lvl1pPr>
            <a:lvl2pPr marL="914400" lvl="1" indent="-304800" algn="l">
              <a:lnSpc>
                <a:spcPct val="115000"/>
              </a:lnSpc>
              <a:spcBef>
                <a:spcPts val="0"/>
              </a:spcBef>
              <a:spcAft>
                <a:spcPts val="0"/>
              </a:spcAft>
              <a:buSzPts val="12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304800" algn="l">
              <a:lnSpc>
                <a:spcPct val="115000"/>
              </a:lnSpc>
              <a:spcBef>
                <a:spcPts val="0"/>
              </a:spcBef>
              <a:spcAft>
                <a:spcPts val="0"/>
              </a:spcAft>
              <a:buSzPts val="1200"/>
              <a:buChar char="○"/>
              <a:defRPr/>
            </a:lvl5pPr>
            <a:lvl6pPr marL="2743200" lvl="5" indent="-304800" algn="l">
              <a:lnSpc>
                <a:spcPct val="115000"/>
              </a:lnSpc>
              <a:spcBef>
                <a:spcPts val="0"/>
              </a:spcBef>
              <a:spcAft>
                <a:spcPts val="0"/>
              </a:spcAft>
              <a:buSzPts val="1200"/>
              <a:buChar char="■"/>
              <a:defRPr/>
            </a:lvl6pPr>
            <a:lvl7pPr marL="3200400" lvl="6" indent="-304800" algn="l">
              <a:lnSpc>
                <a:spcPct val="115000"/>
              </a:lnSpc>
              <a:spcBef>
                <a:spcPts val="0"/>
              </a:spcBef>
              <a:spcAft>
                <a:spcPts val="0"/>
              </a:spcAft>
              <a:buSzPts val="1200"/>
              <a:buChar char="●"/>
              <a:defRPr/>
            </a:lvl7pPr>
            <a:lvl8pPr marL="3657600" lvl="7" indent="-304800" algn="l">
              <a:lnSpc>
                <a:spcPct val="115000"/>
              </a:lnSpc>
              <a:spcBef>
                <a:spcPts val="0"/>
              </a:spcBef>
              <a:spcAft>
                <a:spcPts val="0"/>
              </a:spcAft>
              <a:buSzPts val="1200"/>
              <a:buChar char="○"/>
              <a:defRPr/>
            </a:lvl8pPr>
            <a:lvl9pPr marL="4114800" lvl="8" indent="-304800" algn="l">
              <a:lnSpc>
                <a:spcPct val="115000"/>
              </a:lnSpc>
              <a:spcBef>
                <a:spcPts val="0"/>
              </a:spcBef>
              <a:spcAft>
                <a:spcPts val="0"/>
              </a:spcAft>
              <a:buSzPts val="1200"/>
              <a:buChar char="■"/>
              <a:defRPr/>
            </a:lvl9pPr>
          </a:lstStyle>
          <a:p>
            <a:endParaRPr/>
          </a:p>
        </p:txBody>
      </p:sp>
      <p:grpSp>
        <p:nvGrpSpPr>
          <p:cNvPr id="174" name="Google Shape;174;p3"/>
          <p:cNvGrpSpPr/>
          <p:nvPr/>
        </p:nvGrpSpPr>
        <p:grpSpPr>
          <a:xfrm rot="3377826">
            <a:off x="-2423363" y="-2493779"/>
            <a:ext cx="3503215" cy="3033313"/>
            <a:chOff x="4076700" y="1680209"/>
            <a:chExt cx="4040504" cy="3498533"/>
          </a:xfrm>
        </p:grpSpPr>
        <p:sp>
          <p:nvSpPr>
            <p:cNvPr id="175" name="Google Shape;175;p3"/>
            <p:cNvSpPr/>
            <p:nvPr/>
          </p:nvSpPr>
          <p:spPr>
            <a:xfrm>
              <a:off x="5160645" y="4950142"/>
              <a:ext cx="45719" cy="45719"/>
            </a:xfrm>
            <a:custGeom>
              <a:avLst/>
              <a:gdLst/>
              <a:ahLst/>
              <a:cxnLst/>
              <a:rect l="l" t="t" r="r" b="b"/>
              <a:pathLst>
                <a:path w="45719" h="45719"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6" name="Google Shape;176;p3"/>
            <p:cNvSpPr/>
            <p:nvPr/>
          </p:nvSpPr>
          <p:spPr>
            <a:xfrm>
              <a:off x="6497954" y="1753551"/>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7623" y="461010"/>
                  </a:moveTo>
                  <a:lnTo>
                    <a:pt x="289560" y="588645"/>
                  </a:lnTo>
                  <a:lnTo>
                    <a:pt x="530543" y="425768"/>
                  </a:lnTo>
                  <a:lnTo>
                    <a:pt x="509588" y="135255"/>
                  </a:lnTo>
                  <a:lnTo>
                    <a:pt x="247650" y="7620"/>
                  </a:lnTo>
                  <a:lnTo>
                    <a:pt x="6667"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7" name="Google Shape;177;p3"/>
            <p:cNvSpPr/>
            <p:nvPr/>
          </p:nvSpPr>
          <p:spPr>
            <a:xfrm>
              <a:off x="7007542" y="1716404"/>
              <a:ext cx="537209" cy="596265"/>
            </a:xfrm>
            <a:custGeom>
              <a:avLst/>
              <a:gdLst/>
              <a:ahLst/>
              <a:cxnLst/>
              <a:rect l="l" t="t" r="r" b="b"/>
              <a:pathLst>
                <a:path w="537209" h="596265" extrusionOk="0">
                  <a:moveTo>
                    <a:pt x="289560" y="596265"/>
                  </a:moveTo>
                  <a:lnTo>
                    <a:pt x="20955" y="465773"/>
                  </a:lnTo>
                  <a:lnTo>
                    <a:pt x="0" y="167640"/>
                  </a:lnTo>
                  <a:lnTo>
                    <a:pt x="247650" y="0"/>
                  </a:lnTo>
                  <a:lnTo>
                    <a:pt x="516255" y="130492"/>
                  </a:lnTo>
                  <a:lnTo>
                    <a:pt x="537210" y="428625"/>
                  </a:lnTo>
                  <a:lnTo>
                    <a:pt x="289560" y="596265"/>
                  </a:lnTo>
                  <a:close/>
                  <a:moveTo>
                    <a:pt x="27622" y="461963"/>
                  </a:moveTo>
                  <a:lnTo>
                    <a:pt x="289560" y="589598"/>
                  </a:lnTo>
                  <a:lnTo>
                    <a:pt x="530542" y="426720"/>
                  </a:lnTo>
                  <a:lnTo>
                    <a:pt x="509588" y="136208"/>
                  </a:lnTo>
                  <a:lnTo>
                    <a:pt x="247650" y="8572"/>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8" name="Google Shape;178;p3"/>
            <p:cNvSpPr/>
            <p:nvPr/>
          </p:nvSpPr>
          <p:spPr>
            <a:xfrm>
              <a:off x="7517130" y="1680209"/>
              <a:ext cx="537209" cy="596265"/>
            </a:xfrm>
            <a:custGeom>
              <a:avLst/>
              <a:gdLst/>
              <a:ahLst/>
              <a:cxnLst/>
              <a:rect l="l" t="t" r="r" b="b"/>
              <a:pathLst>
                <a:path w="537209" h="596265" extrusionOk="0">
                  <a:moveTo>
                    <a:pt x="289560" y="596265"/>
                  </a:moveTo>
                  <a:lnTo>
                    <a:pt x="20955" y="465773"/>
                  </a:lnTo>
                  <a:lnTo>
                    <a:pt x="0" y="167640"/>
                  </a:lnTo>
                  <a:lnTo>
                    <a:pt x="247650" y="0"/>
                  </a:lnTo>
                  <a:lnTo>
                    <a:pt x="516255" y="130493"/>
                  </a:lnTo>
                  <a:lnTo>
                    <a:pt x="537210" y="428625"/>
                  </a:lnTo>
                  <a:lnTo>
                    <a:pt x="289560" y="596265"/>
                  </a:lnTo>
                  <a:close/>
                  <a:moveTo>
                    <a:pt x="27622" y="461963"/>
                  </a:moveTo>
                  <a:lnTo>
                    <a:pt x="289560" y="589598"/>
                  </a:lnTo>
                  <a:lnTo>
                    <a:pt x="530542" y="426720"/>
                  </a:lnTo>
                  <a:lnTo>
                    <a:pt x="509588" y="136208"/>
                  </a:lnTo>
                  <a:lnTo>
                    <a:pt x="247650" y="8573"/>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9" name="Google Shape;179;p3"/>
            <p:cNvSpPr/>
            <p:nvPr/>
          </p:nvSpPr>
          <p:spPr>
            <a:xfrm>
              <a:off x="6784657" y="2176462"/>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6670" y="461010"/>
                  </a:moveTo>
                  <a:lnTo>
                    <a:pt x="288608" y="588645"/>
                  </a:lnTo>
                  <a:lnTo>
                    <a:pt x="530543" y="425767"/>
                  </a:lnTo>
                  <a:lnTo>
                    <a:pt x="509588" y="135255"/>
                  </a:lnTo>
                  <a:lnTo>
                    <a:pt x="247650" y="7620"/>
                  </a:lnTo>
                  <a:lnTo>
                    <a:pt x="6668" y="170498"/>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0" name="Google Shape;180;p3"/>
            <p:cNvSpPr/>
            <p:nvPr/>
          </p:nvSpPr>
          <p:spPr>
            <a:xfrm>
              <a:off x="7294244" y="2140267"/>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8625"/>
                  </a:lnTo>
                  <a:lnTo>
                    <a:pt x="289560" y="596265"/>
                  </a:lnTo>
                  <a:close/>
                  <a:moveTo>
                    <a:pt x="26670" y="461010"/>
                  </a:moveTo>
                  <a:lnTo>
                    <a:pt x="288608" y="588645"/>
                  </a:lnTo>
                  <a:lnTo>
                    <a:pt x="529590" y="425768"/>
                  </a:lnTo>
                  <a:lnTo>
                    <a:pt x="508635" y="135255"/>
                  </a:lnTo>
                  <a:lnTo>
                    <a:pt x="247650" y="7620"/>
                  </a:lnTo>
                  <a:lnTo>
                    <a:pt x="6668" y="170497"/>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1" name="Google Shape;181;p3"/>
            <p:cNvSpPr/>
            <p:nvPr/>
          </p:nvSpPr>
          <p:spPr>
            <a:xfrm>
              <a:off x="6561772" y="2635566"/>
              <a:ext cx="536257" cy="596265"/>
            </a:xfrm>
            <a:custGeom>
              <a:avLst/>
              <a:gdLst/>
              <a:ahLst/>
              <a:cxnLst/>
              <a:rect l="l" t="t" r="r" b="b"/>
              <a:pathLst>
                <a:path w="536257" h="596265" extrusionOk="0">
                  <a:moveTo>
                    <a:pt x="289560" y="596265"/>
                  </a:moveTo>
                  <a:lnTo>
                    <a:pt x="20955" y="465773"/>
                  </a:lnTo>
                  <a:lnTo>
                    <a:pt x="0" y="167640"/>
                  </a:lnTo>
                  <a:lnTo>
                    <a:pt x="247650" y="0"/>
                  </a:lnTo>
                  <a:lnTo>
                    <a:pt x="515303" y="131445"/>
                  </a:lnTo>
                  <a:lnTo>
                    <a:pt x="536258" y="429578"/>
                  </a:lnTo>
                  <a:lnTo>
                    <a:pt x="289560" y="596265"/>
                  </a:lnTo>
                  <a:close/>
                  <a:moveTo>
                    <a:pt x="26670" y="461963"/>
                  </a:moveTo>
                  <a:lnTo>
                    <a:pt x="288608" y="589598"/>
                  </a:lnTo>
                  <a:lnTo>
                    <a:pt x="529590" y="426720"/>
                  </a:lnTo>
                  <a:lnTo>
                    <a:pt x="508635" y="136208"/>
                  </a:lnTo>
                  <a:lnTo>
                    <a:pt x="246697" y="7620"/>
                  </a:lnTo>
                  <a:lnTo>
                    <a:pt x="5715" y="170498"/>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2" name="Google Shape;182;p3"/>
            <p:cNvSpPr/>
            <p:nvPr/>
          </p:nvSpPr>
          <p:spPr>
            <a:xfrm>
              <a:off x="7070407" y="2599372"/>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7623" y="461962"/>
                  </a:moveTo>
                  <a:lnTo>
                    <a:pt x="289560" y="589598"/>
                  </a:lnTo>
                  <a:lnTo>
                    <a:pt x="530543" y="426720"/>
                  </a:lnTo>
                  <a:lnTo>
                    <a:pt x="509588" y="136207"/>
                  </a:lnTo>
                  <a:lnTo>
                    <a:pt x="247650" y="8573"/>
                  </a:lnTo>
                  <a:lnTo>
                    <a:pt x="6668" y="171450"/>
                  </a:lnTo>
                  <a:lnTo>
                    <a:pt x="27623" y="461962"/>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3" name="Google Shape;183;p3"/>
            <p:cNvSpPr/>
            <p:nvPr/>
          </p:nvSpPr>
          <p:spPr>
            <a:xfrm>
              <a:off x="7579994" y="2563176"/>
              <a:ext cx="537210" cy="596264"/>
            </a:xfrm>
            <a:custGeom>
              <a:avLst/>
              <a:gdLst/>
              <a:ahLst/>
              <a:cxnLst/>
              <a:rect l="l" t="t" r="r" b="b"/>
              <a:pathLst>
                <a:path w="537210" h="596264" extrusionOk="0">
                  <a:moveTo>
                    <a:pt x="289560" y="596265"/>
                  </a:moveTo>
                  <a:lnTo>
                    <a:pt x="20955" y="465773"/>
                  </a:lnTo>
                  <a:lnTo>
                    <a:pt x="0" y="167640"/>
                  </a:lnTo>
                  <a:lnTo>
                    <a:pt x="247650" y="0"/>
                  </a:lnTo>
                  <a:lnTo>
                    <a:pt x="516255" y="130493"/>
                  </a:lnTo>
                  <a:lnTo>
                    <a:pt x="537210" y="428625"/>
                  </a:lnTo>
                  <a:lnTo>
                    <a:pt x="289560" y="596265"/>
                  </a:lnTo>
                  <a:close/>
                  <a:moveTo>
                    <a:pt x="27623" y="461010"/>
                  </a:moveTo>
                  <a:lnTo>
                    <a:pt x="289560" y="588645"/>
                  </a:lnTo>
                  <a:lnTo>
                    <a:pt x="530543" y="425768"/>
                  </a:lnTo>
                  <a:lnTo>
                    <a:pt x="509588" y="135255"/>
                  </a:lnTo>
                  <a:lnTo>
                    <a:pt x="247650" y="7620"/>
                  </a:lnTo>
                  <a:lnTo>
                    <a:pt x="6668"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4" name="Google Shape;184;p3"/>
            <p:cNvSpPr/>
            <p:nvPr/>
          </p:nvSpPr>
          <p:spPr>
            <a:xfrm>
              <a:off x="4300537" y="3240404"/>
              <a:ext cx="537210" cy="596265"/>
            </a:xfrm>
            <a:custGeom>
              <a:avLst/>
              <a:gdLst/>
              <a:ahLst/>
              <a:cxnLst/>
              <a:rect l="l" t="t" r="r" b="b"/>
              <a:pathLst>
                <a:path w="537210" h="596265" extrusionOk="0">
                  <a:moveTo>
                    <a:pt x="289560" y="596265"/>
                  </a:moveTo>
                  <a:lnTo>
                    <a:pt x="20955" y="465773"/>
                  </a:lnTo>
                  <a:lnTo>
                    <a:pt x="0" y="167640"/>
                  </a:lnTo>
                  <a:lnTo>
                    <a:pt x="247650" y="0"/>
                  </a:lnTo>
                  <a:lnTo>
                    <a:pt x="516255" y="130492"/>
                  </a:lnTo>
                  <a:lnTo>
                    <a:pt x="537210" y="428625"/>
                  </a:lnTo>
                  <a:lnTo>
                    <a:pt x="289560" y="596265"/>
                  </a:lnTo>
                  <a:close/>
                  <a:moveTo>
                    <a:pt x="26670" y="461963"/>
                  </a:moveTo>
                  <a:lnTo>
                    <a:pt x="288608" y="589598"/>
                  </a:lnTo>
                  <a:lnTo>
                    <a:pt x="529590" y="426720"/>
                  </a:lnTo>
                  <a:lnTo>
                    <a:pt x="509588" y="135255"/>
                  </a:lnTo>
                  <a:lnTo>
                    <a:pt x="247650" y="7620"/>
                  </a:lnTo>
                  <a:lnTo>
                    <a:pt x="6668" y="170498"/>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5" name="Google Shape;185;p3"/>
            <p:cNvSpPr/>
            <p:nvPr/>
          </p:nvSpPr>
          <p:spPr>
            <a:xfrm>
              <a:off x="4809172" y="3204209"/>
              <a:ext cx="537210" cy="596265"/>
            </a:xfrm>
            <a:custGeom>
              <a:avLst/>
              <a:gdLst/>
              <a:ahLst/>
              <a:cxnLst/>
              <a:rect l="l" t="t" r="r" b="b"/>
              <a:pathLst>
                <a:path w="537210" h="596265" extrusionOk="0">
                  <a:moveTo>
                    <a:pt x="289560" y="596265"/>
                  </a:moveTo>
                  <a:lnTo>
                    <a:pt x="20955" y="465773"/>
                  </a:lnTo>
                  <a:lnTo>
                    <a:pt x="0" y="167640"/>
                  </a:lnTo>
                  <a:lnTo>
                    <a:pt x="247650" y="0"/>
                  </a:lnTo>
                  <a:lnTo>
                    <a:pt x="516255" y="130493"/>
                  </a:lnTo>
                  <a:lnTo>
                    <a:pt x="537210" y="428625"/>
                  </a:lnTo>
                  <a:lnTo>
                    <a:pt x="289560" y="596265"/>
                  </a:lnTo>
                  <a:close/>
                  <a:moveTo>
                    <a:pt x="27623" y="461010"/>
                  </a:moveTo>
                  <a:lnTo>
                    <a:pt x="289560" y="588645"/>
                  </a:lnTo>
                  <a:lnTo>
                    <a:pt x="530543" y="425768"/>
                  </a:lnTo>
                  <a:lnTo>
                    <a:pt x="509587" y="135255"/>
                  </a:lnTo>
                  <a:lnTo>
                    <a:pt x="247650" y="7620"/>
                  </a:lnTo>
                  <a:lnTo>
                    <a:pt x="6667"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6" name="Google Shape;186;p3"/>
            <p:cNvSpPr/>
            <p:nvPr/>
          </p:nvSpPr>
          <p:spPr>
            <a:xfrm>
              <a:off x="5318759" y="3168014"/>
              <a:ext cx="537210" cy="596264"/>
            </a:xfrm>
            <a:custGeom>
              <a:avLst/>
              <a:gdLst/>
              <a:ahLst/>
              <a:cxnLst/>
              <a:rect l="l" t="t" r="r" b="b"/>
              <a:pathLst>
                <a:path w="537210" h="596264" extrusionOk="0">
                  <a:moveTo>
                    <a:pt x="289560" y="596265"/>
                  </a:moveTo>
                  <a:lnTo>
                    <a:pt x="20955" y="465772"/>
                  </a:lnTo>
                  <a:lnTo>
                    <a:pt x="0" y="167640"/>
                  </a:lnTo>
                  <a:lnTo>
                    <a:pt x="247650" y="0"/>
                  </a:lnTo>
                  <a:lnTo>
                    <a:pt x="516255" y="130492"/>
                  </a:lnTo>
                  <a:lnTo>
                    <a:pt x="537210" y="428625"/>
                  </a:lnTo>
                  <a:lnTo>
                    <a:pt x="289560" y="596265"/>
                  </a:lnTo>
                  <a:close/>
                  <a:moveTo>
                    <a:pt x="27623" y="461010"/>
                  </a:moveTo>
                  <a:lnTo>
                    <a:pt x="289560" y="588645"/>
                  </a:lnTo>
                  <a:lnTo>
                    <a:pt x="530543" y="425767"/>
                  </a:lnTo>
                  <a:lnTo>
                    <a:pt x="509588" y="135255"/>
                  </a:lnTo>
                  <a:lnTo>
                    <a:pt x="247650" y="7620"/>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7" name="Google Shape;187;p3"/>
            <p:cNvSpPr/>
            <p:nvPr/>
          </p:nvSpPr>
          <p:spPr>
            <a:xfrm>
              <a:off x="5828347" y="3130866"/>
              <a:ext cx="537210" cy="596265"/>
            </a:xfrm>
            <a:custGeom>
              <a:avLst/>
              <a:gdLst/>
              <a:ahLst/>
              <a:cxnLst/>
              <a:rect l="l" t="t" r="r" b="b"/>
              <a:pathLst>
                <a:path w="537210" h="596265" extrusionOk="0">
                  <a:moveTo>
                    <a:pt x="289560" y="596265"/>
                  </a:moveTo>
                  <a:lnTo>
                    <a:pt x="20955" y="465773"/>
                  </a:lnTo>
                  <a:lnTo>
                    <a:pt x="0" y="167640"/>
                  </a:lnTo>
                  <a:lnTo>
                    <a:pt x="247650" y="0"/>
                  </a:lnTo>
                  <a:lnTo>
                    <a:pt x="516255" y="130492"/>
                  </a:lnTo>
                  <a:lnTo>
                    <a:pt x="537210" y="428625"/>
                  </a:lnTo>
                  <a:lnTo>
                    <a:pt x="289560" y="596265"/>
                  </a:lnTo>
                  <a:close/>
                  <a:moveTo>
                    <a:pt x="27623" y="461963"/>
                  </a:moveTo>
                  <a:lnTo>
                    <a:pt x="289560" y="589598"/>
                  </a:lnTo>
                  <a:lnTo>
                    <a:pt x="530543" y="426720"/>
                  </a:lnTo>
                  <a:lnTo>
                    <a:pt x="509588" y="136208"/>
                  </a:lnTo>
                  <a:lnTo>
                    <a:pt x="247650" y="8573"/>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8" name="Google Shape;188;p3"/>
            <p:cNvSpPr/>
            <p:nvPr/>
          </p:nvSpPr>
          <p:spPr>
            <a:xfrm>
              <a:off x="6337934" y="3094671"/>
              <a:ext cx="537209" cy="596265"/>
            </a:xfrm>
            <a:custGeom>
              <a:avLst/>
              <a:gdLst/>
              <a:ahLst/>
              <a:cxnLst/>
              <a:rect l="l" t="t" r="r" b="b"/>
              <a:pathLst>
                <a:path w="537209" h="596265" extrusionOk="0">
                  <a:moveTo>
                    <a:pt x="289560" y="596265"/>
                  </a:moveTo>
                  <a:lnTo>
                    <a:pt x="20955" y="465773"/>
                  </a:lnTo>
                  <a:lnTo>
                    <a:pt x="0" y="167640"/>
                  </a:lnTo>
                  <a:lnTo>
                    <a:pt x="247650" y="0"/>
                  </a:lnTo>
                  <a:lnTo>
                    <a:pt x="516255" y="130493"/>
                  </a:lnTo>
                  <a:lnTo>
                    <a:pt x="537210" y="428625"/>
                  </a:lnTo>
                  <a:lnTo>
                    <a:pt x="289560" y="596265"/>
                  </a:lnTo>
                  <a:close/>
                  <a:moveTo>
                    <a:pt x="27623" y="461963"/>
                  </a:moveTo>
                  <a:lnTo>
                    <a:pt x="289560" y="589598"/>
                  </a:lnTo>
                  <a:lnTo>
                    <a:pt x="530543" y="426720"/>
                  </a:lnTo>
                  <a:lnTo>
                    <a:pt x="509588" y="136208"/>
                  </a:lnTo>
                  <a:lnTo>
                    <a:pt x="247650" y="8573"/>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9" name="Google Shape;189;p3"/>
            <p:cNvSpPr/>
            <p:nvPr/>
          </p:nvSpPr>
          <p:spPr>
            <a:xfrm>
              <a:off x="6847522" y="3058477"/>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7"/>
                  </a:lnTo>
                  <a:lnTo>
                    <a:pt x="529590" y="426720"/>
                  </a:lnTo>
                  <a:lnTo>
                    <a:pt x="508635" y="136207"/>
                  </a:lnTo>
                  <a:lnTo>
                    <a:pt x="246697"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0" name="Google Shape;190;p3"/>
            <p:cNvSpPr/>
            <p:nvPr/>
          </p:nvSpPr>
          <p:spPr>
            <a:xfrm>
              <a:off x="7357109" y="3022282"/>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7"/>
                  </a:lnTo>
                  <a:lnTo>
                    <a:pt x="529590" y="426720"/>
                  </a:lnTo>
                  <a:lnTo>
                    <a:pt x="508635" y="136208"/>
                  </a:lnTo>
                  <a:lnTo>
                    <a:pt x="246697"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1" name="Google Shape;191;p3"/>
            <p:cNvSpPr/>
            <p:nvPr/>
          </p:nvSpPr>
          <p:spPr>
            <a:xfrm>
              <a:off x="4076700" y="3700462"/>
              <a:ext cx="537210" cy="595312"/>
            </a:xfrm>
            <a:custGeom>
              <a:avLst/>
              <a:gdLst/>
              <a:ahLst/>
              <a:cxnLst/>
              <a:rect l="l" t="t" r="r" b="b"/>
              <a:pathLst>
                <a:path w="537210" h="595312" extrusionOk="0">
                  <a:moveTo>
                    <a:pt x="289560" y="595313"/>
                  </a:moveTo>
                  <a:lnTo>
                    <a:pt x="20955" y="464820"/>
                  </a:lnTo>
                  <a:lnTo>
                    <a:pt x="0" y="166688"/>
                  </a:lnTo>
                  <a:lnTo>
                    <a:pt x="247650" y="0"/>
                  </a:lnTo>
                  <a:lnTo>
                    <a:pt x="516255" y="130492"/>
                  </a:lnTo>
                  <a:lnTo>
                    <a:pt x="537210" y="428625"/>
                  </a:lnTo>
                  <a:lnTo>
                    <a:pt x="289560" y="595313"/>
                  </a:lnTo>
                  <a:close/>
                  <a:moveTo>
                    <a:pt x="27623" y="461010"/>
                  </a:moveTo>
                  <a:lnTo>
                    <a:pt x="289560" y="588645"/>
                  </a:lnTo>
                  <a:lnTo>
                    <a:pt x="530543" y="425768"/>
                  </a:lnTo>
                  <a:lnTo>
                    <a:pt x="509588" y="135255"/>
                  </a:lnTo>
                  <a:lnTo>
                    <a:pt x="247650" y="6667"/>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2" name="Google Shape;192;p3"/>
            <p:cNvSpPr/>
            <p:nvPr/>
          </p:nvSpPr>
          <p:spPr>
            <a:xfrm>
              <a:off x="4586287" y="3663314"/>
              <a:ext cx="537210" cy="596265"/>
            </a:xfrm>
            <a:custGeom>
              <a:avLst/>
              <a:gdLst/>
              <a:ahLst/>
              <a:cxnLst/>
              <a:rect l="l" t="t" r="r" b="b"/>
              <a:pathLst>
                <a:path w="537210" h="596265" extrusionOk="0">
                  <a:moveTo>
                    <a:pt x="289560" y="596265"/>
                  </a:moveTo>
                  <a:lnTo>
                    <a:pt x="20955" y="465772"/>
                  </a:lnTo>
                  <a:lnTo>
                    <a:pt x="0" y="167640"/>
                  </a:lnTo>
                  <a:lnTo>
                    <a:pt x="247650" y="0"/>
                  </a:lnTo>
                  <a:lnTo>
                    <a:pt x="516255" y="130492"/>
                  </a:lnTo>
                  <a:lnTo>
                    <a:pt x="537210" y="428625"/>
                  </a:lnTo>
                  <a:lnTo>
                    <a:pt x="289560" y="596265"/>
                  </a:lnTo>
                  <a:close/>
                  <a:moveTo>
                    <a:pt x="27623" y="461963"/>
                  </a:moveTo>
                  <a:lnTo>
                    <a:pt x="289560" y="589597"/>
                  </a:lnTo>
                  <a:lnTo>
                    <a:pt x="530543" y="426720"/>
                  </a:lnTo>
                  <a:lnTo>
                    <a:pt x="509588" y="136207"/>
                  </a:lnTo>
                  <a:lnTo>
                    <a:pt x="247650" y="8572"/>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3" name="Google Shape;193;p3"/>
            <p:cNvSpPr/>
            <p:nvPr/>
          </p:nvSpPr>
          <p:spPr>
            <a:xfrm>
              <a:off x="5095875" y="3627119"/>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8"/>
                  </a:lnTo>
                  <a:lnTo>
                    <a:pt x="529590" y="426720"/>
                  </a:lnTo>
                  <a:lnTo>
                    <a:pt x="508635" y="136208"/>
                  </a:lnTo>
                  <a:lnTo>
                    <a:pt x="247650" y="7620"/>
                  </a:lnTo>
                  <a:lnTo>
                    <a:pt x="6667" y="170497"/>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4" name="Google Shape;194;p3"/>
            <p:cNvSpPr/>
            <p:nvPr/>
          </p:nvSpPr>
          <p:spPr>
            <a:xfrm>
              <a:off x="5605462" y="3590924"/>
              <a:ext cx="537209" cy="596265"/>
            </a:xfrm>
            <a:custGeom>
              <a:avLst/>
              <a:gdLst/>
              <a:ahLst/>
              <a:cxnLst/>
              <a:rect l="l" t="t" r="r" b="b"/>
              <a:pathLst>
                <a:path w="537209" h="596265" extrusionOk="0">
                  <a:moveTo>
                    <a:pt x="289560" y="596265"/>
                  </a:moveTo>
                  <a:lnTo>
                    <a:pt x="20955" y="465772"/>
                  </a:lnTo>
                  <a:lnTo>
                    <a:pt x="0" y="167640"/>
                  </a:lnTo>
                  <a:lnTo>
                    <a:pt x="247650" y="0"/>
                  </a:lnTo>
                  <a:lnTo>
                    <a:pt x="516255" y="130492"/>
                  </a:lnTo>
                  <a:lnTo>
                    <a:pt x="537210" y="428625"/>
                  </a:lnTo>
                  <a:lnTo>
                    <a:pt x="289560" y="596265"/>
                  </a:lnTo>
                  <a:close/>
                  <a:moveTo>
                    <a:pt x="26670" y="461010"/>
                  </a:moveTo>
                  <a:lnTo>
                    <a:pt x="288608" y="588645"/>
                  </a:lnTo>
                  <a:lnTo>
                    <a:pt x="529590" y="425767"/>
                  </a:lnTo>
                  <a:lnTo>
                    <a:pt x="508635" y="135255"/>
                  </a:lnTo>
                  <a:lnTo>
                    <a:pt x="246697" y="7620"/>
                  </a:lnTo>
                  <a:lnTo>
                    <a:pt x="5715" y="170497"/>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5" name="Google Shape;195;p3"/>
            <p:cNvSpPr/>
            <p:nvPr/>
          </p:nvSpPr>
          <p:spPr>
            <a:xfrm>
              <a:off x="6115050" y="3554729"/>
              <a:ext cx="537209" cy="596264"/>
            </a:xfrm>
            <a:custGeom>
              <a:avLst/>
              <a:gdLst/>
              <a:ahLst/>
              <a:cxnLst/>
              <a:rect l="l" t="t" r="r" b="b"/>
              <a:pathLst>
                <a:path w="537209" h="596264" extrusionOk="0">
                  <a:moveTo>
                    <a:pt x="289560" y="596265"/>
                  </a:moveTo>
                  <a:lnTo>
                    <a:pt x="20955" y="465773"/>
                  </a:lnTo>
                  <a:lnTo>
                    <a:pt x="0" y="167640"/>
                  </a:lnTo>
                  <a:lnTo>
                    <a:pt x="247650" y="0"/>
                  </a:lnTo>
                  <a:lnTo>
                    <a:pt x="516255" y="130492"/>
                  </a:lnTo>
                  <a:lnTo>
                    <a:pt x="537210" y="428625"/>
                  </a:lnTo>
                  <a:lnTo>
                    <a:pt x="289560" y="596265"/>
                  </a:lnTo>
                  <a:close/>
                  <a:moveTo>
                    <a:pt x="26670" y="461010"/>
                  </a:moveTo>
                  <a:lnTo>
                    <a:pt x="288608" y="588645"/>
                  </a:lnTo>
                  <a:lnTo>
                    <a:pt x="529590" y="425767"/>
                  </a:lnTo>
                  <a:lnTo>
                    <a:pt x="508635" y="135255"/>
                  </a:lnTo>
                  <a:lnTo>
                    <a:pt x="247650" y="7620"/>
                  </a:lnTo>
                  <a:lnTo>
                    <a:pt x="6667" y="170498"/>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6" name="Google Shape;196;p3"/>
            <p:cNvSpPr/>
            <p:nvPr/>
          </p:nvSpPr>
          <p:spPr>
            <a:xfrm>
              <a:off x="6624637" y="3517582"/>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7" y="589597"/>
                  </a:lnTo>
                  <a:lnTo>
                    <a:pt x="529590" y="426720"/>
                  </a:lnTo>
                  <a:lnTo>
                    <a:pt x="509588" y="135255"/>
                  </a:lnTo>
                  <a:lnTo>
                    <a:pt x="247650" y="7620"/>
                  </a:lnTo>
                  <a:lnTo>
                    <a:pt x="6668" y="170497"/>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7" name="Google Shape;197;p3"/>
            <p:cNvSpPr/>
            <p:nvPr/>
          </p:nvSpPr>
          <p:spPr>
            <a:xfrm>
              <a:off x="4362450" y="4123371"/>
              <a:ext cx="537210" cy="595312"/>
            </a:xfrm>
            <a:custGeom>
              <a:avLst/>
              <a:gdLst/>
              <a:ahLst/>
              <a:cxnLst/>
              <a:rect l="l" t="t" r="r" b="b"/>
              <a:pathLst>
                <a:path w="537210" h="595312" extrusionOk="0">
                  <a:moveTo>
                    <a:pt x="290513" y="595313"/>
                  </a:moveTo>
                  <a:lnTo>
                    <a:pt x="21907" y="464820"/>
                  </a:lnTo>
                  <a:lnTo>
                    <a:pt x="0" y="167640"/>
                  </a:lnTo>
                  <a:lnTo>
                    <a:pt x="247650" y="0"/>
                  </a:lnTo>
                  <a:lnTo>
                    <a:pt x="516255" y="130493"/>
                  </a:lnTo>
                  <a:lnTo>
                    <a:pt x="537210" y="428625"/>
                  </a:lnTo>
                  <a:lnTo>
                    <a:pt x="290513" y="595313"/>
                  </a:lnTo>
                  <a:close/>
                  <a:moveTo>
                    <a:pt x="27623" y="461010"/>
                  </a:moveTo>
                  <a:lnTo>
                    <a:pt x="289560" y="588645"/>
                  </a:lnTo>
                  <a:lnTo>
                    <a:pt x="530543" y="424815"/>
                  </a:lnTo>
                  <a:lnTo>
                    <a:pt x="509588" y="134303"/>
                  </a:lnTo>
                  <a:lnTo>
                    <a:pt x="247650" y="6668"/>
                  </a:lnTo>
                  <a:lnTo>
                    <a:pt x="6668" y="169545"/>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8" name="Google Shape;198;p3"/>
            <p:cNvSpPr/>
            <p:nvPr/>
          </p:nvSpPr>
          <p:spPr>
            <a:xfrm>
              <a:off x="4872989" y="4086224"/>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8625"/>
                  </a:lnTo>
                  <a:lnTo>
                    <a:pt x="289560" y="596265"/>
                  </a:lnTo>
                  <a:close/>
                  <a:moveTo>
                    <a:pt x="26670" y="461963"/>
                  </a:moveTo>
                  <a:lnTo>
                    <a:pt x="288608" y="589597"/>
                  </a:lnTo>
                  <a:lnTo>
                    <a:pt x="529590" y="426720"/>
                  </a:lnTo>
                  <a:lnTo>
                    <a:pt x="508635" y="136207"/>
                  </a:lnTo>
                  <a:lnTo>
                    <a:pt x="246698"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9" name="Google Shape;199;p3"/>
            <p:cNvSpPr/>
            <p:nvPr/>
          </p:nvSpPr>
          <p:spPr>
            <a:xfrm>
              <a:off x="5381625" y="4050029"/>
              <a:ext cx="537209" cy="596264"/>
            </a:xfrm>
            <a:custGeom>
              <a:avLst/>
              <a:gdLst/>
              <a:ahLst/>
              <a:cxnLst/>
              <a:rect l="l" t="t" r="r" b="b"/>
              <a:pathLst>
                <a:path w="537209" h="596264" extrusionOk="0">
                  <a:moveTo>
                    <a:pt x="289560" y="596265"/>
                  </a:moveTo>
                  <a:lnTo>
                    <a:pt x="20955" y="465773"/>
                  </a:lnTo>
                  <a:lnTo>
                    <a:pt x="0" y="167640"/>
                  </a:lnTo>
                  <a:lnTo>
                    <a:pt x="247650" y="0"/>
                  </a:lnTo>
                  <a:lnTo>
                    <a:pt x="516255" y="130492"/>
                  </a:lnTo>
                  <a:lnTo>
                    <a:pt x="537210" y="428625"/>
                  </a:lnTo>
                  <a:lnTo>
                    <a:pt x="289560" y="596265"/>
                  </a:lnTo>
                  <a:close/>
                  <a:moveTo>
                    <a:pt x="27622" y="461963"/>
                  </a:moveTo>
                  <a:lnTo>
                    <a:pt x="289560" y="589598"/>
                  </a:lnTo>
                  <a:lnTo>
                    <a:pt x="530543" y="426720"/>
                  </a:lnTo>
                  <a:lnTo>
                    <a:pt x="509588" y="136208"/>
                  </a:lnTo>
                  <a:lnTo>
                    <a:pt x="247650" y="7620"/>
                  </a:lnTo>
                  <a:lnTo>
                    <a:pt x="6667" y="170498"/>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0" name="Google Shape;200;p3"/>
            <p:cNvSpPr/>
            <p:nvPr/>
          </p:nvSpPr>
          <p:spPr>
            <a:xfrm>
              <a:off x="5891212" y="4013834"/>
              <a:ext cx="537209" cy="596265"/>
            </a:xfrm>
            <a:custGeom>
              <a:avLst/>
              <a:gdLst/>
              <a:ahLst/>
              <a:cxnLst/>
              <a:rect l="l" t="t" r="r" b="b"/>
              <a:pathLst>
                <a:path w="537209" h="596265" extrusionOk="0">
                  <a:moveTo>
                    <a:pt x="289560" y="596265"/>
                  </a:moveTo>
                  <a:lnTo>
                    <a:pt x="20955" y="465772"/>
                  </a:lnTo>
                  <a:lnTo>
                    <a:pt x="0" y="167640"/>
                  </a:lnTo>
                  <a:lnTo>
                    <a:pt x="247650" y="0"/>
                  </a:lnTo>
                  <a:lnTo>
                    <a:pt x="516255" y="130493"/>
                  </a:lnTo>
                  <a:lnTo>
                    <a:pt x="537210" y="428625"/>
                  </a:lnTo>
                  <a:lnTo>
                    <a:pt x="289560" y="596265"/>
                  </a:lnTo>
                  <a:close/>
                  <a:moveTo>
                    <a:pt x="27622" y="461963"/>
                  </a:moveTo>
                  <a:lnTo>
                    <a:pt x="289560" y="589597"/>
                  </a:lnTo>
                  <a:lnTo>
                    <a:pt x="530543" y="426720"/>
                  </a:lnTo>
                  <a:lnTo>
                    <a:pt x="509588" y="136208"/>
                  </a:lnTo>
                  <a:lnTo>
                    <a:pt x="247650" y="8573"/>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1" name="Google Shape;201;p3"/>
            <p:cNvSpPr/>
            <p:nvPr/>
          </p:nvSpPr>
          <p:spPr>
            <a:xfrm>
              <a:off x="4139564" y="4582477"/>
              <a:ext cx="537210" cy="596265"/>
            </a:xfrm>
            <a:custGeom>
              <a:avLst/>
              <a:gdLst/>
              <a:ahLst/>
              <a:cxnLst/>
              <a:rect l="l" t="t" r="r" b="b"/>
              <a:pathLst>
                <a:path w="537210" h="596265" extrusionOk="0">
                  <a:moveTo>
                    <a:pt x="289560" y="596265"/>
                  </a:moveTo>
                  <a:lnTo>
                    <a:pt x="20955" y="465772"/>
                  </a:lnTo>
                  <a:lnTo>
                    <a:pt x="0" y="167640"/>
                  </a:lnTo>
                  <a:lnTo>
                    <a:pt x="247650" y="0"/>
                  </a:lnTo>
                  <a:lnTo>
                    <a:pt x="516255" y="130492"/>
                  </a:lnTo>
                  <a:lnTo>
                    <a:pt x="537210" y="428625"/>
                  </a:lnTo>
                  <a:lnTo>
                    <a:pt x="289560" y="596265"/>
                  </a:lnTo>
                  <a:close/>
                  <a:moveTo>
                    <a:pt x="27623" y="461010"/>
                  </a:moveTo>
                  <a:lnTo>
                    <a:pt x="289560" y="588645"/>
                  </a:lnTo>
                  <a:lnTo>
                    <a:pt x="530543" y="425767"/>
                  </a:lnTo>
                  <a:lnTo>
                    <a:pt x="509588" y="135255"/>
                  </a:lnTo>
                  <a:lnTo>
                    <a:pt x="247650" y="7620"/>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2" name="Google Shape;202;p3"/>
            <p:cNvSpPr/>
            <p:nvPr/>
          </p:nvSpPr>
          <p:spPr>
            <a:xfrm>
              <a:off x="4649152" y="4545329"/>
              <a:ext cx="537210" cy="596264"/>
            </a:xfrm>
            <a:custGeom>
              <a:avLst/>
              <a:gdLst/>
              <a:ahLst/>
              <a:cxnLst/>
              <a:rect l="l" t="t" r="r" b="b"/>
              <a:pathLst>
                <a:path w="537210" h="596264" extrusionOk="0">
                  <a:moveTo>
                    <a:pt x="289560" y="596265"/>
                  </a:moveTo>
                  <a:lnTo>
                    <a:pt x="20955" y="465772"/>
                  </a:lnTo>
                  <a:lnTo>
                    <a:pt x="0" y="167640"/>
                  </a:lnTo>
                  <a:lnTo>
                    <a:pt x="247650" y="0"/>
                  </a:lnTo>
                  <a:lnTo>
                    <a:pt x="516255" y="130492"/>
                  </a:lnTo>
                  <a:lnTo>
                    <a:pt x="537210" y="428625"/>
                  </a:lnTo>
                  <a:lnTo>
                    <a:pt x="289560" y="596265"/>
                  </a:lnTo>
                  <a:close/>
                  <a:moveTo>
                    <a:pt x="27623" y="461963"/>
                  </a:moveTo>
                  <a:lnTo>
                    <a:pt x="289560" y="589597"/>
                  </a:lnTo>
                  <a:lnTo>
                    <a:pt x="530543" y="426720"/>
                  </a:lnTo>
                  <a:lnTo>
                    <a:pt x="509588" y="136207"/>
                  </a:lnTo>
                  <a:lnTo>
                    <a:pt x="247650" y="8572"/>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3" name="Google Shape;203;p3"/>
            <p:cNvSpPr/>
            <p:nvPr/>
          </p:nvSpPr>
          <p:spPr>
            <a:xfrm>
              <a:off x="5158739" y="4509134"/>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9578"/>
                  </a:lnTo>
                  <a:lnTo>
                    <a:pt x="289560" y="596265"/>
                  </a:lnTo>
                  <a:close/>
                  <a:moveTo>
                    <a:pt x="26670" y="461963"/>
                  </a:moveTo>
                  <a:lnTo>
                    <a:pt x="288607" y="589597"/>
                  </a:lnTo>
                  <a:lnTo>
                    <a:pt x="529590" y="426720"/>
                  </a:lnTo>
                  <a:lnTo>
                    <a:pt x="508635" y="136208"/>
                  </a:lnTo>
                  <a:lnTo>
                    <a:pt x="246698"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4" name="Google Shape;204;p3"/>
            <p:cNvSpPr/>
            <p:nvPr/>
          </p:nvSpPr>
          <p:spPr>
            <a:xfrm>
              <a:off x="5320665" y="3608069"/>
              <a:ext cx="45719" cy="45720"/>
            </a:xfrm>
            <a:custGeom>
              <a:avLst/>
              <a:gdLst/>
              <a:ahLst/>
              <a:cxnLst/>
              <a:rect l="l" t="t" r="r" b="b"/>
              <a:pathLst>
                <a:path w="45719"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5" name="Google Shape;205;p3"/>
            <p:cNvSpPr/>
            <p:nvPr/>
          </p:nvSpPr>
          <p:spPr>
            <a:xfrm>
              <a:off x="7555230" y="2704147"/>
              <a:ext cx="45719" cy="45719"/>
            </a:xfrm>
            <a:custGeom>
              <a:avLst/>
              <a:gdLst/>
              <a:ahLst/>
              <a:cxnLst/>
              <a:rect l="l" t="t" r="r" b="b"/>
              <a:pathLst>
                <a:path w="45719" h="45719"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6" name="Google Shape;206;p3"/>
            <p:cNvSpPr/>
            <p:nvPr/>
          </p:nvSpPr>
          <p:spPr>
            <a:xfrm>
              <a:off x="7849552" y="3131819"/>
              <a:ext cx="45719" cy="45720"/>
            </a:xfrm>
            <a:custGeom>
              <a:avLst/>
              <a:gdLst/>
              <a:ahLst/>
              <a:cxnLst/>
              <a:rect l="l" t="t" r="r" b="b"/>
              <a:pathLst>
                <a:path w="45719" h="45720" extrusionOk="0">
                  <a:moveTo>
                    <a:pt x="45720" y="22860"/>
                  </a:moveTo>
                  <a:cubicBezTo>
                    <a:pt x="45720" y="35242"/>
                    <a:pt x="35242" y="45720"/>
                    <a:pt x="22860" y="45720"/>
                  </a:cubicBezTo>
                  <a:cubicBezTo>
                    <a:pt x="10478" y="45720"/>
                    <a:pt x="0" y="35242"/>
                    <a:pt x="0" y="22860"/>
                  </a:cubicBezTo>
                  <a:cubicBezTo>
                    <a:pt x="0" y="10477"/>
                    <a:pt x="10478" y="0"/>
                    <a:pt x="22860" y="0"/>
                  </a:cubicBezTo>
                  <a:cubicBezTo>
                    <a:pt x="35242"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7" name="Google Shape;207;p3"/>
            <p:cNvSpPr/>
            <p:nvPr/>
          </p:nvSpPr>
          <p:spPr>
            <a:xfrm>
              <a:off x="6541769" y="2782251"/>
              <a:ext cx="45720" cy="45720"/>
            </a:xfrm>
            <a:custGeom>
              <a:avLst/>
              <a:gdLst/>
              <a:ahLst/>
              <a:cxnLst/>
              <a:rect l="l" t="t" r="r" b="b"/>
              <a:pathLst>
                <a:path w="45720" h="45720" extrusionOk="0">
                  <a:moveTo>
                    <a:pt x="45720" y="22860"/>
                  </a:moveTo>
                  <a:cubicBezTo>
                    <a:pt x="45720" y="35243"/>
                    <a:pt x="35243" y="45720"/>
                    <a:pt x="22860" y="45720"/>
                  </a:cubicBezTo>
                  <a:cubicBezTo>
                    <a:pt x="10478" y="45720"/>
                    <a:pt x="0" y="35243"/>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8" name="Google Shape;208;p3"/>
            <p:cNvSpPr/>
            <p:nvPr/>
          </p:nvSpPr>
          <p:spPr>
            <a:xfrm>
              <a:off x="7070407" y="3039366"/>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9" name="Google Shape;209;p3"/>
            <p:cNvSpPr/>
            <p:nvPr/>
          </p:nvSpPr>
          <p:spPr>
            <a:xfrm>
              <a:off x="6890384" y="4082414"/>
              <a:ext cx="45720" cy="45719"/>
            </a:xfrm>
            <a:custGeom>
              <a:avLst/>
              <a:gdLst/>
              <a:ahLst/>
              <a:cxnLst/>
              <a:rect l="l" t="t" r="r" b="b"/>
              <a:pathLst>
                <a:path w="45720" h="45719"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0" name="Google Shape;210;p3"/>
            <p:cNvSpPr/>
            <p:nvPr/>
          </p:nvSpPr>
          <p:spPr>
            <a:xfrm>
              <a:off x="7621905" y="3594734"/>
              <a:ext cx="45719" cy="45720"/>
            </a:xfrm>
            <a:custGeom>
              <a:avLst/>
              <a:gdLst/>
              <a:ahLst/>
              <a:cxnLst/>
              <a:rect l="l" t="t" r="r" b="b"/>
              <a:pathLst>
                <a:path w="45719" h="45720"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1" name="Google Shape;211;p3"/>
            <p:cNvSpPr/>
            <p:nvPr/>
          </p:nvSpPr>
          <p:spPr>
            <a:xfrm>
              <a:off x="6339840" y="3535619"/>
              <a:ext cx="45719" cy="45780"/>
            </a:xfrm>
            <a:custGeom>
              <a:avLst/>
              <a:gdLst/>
              <a:ahLst/>
              <a:cxnLst/>
              <a:rect l="l" t="t" r="r" b="b"/>
              <a:pathLst>
                <a:path w="45719" h="45780" extrusionOk="0">
                  <a:moveTo>
                    <a:pt x="45720" y="22920"/>
                  </a:moveTo>
                  <a:cubicBezTo>
                    <a:pt x="45720" y="35303"/>
                    <a:pt x="35242" y="45780"/>
                    <a:pt x="22860" y="45780"/>
                  </a:cubicBezTo>
                  <a:cubicBezTo>
                    <a:pt x="10477" y="45780"/>
                    <a:pt x="0" y="35303"/>
                    <a:pt x="0" y="22920"/>
                  </a:cubicBezTo>
                  <a:cubicBezTo>
                    <a:pt x="0" y="10538"/>
                    <a:pt x="10477"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2" name="Google Shape;212;p3"/>
            <p:cNvSpPr/>
            <p:nvPr/>
          </p:nvSpPr>
          <p:spPr>
            <a:xfrm>
              <a:off x="5649277" y="4619624"/>
              <a:ext cx="45719" cy="45719"/>
            </a:xfrm>
            <a:custGeom>
              <a:avLst/>
              <a:gdLst/>
              <a:ahLst/>
              <a:cxnLst/>
              <a:rect l="l" t="t" r="r" b="b"/>
              <a:pathLst>
                <a:path w="45719" h="45719"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3" name="Google Shape;213;p3"/>
            <p:cNvSpPr/>
            <p:nvPr/>
          </p:nvSpPr>
          <p:spPr>
            <a:xfrm>
              <a:off x="5832157" y="3569969"/>
              <a:ext cx="45720" cy="45720"/>
            </a:xfrm>
            <a:custGeom>
              <a:avLst/>
              <a:gdLst/>
              <a:ahLst/>
              <a:cxnLst/>
              <a:rect l="l" t="t" r="r" b="b"/>
              <a:pathLst>
                <a:path w="45720"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4" name="Google Shape;214;p3"/>
            <p:cNvSpPr/>
            <p:nvPr/>
          </p:nvSpPr>
          <p:spPr>
            <a:xfrm>
              <a:off x="6116954" y="3997581"/>
              <a:ext cx="45720" cy="45780"/>
            </a:xfrm>
            <a:custGeom>
              <a:avLst/>
              <a:gdLst/>
              <a:ahLst/>
              <a:cxnLst/>
              <a:rect l="l" t="t" r="r" b="b"/>
              <a:pathLst>
                <a:path w="45720" h="45780" extrusionOk="0">
                  <a:moveTo>
                    <a:pt x="45720" y="22920"/>
                  </a:moveTo>
                  <a:cubicBezTo>
                    <a:pt x="45720" y="35303"/>
                    <a:pt x="35242" y="45780"/>
                    <a:pt x="22860" y="45780"/>
                  </a:cubicBezTo>
                  <a:cubicBezTo>
                    <a:pt x="10478" y="45780"/>
                    <a:pt x="0" y="35303"/>
                    <a:pt x="0" y="22920"/>
                  </a:cubicBezTo>
                  <a:cubicBezTo>
                    <a:pt x="0" y="10538"/>
                    <a:pt x="10478"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5" name="Google Shape;215;p3"/>
            <p:cNvSpPr/>
            <p:nvPr/>
          </p:nvSpPr>
          <p:spPr>
            <a:xfrm>
              <a:off x="5097779" y="4068066"/>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6" name="Google Shape;216;p3"/>
            <p:cNvSpPr/>
            <p:nvPr/>
          </p:nvSpPr>
          <p:spPr>
            <a:xfrm>
              <a:off x="5540692" y="3150809"/>
              <a:ext cx="45720" cy="45780"/>
            </a:xfrm>
            <a:custGeom>
              <a:avLst/>
              <a:gdLst/>
              <a:ahLst/>
              <a:cxnLst/>
              <a:rect l="l" t="t" r="r" b="b"/>
              <a:pathLst>
                <a:path w="45720" h="45780" extrusionOk="0">
                  <a:moveTo>
                    <a:pt x="45720" y="22920"/>
                  </a:moveTo>
                  <a:cubicBezTo>
                    <a:pt x="45720" y="35303"/>
                    <a:pt x="35242" y="45780"/>
                    <a:pt x="22860" y="45780"/>
                  </a:cubicBezTo>
                  <a:cubicBezTo>
                    <a:pt x="10478" y="45780"/>
                    <a:pt x="0" y="35303"/>
                    <a:pt x="0" y="22920"/>
                  </a:cubicBezTo>
                  <a:cubicBezTo>
                    <a:pt x="0" y="10538"/>
                    <a:pt x="10478"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17" name="Google Shape;217;p3"/>
          <p:cNvGrpSpPr/>
          <p:nvPr/>
        </p:nvGrpSpPr>
        <p:grpSpPr>
          <a:xfrm rot="10800000">
            <a:off x="6847106" y="3800011"/>
            <a:ext cx="6348884" cy="3457697"/>
            <a:chOff x="2433637" y="1433512"/>
            <a:chExt cx="7322819" cy="3988117"/>
          </a:xfrm>
        </p:grpSpPr>
        <p:sp>
          <p:nvSpPr>
            <p:cNvPr id="218" name="Google Shape;218;p3"/>
            <p:cNvSpPr/>
            <p:nvPr/>
          </p:nvSpPr>
          <p:spPr>
            <a:xfrm>
              <a:off x="5944552" y="1433512"/>
              <a:ext cx="584834" cy="598169"/>
            </a:xfrm>
            <a:custGeom>
              <a:avLst/>
              <a:gdLst/>
              <a:ahLst/>
              <a:cxnLst/>
              <a:rect l="l" t="t" r="r" b="b"/>
              <a:pathLst>
                <a:path w="584834" h="598169" extrusionOk="0">
                  <a:moveTo>
                    <a:pt x="225742" y="598170"/>
                  </a:moveTo>
                  <a:lnTo>
                    <a:pt x="0" y="390525"/>
                  </a:lnTo>
                  <a:lnTo>
                    <a:pt x="66675" y="91440"/>
                  </a:lnTo>
                  <a:lnTo>
                    <a:pt x="360045" y="0"/>
                  </a:lnTo>
                  <a:lnTo>
                    <a:pt x="584835" y="207645"/>
                  </a:lnTo>
                  <a:lnTo>
                    <a:pt x="518160" y="506730"/>
                  </a:lnTo>
                  <a:lnTo>
                    <a:pt x="225742" y="598170"/>
                  </a:lnTo>
                  <a:close/>
                  <a:moveTo>
                    <a:pt x="6667" y="388620"/>
                  </a:moveTo>
                  <a:lnTo>
                    <a:pt x="226695" y="590550"/>
                  </a:lnTo>
                  <a:lnTo>
                    <a:pt x="512445" y="501015"/>
                  </a:lnTo>
                  <a:lnTo>
                    <a:pt x="578167" y="208598"/>
                  </a:lnTo>
                  <a:lnTo>
                    <a:pt x="358140" y="6668"/>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9" name="Google Shape;219;p3"/>
            <p:cNvSpPr/>
            <p:nvPr/>
          </p:nvSpPr>
          <p:spPr>
            <a:xfrm>
              <a:off x="6456044" y="1547812"/>
              <a:ext cx="584835" cy="598170"/>
            </a:xfrm>
            <a:custGeom>
              <a:avLst/>
              <a:gdLst/>
              <a:ahLst/>
              <a:cxnLst/>
              <a:rect l="l" t="t" r="r" b="b"/>
              <a:pathLst>
                <a:path w="584835" h="598170" extrusionOk="0">
                  <a:moveTo>
                    <a:pt x="225743" y="598170"/>
                  </a:moveTo>
                  <a:lnTo>
                    <a:pt x="0" y="390525"/>
                  </a:lnTo>
                  <a:lnTo>
                    <a:pt x="66675" y="91440"/>
                  </a:lnTo>
                  <a:lnTo>
                    <a:pt x="359093" y="0"/>
                  </a:lnTo>
                  <a:lnTo>
                    <a:pt x="584835" y="207645"/>
                  </a:lnTo>
                  <a:lnTo>
                    <a:pt x="518160" y="506730"/>
                  </a:lnTo>
                  <a:lnTo>
                    <a:pt x="225743" y="598170"/>
                  </a:lnTo>
                  <a:close/>
                  <a:moveTo>
                    <a:pt x="7620" y="388620"/>
                  </a:moveTo>
                  <a:lnTo>
                    <a:pt x="227648" y="591503"/>
                  </a:lnTo>
                  <a:lnTo>
                    <a:pt x="513398" y="501967"/>
                  </a:lnTo>
                  <a:lnTo>
                    <a:pt x="579120" y="209550"/>
                  </a:lnTo>
                  <a:lnTo>
                    <a:pt x="359093" y="6667"/>
                  </a:lnTo>
                  <a:lnTo>
                    <a:pt x="73343" y="96203"/>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0" name="Google Shape;220;p3"/>
            <p:cNvSpPr/>
            <p:nvPr/>
          </p:nvSpPr>
          <p:spPr>
            <a:xfrm>
              <a:off x="8502967" y="2007869"/>
              <a:ext cx="584834" cy="598169"/>
            </a:xfrm>
            <a:custGeom>
              <a:avLst/>
              <a:gdLst/>
              <a:ahLst/>
              <a:cxnLst/>
              <a:rect l="l" t="t" r="r" b="b"/>
              <a:pathLst>
                <a:path w="584834" h="598169" extrusionOk="0">
                  <a:moveTo>
                    <a:pt x="225743" y="598170"/>
                  </a:moveTo>
                  <a:lnTo>
                    <a:pt x="0" y="390525"/>
                  </a:lnTo>
                  <a:lnTo>
                    <a:pt x="66675" y="91440"/>
                  </a:lnTo>
                  <a:lnTo>
                    <a:pt x="359093" y="0"/>
                  </a:lnTo>
                  <a:lnTo>
                    <a:pt x="584835" y="207645"/>
                  </a:lnTo>
                  <a:lnTo>
                    <a:pt x="518160" y="506730"/>
                  </a:lnTo>
                  <a:lnTo>
                    <a:pt x="225743" y="598170"/>
                  </a:lnTo>
                  <a:close/>
                  <a:moveTo>
                    <a:pt x="7620" y="387668"/>
                  </a:moveTo>
                  <a:lnTo>
                    <a:pt x="227647" y="590550"/>
                  </a:lnTo>
                  <a:lnTo>
                    <a:pt x="513397" y="501015"/>
                  </a:lnTo>
                  <a:lnTo>
                    <a:pt x="579120" y="208597"/>
                  </a:lnTo>
                  <a:lnTo>
                    <a:pt x="359093" y="6668"/>
                  </a:lnTo>
                  <a:lnTo>
                    <a:pt x="73343" y="96203"/>
                  </a:lnTo>
                  <a:lnTo>
                    <a:pt x="7620"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1" name="Google Shape;221;p3"/>
            <p:cNvSpPr/>
            <p:nvPr/>
          </p:nvSpPr>
          <p:spPr>
            <a:xfrm>
              <a:off x="9015412" y="2122169"/>
              <a:ext cx="584835" cy="598170"/>
            </a:xfrm>
            <a:custGeom>
              <a:avLst/>
              <a:gdLst/>
              <a:ahLst/>
              <a:cxnLst/>
              <a:rect l="l" t="t" r="r" b="b"/>
              <a:pathLst>
                <a:path w="584835" h="598170" extrusionOk="0">
                  <a:moveTo>
                    <a:pt x="225743" y="598170"/>
                  </a:moveTo>
                  <a:lnTo>
                    <a:pt x="0" y="390525"/>
                  </a:lnTo>
                  <a:lnTo>
                    <a:pt x="66675" y="91440"/>
                  </a:lnTo>
                  <a:lnTo>
                    <a:pt x="359093" y="0"/>
                  </a:lnTo>
                  <a:lnTo>
                    <a:pt x="584835" y="207645"/>
                  </a:lnTo>
                  <a:lnTo>
                    <a:pt x="518160" y="506730"/>
                  </a:lnTo>
                  <a:lnTo>
                    <a:pt x="225743" y="598170"/>
                  </a:lnTo>
                  <a:close/>
                  <a:moveTo>
                    <a:pt x="6668" y="388620"/>
                  </a:moveTo>
                  <a:lnTo>
                    <a:pt x="226695" y="591502"/>
                  </a:lnTo>
                  <a:lnTo>
                    <a:pt x="512445" y="501967"/>
                  </a:lnTo>
                  <a:lnTo>
                    <a:pt x="578168" y="209550"/>
                  </a:lnTo>
                  <a:lnTo>
                    <a:pt x="358140" y="6667"/>
                  </a:lnTo>
                  <a:lnTo>
                    <a:pt x="72390" y="96202"/>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2" name="Google Shape;222;p3"/>
            <p:cNvSpPr/>
            <p:nvPr/>
          </p:nvSpPr>
          <p:spPr>
            <a:xfrm>
              <a:off x="6100762" y="1934526"/>
              <a:ext cx="584834" cy="598170"/>
            </a:xfrm>
            <a:custGeom>
              <a:avLst/>
              <a:gdLst/>
              <a:ahLst/>
              <a:cxnLst/>
              <a:rect l="l" t="t" r="r" b="b"/>
              <a:pathLst>
                <a:path w="584834" h="598170" extrusionOk="0">
                  <a:moveTo>
                    <a:pt x="225743" y="598170"/>
                  </a:moveTo>
                  <a:lnTo>
                    <a:pt x="0" y="390525"/>
                  </a:lnTo>
                  <a:lnTo>
                    <a:pt x="66675" y="91440"/>
                  </a:lnTo>
                  <a:lnTo>
                    <a:pt x="359093" y="0"/>
                  </a:lnTo>
                  <a:lnTo>
                    <a:pt x="584835" y="207645"/>
                  </a:lnTo>
                  <a:lnTo>
                    <a:pt x="518160" y="506730"/>
                  </a:lnTo>
                  <a:lnTo>
                    <a:pt x="225743" y="598170"/>
                  </a:lnTo>
                  <a:close/>
                  <a:moveTo>
                    <a:pt x="7620" y="387668"/>
                  </a:moveTo>
                  <a:lnTo>
                    <a:pt x="227647" y="590550"/>
                  </a:lnTo>
                  <a:lnTo>
                    <a:pt x="513397" y="501015"/>
                  </a:lnTo>
                  <a:lnTo>
                    <a:pt x="579120" y="208598"/>
                  </a:lnTo>
                  <a:lnTo>
                    <a:pt x="359093" y="5715"/>
                  </a:lnTo>
                  <a:lnTo>
                    <a:pt x="73343" y="95250"/>
                  </a:lnTo>
                  <a:lnTo>
                    <a:pt x="7620"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3" name="Google Shape;223;p3"/>
            <p:cNvSpPr/>
            <p:nvPr/>
          </p:nvSpPr>
          <p:spPr>
            <a:xfrm>
              <a:off x="6612254" y="2048826"/>
              <a:ext cx="584834" cy="598170"/>
            </a:xfrm>
            <a:custGeom>
              <a:avLst/>
              <a:gdLst/>
              <a:ahLst/>
              <a:cxnLst/>
              <a:rect l="l" t="t" r="r" b="b"/>
              <a:pathLst>
                <a:path w="584834" h="598170" extrusionOk="0">
                  <a:moveTo>
                    <a:pt x="225742" y="598170"/>
                  </a:moveTo>
                  <a:lnTo>
                    <a:pt x="0" y="390525"/>
                  </a:lnTo>
                  <a:lnTo>
                    <a:pt x="66675" y="91440"/>
                  </a:lnTo>
                  <a:lnTo>
                    <a:pt x="359092" y="0"/>
                  </a:lnTo>
                  <a:lnTo>
                    <a:pt x="584835" y="207645"/>
                  </a:lnTo>
                  <a:lnTo>
                    <a:pt x="518160" y="506730"/>
                  </a:lnTo>
                  <a:lnTo>
                    <a:pt x="225742" y="598170"/>
                  </a:lnTo>
                  <a:close/>
                  <a:moveTo>
                    <a:pt x="7620" y="388620"/>
                  </a:moveTo>
                  <a:lnTo>
                    <a:pt x="227647" y="591503"/>
                  </a:lnTo>
                  <a:lnTo>
                    <a:pt x="513397" y="501968"/>
                  </a:lnTo>
                  <a:lnTo>
                    <a:pt x="579120" y="209550"/>
                  </a:lnTo>
                  <a:lnTo>
                    <a:pt x="359092" y="6668"/>
                  </a:lnTo>
                  <a:lnTo>
                    <a:pt x="73342" y="96202"/>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4" name="Google Shape;224;p3"/>
            <p:cNvSpPr/>
            <p:nvPr/>
          </p:nvSpPr>
          <p:spPr>
            <a:xfrm>
              <a:off x="8148637" y="2393632"/>
              <a:ext cx="584835" cy="598170"/>
            </a:xfrm>
            <a:custGeom>
              <a:avLst/>
              <a:gdLst/>
              <a:ahLst/>
              <a:cxnLst/>
              <a:rect l="l" t="t" r="r" b="b"/>
              <a:pathLst>
                <a:path w="584835" h="598170" extrusionOk="0">
                  <a:moveTo>
                    <a:pt x="224790" y="598170"/>
                  </a:moveTo>
                  <a:lnTo>
                    <a:pt x="0" y="390525"/>
                  </a:lnTo>
                  <a:lnTo>
                    <a:pt x="66675" y="91440"/>
                  </a:lnTo>
                  <a:lnTo>
                    <a:pt x="359093" y="0"/>
                  </a:lnTo>
                  <a:lnTo>
                    <a:pt x="584835" y="207645"/>
                  </a:lnTo>
                  <a:lnTo>
                    <a:pt x="518160" y="506730"/>
                  </a:lnTo>
                  <a:lnTo>
                    <a:pt x="224790" y="598170"/>
                  </a:lnTo>
                  <a:close/>
                  <a:moveTo>
                    <a:pt x="6668" y="387667"/>
                  </a:moveTo>
                  <a:lnTo>
                    <a:pt x="226695" y="590550"/>
                  </a:lnTo>
                  <a:lnTo>
                    <a:pt x="512445" y="501015"/>
                  </a:lnTo>
                  <a:lnTo>
                    <a:pt x="578168" y="208597"/>
                  </a:lnTo>
                  <a:lnTo>
                    <a:pt x="358140" y="5715"/>
                  </a:lnTo>
                  <a:lnTo>
                    <a:pt x="72390" y="95250"/>
                  </a:lnTo>
                  <a:lnTo>
                    <a:pt x="6668"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5" name="Google Shape;225;p3"/>
            <p:cNvSpPr/>
            <p:nvPr/>
          </p:nvSpPr>
          <p:spPr>
            <a:xfrm>
              <a:off x="8660129" y="2507932"/>
              <a:ext cx="584834" cy="598170"/>
            </a:xfrm>
            <a:custGeom>
              <a:avLst/>
              <a:gdLst/>
              <a:ahLst/>
              <a:cxnLst/>
              <a:rect l="l" t="t" r="r" b="b"/>
              <a:pathLst>
                <a:path w="584834" h="598170" extrusionOk="0">
                  <a:moveTo>
                    <a:pt x="225743" y="598170"/>
                  </a:moveTo>
                  <a:lnTo>
                    <a:pt x="0" y="390525"/>
                  </a:lnTo>
                  <a:lnTo>
                    <a:pt x="66675" y="91440"/>
                  </a:lnTo>
                  <a:lnTo>
                    <a:pt x="359093" y="0"/>
                  </a:lnTo>
                  <a:lnTo>
                    <a:pt x="584835" y="207645"/>
                  </a:lnTo>
                  <a:lnTo>
                    <a:pt x="518160" y="506730"/>
                  </a:lnTo>
                  <a:lnTo>
                    <a:pt x="225743" y="598170"/>
                  </a:lnTo>
                  <a:close/>
                  <a:moveTo>
                    <a:pt x="6668" y="388620"/>
                  </a:moveTo>
                  <a:lnTo>
                    <a:pt x="226695" y="591502"/>
                  </a:lnTo>
                  <a:lnTo>
                    <a:pt x="512445" y="501967"/>
                  </a:lnTo>
                  <a:lnTo>
                    <a:pt x="578168" y="209550"/>
                  </a:lnTo>
                  <a:lnTo>
                    <a:pt x="358140" y="6667"/>
                  </a:lnTo>
                  <a:lnTo>
                    <a:pt x="72390" y="96202"/>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6" name="Google Shape;226;p3"/>
            <p:cNvSpPr/>
            <p:nvPr/>
          </p:nvSpPr>
          <p:spPr>
            <a:xfrm>
              <a:off x="9171622" y="2623184"/>
              <a:ext cx="584834" cy="598169"/>
            </a:xfrm>
            <a:custGeom>
              <a:avLst/>
              <a:gdLst/>
              <a:ahLst/>
              <a:cxnLst/>
              <a:rect l="l" t="t" r="r" b="b"/>
              <a:pathLst>
                <a:path w="584834" h="598169" extrusionOk="0">
                  <a:moveTo>
                    <a:pt x="225742" y="598170"/>
                  </a:moveTo>
                  <a:lnTo>
                    <a:pt x="0" y="390525"/>
                  </a:lnTo>
                  <a:lnTo>
                    <a:pt x="66675" y="91440"/>
                  </a:lnTo>
                  <a:lnTo>
                    <a:pt x="359092" y="0"/>
                  </a:lnTo>
                  <a:lnTo>
                    <a:pt x="584835" y="207645"/>
                  </a:lnTo>
                  <a:lnTo>
                    <a:pt x="518160" y="506730"/>
                  </a:lnTo>
                  <a:lnTo>
                    <a:pt x="225742" y="598170"/>
                  </a:lnTo>
                  <a:close/>
                  <a:moveTo>
                    <a:pt x="7620" y="387668"/>
                  </a:moveTo>
                  <a:lnTo>
                    <a:pt x="227647" y="590550"/>
                  </a:lnTo>
                  <a:lnTo>
                    <a:pt x="513397" y="501015"/>
                  </a:lnTo>
                  <a:lnTo>
                    <a:pt x="579120" y="208598"/>
                  </a:lnTo>
                  <a:lnTo>
                    <a:pt x="358140" y="6667"/>
                  </a:lnTo>
                  <a:lnTo>
                    <a:pt x="72390" y="96202"/>
                  </a:lnTo>
                  <a:lnTo>
                    <a:pt x="7620"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7" name="Google Shape;227;p3"/>
            <p:cNvSpPr/>
            <p:nvPr/>
          </p:nvSpPr>
          <p:spPr>
            <a:xfrm>
              <a:off x="4722494" y="2090737"/>
              <a:ext cx="584835" cy="598170"/>
            </a:xfrm>
            <a:custGeom>
              <a:avLst/>
              <a:gdLst/>
              <a:ahLst/>
              <a:cxnLst/>
              <a:rect l="l" t="t" r="r" b="b"/>
              <a:pathLst>
                <a:path w="584835" h="598170" extrusionOk="0">
                  <a:moveTo>
                    <a:pt x="224790" y="598170"/>
                  </a:moveTo>
                  <a:lnTo>
                    <a:pt x="0" y="390525"/>
                  </a:lnTo>
                  <a:lnTo>
                    <a:pt x="66675" y="91440"/>
                  </a:lnTo>
                  <a:lnTo>
                    <a:pt x="359092" y="0"/>
                  </a:lnTo>
                  <a:lnTo>
                    <a:pt x="584835" y="207645"/>
                  </a:lnTo>
                  <a:lnTo>
                    <a:pt x="518160" y="506730"/>
                  </a:lnTo>
                  <a:lnTo>
                    <a:pt x="224790" y="598170"/>
                  </a:lnTo>
                  <a:close/>
                  <a:moveTo>
                    <a:pt x="6667" y="387667"/>
                  </a:moveTo>
                  <a:lnTo>
                    <a:pt x="226695" y="590550"/>
                  </a:lnTo>
                  <a:lnTo>
                    <a:pt x="512445" y="501015"/>
                  </a:lnTo>
                  <a:lnTo>
                    <a:pt x="578168" y="209550"/>
                  </a:lnTo>
                  <a:lnTo>
                    <a:pt x="358140" y="6667"/>
                  </a:lnTo>
                  <a:lnTo>
                    <a:pt x="72390" y="96202"/>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8" name="Google Shape;228;p3"/>
            <p:cNvSpPr/>
            <p:nvPr/>
          </p:nvSpPr>
          <p:spPr>
            <a:xfrm>
              <a:off x="5233987" y="2205037"/>
              <a:ext cx="584834" cy="598170"/>
            </a:xfrm>
            <a:custGeom>
              <a:avLst/>
              <a:gdLst/>
              <a:ahLst/>
              <a:cxnLst/>
              <a:rect l="l" t="t" r="r" b="b"/>
              <a:pathLst>
                <a:path w="584834" h="598170" extrusionOk="0">
                  <a:moveTo>
                    <a:pt x="225743" y="598170"/>
                  </a:moveTo>
                  <a:lnTo>
                    <a:pt x="0" y="390525"/>
                  </a:lnTo>
                  <a:lnTo>
                    <a:pt x="66675" y="91440"/>
                  </a:lnTo>
                  <a:lnTo>
                    <a:pt x="359093" y="0"/>
                  </a:lnTo>
                  <a:lnTo>
                    <a:pt x="584835" y="207645"/>
                  </a:lnTo>
                  <a:lnTo>
                    <a:pt x="518160" y="506730"/>
                  </a:lnTo>
                  <a:lnTo>
                    <a:pt x="225743" y="598170"/>
                  </a:lnTo>
                  <a:close/>
                  <a:moveTo>
                    <a:pt x="6668" y="388620"/>
                  </a:moveTo>
                  <a:lnTo>
                    <a:pt x="226695" y="591503"/>
                  </a:lnTo>
                  <a:lnTo>
                    <a:pt x="512445" y="501967"/>
                  </a:lnTo>
                  <a:lnTo>
                    <a:pt x="578168" y="209550"/>
                  </a:lnTo>
                  <a:lnTo>
                    <a:pt x="358140" y="6667"/>
                  </a:lnTo>
                  <a:lnTo>
                    <a:pt x="72390" y="96202"/>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9" name="Google Shape;229;p3"/>
            <p:cNvSpPr/>
            <p:nvPr/>
          </p:nvSpPr>
          <p:spPr>
            <a:xfrm>
              <a:off x="5745479" y="2320289"/>
              <a:ext cx="584834" cy="598169"/>
            </a:xfrm>
            <a:custGeom>
              <a:avLst/>
              <a:gdLst/>
              <a:ahLst/>
              <a:cxnLst/>
              <a:rect l="l" t="t" r="r" b="b"/>
              <a:pathLst>
                <a:path w="584834" h="598169" extrusionOk="0">
                  <a:moveTo>
                    <a:pt x="225742" y="598170"/>
                  </a:moveTo>
                  <a:lnTo>
                    <a:pt x="0" y="390525"/>
                  </a:lnTo>
                  <a:lnTo>
                    <a:pt x="66675" y="91440"/>
                  </a:lnTo>
                  <a:lnTo>
                    <a:pt x="359092" y="0"/>
                  </a:lnTo>
                  <a:lnTo>
                    <a:pt x="584835" y="207645"/>
                  </a:lnTo>
                  <a:lnTo>
                    <a:pt x="518160" y="506730"/>
                  </a:lnTo>
                  <a:lnTo>
                    <a:pt x="225742" y="598170"/>
                  </a:lnTo>
                  <a:close/>
                  <a:moveTo>
                    <a:pt x="7620" y="387668"/>
                  </a:moveTo>
                  <a:lnTo>
                    <a:pt x="227647" y="590550"/>
                  </a:lnTo>
                  <a:lnTo>
                    <a:pt x="513397" y="501015"/>
                  </a:lnTo>
                  <a:lnTo>
                    <a:pt x="579120" y="208598"/>
                  </a:lnTo>
                  <a:lnTo>
                    <a:pt x="359092" y="5715"/>
                  </a:lnTo>
                  <a:lnTo>
                    <a:pt x="73342" y="95250"/>
                  </a:lnTo>
                  <a:lnTo>
                    <a:pt x="7620"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0" name="Google Shape;230;p3"/>
            <p:cNvSpPr/>
            <p:nvPr/>
          </p:nvSpPr>
          <p:spPr>
            <a:xfrm>
              <a:off x="6256971" y="2434589"/>
              <a:ext cx="584834" cy="598169"/>
            </a:xfrm>
            <a:custGeom>
              <a:avLst/>
              <a:gdLst/>
              <a:ahLst/>
              <a:cxnLst/>
              <a:rect l="l" t="t" r="r" b="b"/>
              <a:pathLst>
                <a:path w="584834" h="598169" extrusionOk="0">
                  <a:moveTo>
                    <a:pt x="225743" y="598170"/>
                  </a:moveTo>
                  <a:lnTo>
                    <a:pt x="0" y="390525"/>
                  </a:lnTo>
                  <a:lnTo>
                    <a:pt x="66675" y="91440"/>
                  </a:lnTo>
                  <a:lnTo>
                    <a:pt x="359093" y="0"/>
                  </a:lnTo>
                  <a:lnTo>
                    <a:pt x="584835" y="207645"/>
                  </a:lnTo>
                  <a:lnTo>
                    <a:pt x="518160" y="506730"/>
                  </a:lnTo>
                  <a:lnTo>
                    <a:pt x="225743" y="598170"/>
                  </a:lnTo>
                  <a:close/>
                  <a:moveTo>
                    <a:pt x="7620" y="388620"/>
                  </a:moveTo>
                  <a:lnTo>
                    <a:pt x="227647" y="591503"/>
                  </a:lnTo>
                  <a:lnTo>
                    <a:pt x="513397" y="501968"/>
                  </a:lnTo>
                  <a:lnTo>
                    <a:pt x="579120" y="209550"/>
                  </a:lnTo>
                  <a:lnTo>
                    <a:pt x="359093" y="6668"/>
                  </a:lnTo>
                  <a:lnTo>
                    <a:pt x="73343" y="96202"/>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1" name="Google Shape;231;p3"/>
            <p:cNvSpPr/>
            <p:nvPr/>
          </p:nvSpPr>
          <p:spPr>
            <a:xfrm>
              <a:off x="6769417" y="2549841"/>
              <a:ext cx="584834" cy="598170"/>
            </a:xfrm>
            <a:custGeom>
              <a:avLst/>
              <a:gdLst/>
              <a:ahLst/>
              <a:cxnLst/>
              <a:rect l="l" t="t" r="r" b="b"/>
              <a:pathLst>
                <a:path w="584834" h="598170" extrusionOk="0">
                  <a:moveTo>
                    <a:pt x="225742" y="598170"/>
                  </a:moveTo>
                  <a:lnTo>
                    <a:pt x="0" y="390525"/>
                  </a:lnTo>
                  <a:lnTo>
                    <a:pt x="66675" y="91440"/>
                  </a:lnTo>
                  <a:lnTo>
                    <a:pt x="359092" y="0"/>
                  </a:lnTo>
                  <a:lnTo>
                    <a:pt x="584835" y="207645"/>
                  </a:lnTo>
                  <a:lnTo>
                    <a:pt x="518160" y="506730"/>
                  </a:lnTo>
                  <a:lnTo>
                    <a:pt x="225742" y="598170"/>
                  </a:lnTo>
                  <a:close/>
                  <a:moveTo>
                    <a:pt x="6667" y="387667"/>
                  </a:moveTo>
                  <a:lnTo>
                    <a:pt x="226695" y="590550"/>
                  </a:lnTo>
                  <a:lnTo>
                    <a:pt x="512445" y="501015"/>
                  </a:lnTo>
                  <a:lnTo>
                    <a:pt x="578168" y="208598"/>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2" name="Google Shape;232;p3"/>
            <p:cNvSpPr/>
            <p:nvPr/>
          </p:nvSpPr>
          <p:spPr>
            <a:xfrm>
              <a:off x="7280909" y="2664141"/>
              <a:ext cx="584834" cy="598170"/>
            </a:xfrm>
            <a:custGeom>
              <a:avLst/>
              <a:gdLst/>
              <a:ahLst/>
              <a:cxnLst/>
              <a:rect l="l" t="t" r="r" b="b"/>
              <a:pathLst>
                <a:path w="584834" h="598170" extrusionOk="0">
                  <a:moveTo>
                    <a:pt x="225742" y="598170"/>
                  </a:moveTo>
                  <a:lnTo>
                    <a:pt x="0" y="390525"/>
                  </a:lnTo>
                  <a:lnTo>
                    <a:pt x="66675" y="91440"/>
                  </a:lnTo>
                  <a:lnTo>
                    <a:pt x="359092" y="0"/>
                  </a:lnTo>
                  <a:lnTo>
                    <a:pt x="584835" y="207645"/>
                  </a:lnTo>
                  <a:lnTo>
                    <a:pt x="518160" y="506730"/>
                  </a:lnTo>
                  <a:lnTo>
                    <a:pt x="225742" y="598170"/>
                  </a:lnTo>
                  <a:close/>
                  <a:moveTo>
                    <a:pt x="7620" y="388620"/>
                  </a:moveTo>
                  <a:lnTo>
                    <a:pt x="227647" y="591503"/>
                  </a:lnTo>
                  <a:lnTo>
                    <a:pt x="513397" y="501967"/>
                  </a:lnTo>
                  <a:lnTo>
                    <a:pt x="579120" y="209550"/>
                  </a:lnTo>
                  <a:lnTo>
                    <a:pt x="358140" y="7620"/>
                  </a:lnTo>
                  <a:lnTo>
                    <a:pt x="72390" y="97155"/>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3" name="Google Shape;233;p3"/>
            <p:cNvSpPr/>
            <p:nvPr/>
          </p:nvSpPr>
          <p:spPr>
            <a:xfrm>
              <a:off x="7792401" y="2779394"/>
              <a:ext cx="584835" cy="598170"/>
            </a:xfrm>
            <a:custGeom>
              <a:avLst/>
              <a:gdLst/>
              <a:ahLst/>
              <a:cxnLst/>
              <a:rect l="l" t="t" r="r" b="b"/>
              <a:pathLst>
                <a:path w="584835" h="598170" extrusionOk="0">
                  <a:moveTo>
                    <a:pt x="225743" y="598170"/>
                  </a:moveTo>
                  <a:lnTo>
                    <a:pt x="0" y="390525"/>
                  </a:lnTo>
                  <a:lnTo>
                    <a:pt x="66675" y="91440"/>
                  </a:lnTo>
                  <a:lnTo>
                    <a:pt x="359093" y="0"/>
                  </a:lnTo>
                  <a:lnTo>
                    <a:pt x="584835" y="207645"/>
                  </a:lnTo>
                  <a:lnTo>
                    <a:pt x="518160" y="506730"/>
                  </a:lnTo>
                  <a:lnTo>
                    <a:pt x="225743" y="598170"/>
                  </a:lnTo>
                  <a:close/>
                  <a:moveTo>
                    <a:pt x="7620" y="387667"/>
                  </a:moveTo>
                  <a:lnTo>
                    <a:pt x="227648" y="590550"/>
                  </a:lnTo>
                  <a:lnTo>
                    <a:pt x="513398" y="501015"/>
                  </a:lnTo>
                  <a:lnTo>
                    <a:pt x="579120" y="208597"/>
                  </a:lnTo>
                  <a:lnTo>
                    <a:pt x="359093" y="6667"/>
                  </a:lnTo>
                  <a:lnTo>
                    <a:pt x="73343" y="96202"/>
                  </a:lnTo>
                  <a:lnTo>
                    <a:pt x="7620"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4" name="Google Shape;234;p3"/>
            <p:cNvSpPr/>
            <p:nvPr/>
          </p:nvSpPr>
          <p:spPr>
            <a:xfrm>
              <a:off x="8305799" y="2893694"/>
              <a:ext cx="584835" cy="598170"/>
            </a:xfrm>
            <a:custGeom>
              <a:avLst/>
              <a:gdLst/>
              <a:ahLst/>
              <a:cxnLst/>
              <a:rect l="l" t="t" r="r" b="b"/>
              <a:pathLst>
                <a:path w="584835" h="598170" extrusionOk="0">
                  <a:moveTo>
                    <a:pt x="224790" y="598170"/>
                  </a:moveTo>
                  <a:lnTo>
                    <a:pt x="223838" y="597218"/>
                  </a:lnTo>
                  <a:lnTo>
                    <a:pt x="0" y="390525"/>
                  </a:lnTo>
                  <a:lnTo>
                    <a:pt x="66675" y="91440"/>
                  </a:lnTo>
                  <a:lnTo>
                    <a:pt x="359093" y="0"/>
                  </a:lnTo>
                  <a:lnTo>
                    <a:pt x="584835" y="207645"/>
                  </a:lnTo>
                  <a:lnTo>
                    <a:pt x="518160" y="506730"/>
                  </a:lnTo>
                  <a:lnTo>
                    <a:pt x="224790" y="598170"/>
                  </a:lnTo>
                  <a:close/>
                  <a:moveTo>
                    <a:pt x="5715" y="388620"/>
                  </a:moveTo>
                  <a:lnTo>
                    <a:pt x="225743" y="591502"/>
                  </a:lnTo>
                  <a:lnTo>
                    <a:pt x="511493" y="501967"/>
                  </a:lnTo>
                  <a:lnTo>
                    <a:pt x="577215" y="209550"/>
                  </a:lnTo>
                  <a:lnTo>
                    <a:pt x="357188" y="7620"/>
                  </a:lnTo>
                  <a:lnTo>
                    <a:pt x="71438" y="97155"/>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5" name="Google Shape;235;p3"/>
            <p:cNvSpPr/>
            <p:nvPr/>
          </p:nvSpPr>
          <p:spPr>
            <a:xfrm>
              <a:off x="8817292" y="3008946"/>
              <a:ext cx="584834" cy="598170"/>
            </a:xfrm>
            <a:custGeom>
              <a:avLst/>
              <a:gdLst/>
              <a:ahLst/>
              <a:cxnLst/>
              <a:rect l="l" t="t" r="r" b="b"/>
              <a:pathLst>
                <a:path w="584834"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6668" y="388620"/>
                  </a:moveTo>
                  <a:lnTo>
                    <a:pt x="226695" y="591503"/>
                  </a:lnTo>
                  <a:lnTo>
                    <a:pt x="512445" y="501968"/>
                  </a:lnTo>
                  <a:lnTo>
                    <a:pt x="578168" y="209550"/>
                  </a:lnTo>
                  <a:lnTo>
                    <a:pt x="358140" y="6668"/>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6" name="Google Shape;236;p3"/>
            <p:cNvSpPr/>
            <p:nvPr/>
          </p:nvSpPr>
          <p:spPr>
            <a:xfrm>
              <a:off x="3343274" y="2246947"/>
              <a:ext cx="584834" cy="598169"/>
            </a:xfrm>
            <a:custGeom>
              <a:avLst/>
              <a:gdLst/>
              <a:ahLst/>
              <a:cxnLst/>
              <a:rect l="l" t="t" r="r" b="b"/>
              <a:pathLst>
                <a:path w="584834" h="598169" extrusionOk="0">
                  <a:moveTo>
                    <a:pt x="225742" y="598170"/>
                  </a:moveTo>
                  <a:lnTo>
                    <a:pt x="0" y="390525"/>
                  </a:lnTo>
                  <a:lnTo>
                    <a:pt x="66675" y="91440"/>
                  </a:lnTo>
                  <a:lnTo>
                    <a:pt x="359092" y="0"/>
                  </a:lnTo>
                  <a:lnTo>
                    <a:pt x="584835" y="207645"/>
                  </a:lnTo>
                  <a:lnTo>
                    <a:pt x="518160" y="506730"/>
                  </a:lnTo>
                  <a:lnTo>
                    <a:pt x="225742" y="598170"/>
                  </a:lnTo>
                  <a:close/>
                  <a:moveTo>
                    <a:pt x="6667" y="387667"/>
                  </a:moveTo>
                  <a:lnTo>
                    <a:pt x="226695" y="590550"/>
                  </a:lnTo>
                  <a:lnTo>
                    <a:pt x="512445" y="501015"/>
                  </a:lnTo>
                  <a:lnTo>
                    <a:pt x="578168" y="208598"/>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7" name="Google Shape;237;p3"/>
            <p:cNvSpPr/>
            <p:nvPr/>
          </p:nvSpPr>
          <p:spPr>
            <a:xfrm>
              <a:off x="3854766" y="2361247"/>
              <a:ext cx="584835" cy="598169"/>
            </a:xfrm>
            <a:custGeom>
              <a:avLst/>
              <a:gdLst/>
              <a:ahLst/>
              <a:cxnLst/>
              <a:rect l="l" t="t" r="r" b="b"/>
              <a:pathLst>
                <a:path w="584835" h="598169" extrusionOk="0">
                  <a:moveTo>
                    <a:pt x="225742" y="598170"/>
                  </a:moveTo>
                  <a:lnTo>
                    <a:pt x="0" y="390525"/>
                  </a:lnTo>
                  <a:lnTo>
                    <a:pt x="66675" y="91440"/>
                  </a:lnTo>
                  <a:lnTo>
                    <a:pt x="359092" y="0"/>
                  </a:lnTo>
                  <a:lnTo>
                    <a:pt x="584835" y="207645"/>
                  </a:lnTo>
                  <a:lnTo>
                    <a:pt x="518160" y="506730"/>
                  </a:lnTo>
                  <a:lnTo>
                    <a:pt x="225742" y="598170"/>
                  </a:lnTo>
                  <a:close/>
                  <a:moveTo>
                    <a:pt x="7620" y="388620"/>
                  </a:moveTo>
                  <a:lnTo>
                    <a:pt x="227648" y="591503"/>
                  </a:lnTo>
                  <a:lnTo>
                    <a:pt x="513398" y="501968"/>
                  </a:lnTo>
                  <a:lnTo>
                    <a:pt x="579120" y="209550"/>
                  </a:lnTo>
                  <a:lnTo>
                    <a:pt x="359092" y="6667"/>
                  </a:lnTo>
                  <a:lnTo>
                    <a:pt x="73342" y="96202"/>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8" name="Google Shape;238;p3"/>
            <p:cNvSpPr/>
            <p:nvPr/>
          </p:nvSpPr>
          <p:spPr>
            <a:xfrm>
              <a:off x="4367212" y="2476499"/>
              <a:ext cx="584834" cy="598170"/>
            </a:xfrm>
            <a:custGeom>
              <a:avLst/>
              <a:gdLst/>
              <a:ahLst/>
              <a:cxnLst/>
              <a:rect l="l" t="t" r="r" b="b"/>
              <a:pathLst>
                <a:path w="584834" h="598170" extrusionOk="0">
                  <a:moveTo>
                    <a:pt x="224790" y="598170"/>
                  </a:moveTo>
                  <a:lnTo>
                    <a:pt x="0" y="390525"/>
                  </a:lnTo>
                  <a:lnTo>
                    <a:pt x="66675" y="91440"/>
                  </a:lnTo>
                  <a:lnTo>
                    <a:pt x="359092" y="0"/>
                  </a:lnTo>
                  <a:lnTo>
                    <a:pt x="584835" y="207645"/>
                  </a:lnTo>
                  <a:lnTo>
                    <a:pt x="518160" y="506730"/>
                  </a:lnTo>
                  <a:lnTo>
                    <a:pt x="224790" y="598170"/>
                  </a:lnTo>
                  <a:close/>
                  <a:moveTo>
                    <a:pt x="6667" y="387667"/>
                  </a:moveTo>
                  <a:lnTo>
                    <a:pt x="226695" y="590550"/>
                  </a:lnTo>
                  <a:lnTo>
                    <a:pt x="512445" y="501015"/>
                  </a:lnTo>
                  <a:lnTo>
                    <a:pt x="578168" y="208597"/>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9" name="Google Shape;239;p3"/>
            <p:cNvSpPr/>
            <p:nvPr/>
          </p:nvSpPr>
          <p:spPr>
            <a:xfrm>
              <a:off x="4878704" y="2590799"/>
              <a:ext cx="584834" cy="598170"/>
            </a:xfrm>
            <a:custGeom>
              <a:avLst/>
              <a:gdLst/>
              <a:ahLst/>
              <a:cxnLst/>
              <a:rect l="l" t="t" r="r" b="b"/>
              <a:pathLst>
                <a:path w="584834" h="598170" extrusionOk="0">
                  <a:moveTo>
                    <a:pt x="225742" y="598170"/>
                  </a:moveTo>
                  <a:lnTo>
                    <a:pt x="0" y="390525"/>
                  </a:lnTo>
                  <a:lnTo>
                    <a:pt x="66675" y="91440"/>
                  </a:lnTo>
                  <a:lnTo>
                    <a:pt x="359092" y="0"/>
                  </a:lnTo>
                  <a:lnTo>
                    <a:pt x="584835" y="207645"/>
                  </a:lnTo>
                  <a:lnTo>
                    <a:pt x="518160" y="506730"/>
                  </a:lnTo>
                  <a:lnTo>
                    <a:pt x="225742" y="598170"/>
                  </a:lnTo>
                  <a:close/>
                  <a:moveTo>
                    <a:pt x="6667" y="388620"/>
                  </a:moveTo>
                  <a:lnTo>
                    <a:pt x="226695" y="591503"/>
                  </a:lnTo>
                  <a:lnTo>
                    <a:pt x="512445" y="501967"/>
                  </a:lnTo>
                  <a:lnTo>
                    <a:pt x="578167"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0" name="Google Shape;240;p3"/>
            <p:cNvSpPr/>
            <p:nvPr/>
          </p:nvSpPr>
          <p:spPr>
            <a:xfrm>
              <a:off x="5390196" y="2706052"/>
              <a:ext cx="584834" cy="598169"/>
            </a:xfrm>
            <a:custGeom>
              <a:avLst/>
              <a:gdLst/>
              <a:ahLst/>
              <a:cxnLst/>
              <a:rect l="l" t="t" r="r" b="b"/>
              <a:pathLst>
                <a:path w="584834" h="598169" extrusionOk="0">
                  <a:moveTo>
                    <a:pt x="225743" y="598170"/>
                  </a:moveTo>
                  <a:lnTo>
                    <a:pt x="0" y="390525"/>
                  </a:lnTo>
                  <a:lnTo>
                    <a:pt x="66675" y="91440"/>
                  </a:lnTo>
                  <a:lnTo>
                    <a:pt x="359093" y="0"/>
                  </a:lnTo>
                  <a:lnTo>
                    <a:pt x="584835" y="207645"/>
                  </a:lnTo>
                  <a:lnTo>
                    <a:pt x="518160" y="506730"/>
                  </a:lnTo>
                  <a:lnTo>
                    <a:pt x="225743" y="598170"/>
                  </a:lnTo>
                  <a:close/>
                  <a:moveTo>
                    <a:pt x="7620" y="387667"/>
                  </a:moveTo>
                  <a:lnTo>
                    <a:pt x="227647" y="590550"/>
                  </a:lnTo>
                  <a:lnTo>
                    <a:pt x="513397" y="501015"/>
                  </a:lnTo>
                  <a:lnTo>
                    <a:pt x="579120" y="208597"/>
                  </a:lnTo>
                  <a:lnTo>
                    <a:pt x="358140" y="6667"/>
                  </a:lnTo>
                  <a:lnTo>
                    <a:pt x="72390" y="96202"/>
                  </a:lnTo>
                  <a:lnTo>
                    <a:pt x="7620"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1" name="Google Shape;241;p3"/>
            <p:cNvSpPr/>
            <p:nvPr/>
          </p:nvSpPr>
          <p:spPr>
            <a:xfrm>
              <a:off x="5901689" y="2820352"/>
              <a:ext cx="584834" cy="598169"/>
            </a:xfrm>
            <a:custGeom>
              <a:avLst/>
              <a:gdLst/>
              <a:ahLst/>
              <a:cxnLst/>
              <a:rect l="l" t="t" r="r" b="b"/>
              <a:pathLst>
                <a:path w="584834" h="598169" extrusionOk="0">
                  <a:moveTo>
                    <a:pt x="225742" y="598170"/>
                  </a:moveTo>
                  <a:lnTo>
                    <a:pt x="0" y="390525"/>
                  </a:lnTo>
                  <a:lnTo>
                    <a:pt x="66675" y="91440"/>
                  </a:lnTo>
                  <a:lnTo>
                    <a:pt x="359092" y="0"/>
                  </a:lnTo>
                  <a:lnTo>
                    <a:pt x="584835" y="207645"/>
                  </a:lnTo>
                  <a:lnTo>
                    <a:pt x="518160" y="506730"/>
                  </a:lnTo>
                  <a:lnTo>
                    <a:pt x="225742" y="598170"/>
                  </a:lnTo>
                  <a:close/>
                  <a:moveTo>
                    <a:pt x="7620" y="388620"/>
                  </a:moveTo>
                  <a:lnTo>
                    <a:pt x="227647" y="591502"/>
                  </a:lnTo>
                  <a:lnTo>
                    <a:pt x="513397" y="501967"/>
                  </a:lnTo>
                  <a:lnTo>
                    <a:pt x="579120" y="209550"/>
                  </a:lnTo>
                  <a:lnTo>
                    <a:pt x="359092" y="6667"/>
                  </a:lnTo>
                  <a:lnTo>
                    <a:pt x="73342" y="96202"/>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2" name="Google Shape;242;p3"/>
            <p:cNvSpPr/>
            <p:nvPr/>
          </p:nvSpPr>
          <p:spPr>
            <a:xfrm>
              <a:off x="6415087" y="2935604"/>
              <a:ext cx="584834" cy="598170"/>
            </a:xfrm>
            <a:custGeom>
              <a:avLst/>
              <a:gdLst/>
              <a:ahLst/>
              <a:cxnLst/>
              <a:rect l="l" t="t" r="r" b="b"/>
              <a:pathLst>
                <a:path w="584834"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5715" y="388620"/>
                  </a:moveTo>
                  <a:lnTo>
                    <a:pt x="225743" y="591503"/>
                  </a:lnTo>
                  <a:lnTo>
                    <a:pt x="511493" y="501967"/>
                  </a:lnTo>
                  <a:lnTo>
                    <a:pt x="577215" y="209550"/>
                  </a:lnTo>
                  <a:lnTo>
                    <a:pt x="357188" y="6667"/>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3" name="Google Shape;243;p3"/>
            <p:cNvSpPr/>
            <p:nvPr/>
          </p:nvSpPr>
          <p:spPr>
            <a:xfrm>
              <a:off x="6926579" y="3049904"/>
              <a:ext cx="584834" cy="598170"/>
            </a:xfrm>
            <a:custGeom>
              <a:avLst/>
              <a:gdLst/>
              <a:ahLst/>
              <a:cxnLst/>
              <a:rect l="l" t="t" r="r" b="b"/>
              <a:pathLst>
                <a:path w="584834" h="598170" extrusionOk="0">
                  <a:moveTo>
                    <a:pt x="224790" y="598170"/>
                  </a:moveTo>
                  <a:lnTo>
                    <a:pt x="223838" y="597218"/>
                  </a:lnTo>
                  <a:lnTo>
                    <a:pt x="0" y="390525"/>
                  </a:lnTo>
                  <a:lnTo>
                    <a:pt x="66675" y="91440"/>
                  </a:lnTo>
                  <a:lnTo>
                    <a:pt x="359092" y="0"/>
                  </a:lnTo>
                  <a:lnTo>
                    <a:pt x="584835" y="207645"/>
                  </a:lnTo>
                  <a:lnTo>
                    <a:pt x="518160" y="506730"/>
                  </a:lnTo>
                  <a:lnTo>
                    <a:pt x="516255" y="507683"/>
                  </a:lnTo>
                  <a:lnTo>
                    <a:pt x="224790" y="598170"/>
                  </a:lnTo>
                  <a:close/>
                  <a:moveTo>
                    <a:pt x="6667" y="388620"/>
                  </a:moveTo>
                  <a:lnTo>
                    <a:pt x="226695" y="591503"/>
                  </a:lnTo>
                  <a:lnTo>
                    <a:pt x="512445" y="501967"/>
                  </a:lnTo>
                  <a:lnTo>
                    <a:pt x="578168"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4" name="Google Shape;244;p3"/>
            <p:cNvSpPr/>
            <p:nvPr/>
          </p:nvSpPr>
          <p:spPr>
            <a:xfrm>
              <a:off x="7438072" y="3165157"/>
              <a:ext cx="584834" cy="598170"/>
            </a:xfrm>
            <a:custGeom>
              <a:avLst/>
              <a:gdLst/>
              <a:ahLst/>
              <a:cxnLst/>
              <a:rect l="l" t="t" r="r" b="b"/>
              <a:pathLst>
                <a:path w="584834" h="598170" extrusionOk="0">
                  <a:moveTo>
                    <a:pt x="224790" y="598170"/>
                  </a:moveTo>
                  <a:lnTo>
                    <a:pt x="223838" y="597218"/>
                  </a:lnTo>
                  <a:lnTo>
                    <a:pt x="0" y="390525"/>
                  </a:lnTo>
                  <a:lnTo>
                    <a:pt x="66675" y="91440"/>
                  </a:lnTo>
                  <a:lnTo>
                    <a:pt x="359092" y="0"/>
                  </a:lnTo>
                  <a:lnTo>
                    <a:pt x="584835" y="207645"/>
                  </a:lnTo>
                  <a:lnTo>
                    <a:pt x="518160" y="506730"/>
                  </a:lnTo>
                  <a:lnTo>
                    <a:pt x="516255" y="507683"/>
                  </a:lnTo>
                  <a:lnTo>
                    <a:pt x="224790" y="598170"/>
                  </a:lnTo>
                  <a:close/>
                  <a:moveTo>
                    <a:pt x="6667" y="388620"/>
                  </a:moveTo>
                  <a:lnTo>
                    <a:pt x="226695" y="591502"/>
                  </a:lnTo>
                  <a:lnTo>
                    <a:pt x="512445" y="501967"/>
                  </a:lnTo>
                  <a:lnTo>
                    <a:pt x="578167" y="209550"/>
                  </a:lnTo>
                  <a:lnTo>
                    <a:pt x="358140" y="6667"/>
                  </a:lnTo>
                  <a:lnTo>
                    <a:pt x="72390" y="96202"/>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5" name="Google Shape;245;p3"/>
            <p:cNvSpPr/>
            <p:nvPr/>
          </p:nvSpPr>
          <p:spPr>
            <a:xfrm>
              <a:off x="3499484" y="2747009"/>
              <a:ext cx="584835" cy="598170"/>
            </a:xfrm>
            <a:custGeom>
              <a:avLst/>
              <a:gdLst/>
              <a:ahLst/>
              <a:cxnLst/>
              <a:rect l="l" t="t" r="r" b="b"/>
              <a:pathLst>
                <a:path w="584835" h="598170" extrusionOk="0">
                  <a:moveTo>
                    <a:pt x="225743" y="598170"/>
                  </a:moveTo>
                  <a:lnTo>
                    <a:pt x="0" y="390525"/>
                  </a:lnTo>
                  <a:lnTo>
                    <a:pt x="66675" y="91440"/>
                  </a:lnTo>
                  <a:lnTo>
                    <a:pt x="359093" y="0"/>
                  </a:lnTo>
                  <a:lnTo>
                    <a:pt x="584835" y="207645"/>
                  </a:lnTo>
                  <a:lnTo>
                    <a:pt x="518160" y="506730"/>
                  </a:lnTo>
                  <a:lnTo>
                    <a:pt x="225743" y="598170"/>
                  </a:lnTo>
                  <a:close/>
                  <a:moveTo>
                    <a:pt x="6667" y="388620"/>
                  </a:moveTo>
                  <a:lnTo>
                    <a:pt x="226695" y="591503"/>
                  </a:lnTo>
                  <a:lnTo>
                    <a:pt x="512445" y="501968"/>
                  </a:lnTo>
                  <a:lnTo>
                    <a:pt x="578168" y="209550"/>
                  </a:lnTo>
                  <a:lnTo>
                    <a:pt x="358140" y="6668"/>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6" name="Google Shape;246;p3"/>
            <p:cNvSpPr/>
            <p:nvPr/>
          </p:nvSpPr>
          <p:spPr>
            <a:xfrm>
              <a:off x="4011929" y="2862262"/>
              <a:ext cx="584835" cy="598170"/>
            </a:xfrm>
            <a:custGeom>
              <a:avLst/>
              <a:gdLst/>
              <a:ahLst/>
              <a:cxnLst/>
              <a:rect l="l" t="t" r="r" b="b"/>
              <a:pathLst>
                <a:path w="584835" h="598170" extrusionOk="0">
                  <a:moveTo>
                    <a:pt x="224790" y="598170"/>
                  </a:moveTo>
                  <a:lnTo>
                    <a:pt x="223838" y="597218"/>
                  </a:lnTo>
                  <a:lnTo>
                    <a:pt x="0" y="390525"/>
                  </a:lnTo>
                  <a:lnTo>
                    <a:pt x="66675" y="91440"/>
                  </a:lnTo>
                  <a:lnTo>
                    <a:pt x="359092" y="0"/>
                  </a:lnTo>
                  <a:lnTo>
                    <a:pt x="584835" y="207645"/>
                  </a:lnTo>
                  <a:lnTo>
                    <a:pt x="518160" y="506730"/>
                  </a:lnTo>
                  <a:lnTo>
                    <a:pt x="224790" y="598170"/>
                  </a:lnTo>
                  <a:close/>
                  <a:moveTo>
                    <a:pt x="6667" y="388620"/>
                  </a:moveTo>
                  <a:lnTo>
                    <a:pt x="226695" y="591503"/>
                  </a:lnTo>
                  <a:lnTo>
                    <a:pt x="512445" y="501967"/>
                  </a:lnTo>
                  <a:lnTo>
                    <a:pt x="578168"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7" name="Google Shape;247;p3"/>
            <p:cNvSpPr/>
            <p:nvPr/>
          </p:nvSpPr>
          <p:spPr>
            <a:xfrm>
              <a:off x="4523421" y="2976562"/>
              <a:ext cx="584834" cy="598170"/>
            </a:xfrm>
            <a:custGeom>
              <a:avLst/>
              <a:gdLst/>
              <a:ahLst/>
              <a:cxnLst/>
              <a:rect l="l" t="t" r="r" b="b"/>
              <a:pathLst>
                <a:path w="584834" h="598170" extrusionOk="0">
                  <a:moveTo>
                    <a:pt x="225743" y="598170"/>
                  </a:moveTo>
                  <a:lnTo>
                    <a:pt x="224790" y="597218"/>
                  </a:lnTo>
                  <a:lnTo>
                    <a:pt x="0" y="390525"/>
                  </a:lnTo>
                  <a:lnTo>
                    <a:pt x="66675" y="91440"/>
                  </a:lnTo>
                  <a:lnTo>
                    <a:pt x="359093" y="0"/>
                  </a:lnTo>
                  <a:lnTo>
                    <a:pt x="584835" y="207645"/>
                  </a:lnTo>
                  <a:lnTo>
                    <a:pt x="518160" y="506730"/>
                  </a:lnTo>
                  <a:lnTo>
                    <a:pt x="516255" y="507683"/>
                  </a:lnTo>
                  <a:lnTo>
                    <a:pt x="225743" y="598170"/>
                  </a:lnTo>
                  <a:close/>
                  <a:moveTo>
                    <a:pt x="6668" y="388620"/>
                  </a:moveTo>
                  <a:lnTo>
                    <a:pt x="226695" y="591503"/>
                  </a:lnTo>
                  <a:lnTo>
                    <a:pt x="512445" y="501967"/>
                  </a:lnTo>
                  <a:lnTo>
                    <a:pt x="578168" y="209550"/>
                  </a:lnTo>
                  <a:lnTo>
                    <a:pt x="358140" y="7620"/>
                  </a:lnTo>
                  <a:lnTo>
                    <a:pt x="72390" y="97155"/>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8" name="Google Shape;248;p3"/>
            <p:cNvSpPr/>
            <p:nvPr/>
          </p:nvSpPr>
          <p:spPr>
            <a:xfrm>
              <a:off x="5035867" y="3091814"/>
              <a:ext cx="584834" cy="598169"/>
            </a:xfrm>
            <a:custGeom>
              <a:avLst/>
              <a:gdLst/>
              <a:ahLst/>
              <a:cxnLst/>
              <a:rect l="l" t="t" r="r" b="b"/>
              <a:pathLst>
                <a:path w="584834" h="598169" extrusionOk="0">
                  <a:moveTo>
                    <a:pt x="224790" y="598170"/>
                  </a:moveTo>
                  <a:lnTo>
                    <a:pt x="223838" y="597218"/>
                  </a:lnTo>
                  <a:lnTo>
                    <a:pt x="0" y="390525"/>
                  </a:lnTo>
                  <a:lnTo>
                    <a:pt x="66675" y="91440"/>
                  </a:lnTo>
                  <a:lnTo>
                    <a:pt x="359092" y="0"/>
                  </a:lnTo>
                  <a:lnTo>
                    <a:pt x="584835" y="207645"/>
                  </a:lnTo>
                  <a:lnTo>
                    <a:pt x="518160" y="506730"/>
                  </a:lnTo>
                  <a:lnTo>
                    <a:pt x="516255" y="507682"/>
                  </a:lnTo>
                  <a:lnTo>
                    <a:pt x="224790" y="598170"/>
                  </a:lnTo>
                  <a:close/>
                  <a:moveTo>
                    <a:pt x="5715" y="388620"/>
                  </a:moveTo>
                  <a:lnTo>
                    <a:pt x="225742" y="591502"/>
                  </a:lnTo>
                  <a:lnTo>
                    <a:pt x="511492" y="501967"/>
                  </a:lnTo>
                  <a:lnTo>
                    <a:pt x="577215" y="209550"/>
                  </a:lnTo>
                  <a:lnTo>
                    <a:pt x="357188" y="6667"/>
                  </a:lnTo>
                  <a:lnTo>
                    <a:pt x="71438" y="96202"/>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9" name="Google Shape;249;p3"/>
            <p:cNvSpPr/>
            <p:nvPr/>
          </p:nvSpPr>
          <p:spPr>
            <a:xfrm>
              <a:off x="5547359" y="3206114"/>
              <a:ext cx="584834" cy="598169"/>
            </a:xfrm>
            <a:custGeom>
              <a:avLst/>
              <a:gdLst/>
              <a:ahLst/>
              <a:cxnLst/>
              <a:rect l="l" t="t" r="r" b="b"/>
              <a:pathLst>
                <a:path w="584834" h="598169" extrusionOk="0">
                  <a:moveTo>
                    <a:pt x="224790" y="598170"/>
                  </a:moveTo>
                  <a:lnTo>
                    <a:pt x="223838" y="597218"/>
                  </a:lnTo>
                  <a:lnTo>
                    <a:pt x="0" y="390525"/>
                  </a:lnTo>
                  <a:lnTo>
                    <a:pt x="66675" y="91440"/>
                  </a:lnTo>
                  <a:lnTo>
                    <a:pt x="359093" y="0"/>
                  </a:lnTo>
                  <a:lnTo>
                    <a:pt x="584835" y="207645"/>
                  </a:lnTo>
                  <a:lnTo>
                    <a:pt x="518160" y="506730"/>
                  </a:lnTo>
                  <a:lnTo>
                    <a:pt x="516255" y="507682"/>
                  </a:lnTo>
                  <a:lnTo>
                    <a:pt x="224790" y="598170"/>
                  </a:lnTo>
                  <a:close/>
                  <a:moveTo>
                    <a:pt x="6668" y="388620"/>
                  </a:moveTo>
                  <a:lnTo>
                    <a:pt x="226695" y="591502"/>
                  </a:lnTo>
                  <a:lnTo>
                    <a:pt x="512445" y="501967"/>
                  </a:lnTo>
                  <a:lnTo>
                    <a:pt x="578168" y="209550"/>
                  </a:lnTo>
                  <a:lnTo>
                    <a:pt x="358140" y="6667"/>
                  </a:lnTo>
                  <a:lnTo>
                    <a:pt x="72390" y="96202"/>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0" name="Google Shape;250;p3"/>
            <p:cNvSpPr/>
            <p:nvPr/>
          </p:nvSpPr>
          <p:spPr>
            <a:xfrm>
              <a:off x="6059804" y="3321366"/>
              <a:ext cx="583882" cy="598170"/>
            </a:xfrm>
            <a:custGeom>
              <a:avLst/>
              <a:gdLst/>
              <a:ahLst/>
              <a:cxnLst/>
              <a:rect l="l" t="t" r="r" b="b"/>
              <a:pathLst>
                <a:path w="583882" h="598170" extrusionOk="0">
                  <a:moveTo>
                    <a:pt x="224790" y="598170"/>
                  </a:moveTo>
                  <a:lnTo>
                    <a:pt x="223838" y="597218"/>
                  </a:lnTo>
                  <a:lnTo>
                    <a:pt x="0" y="390525"/>
                  </a:lnTo>
                  <a:lnTo>
                    <a:pt x="66675" y="91440"/>
                  </a:lnTo>
                  <a:lnTo>
                    <a:pt x="359092" y="0"/>
                  </a:lnTo>
                  <a:lnTo>
                    <a:pt x="583882" y="207645"/>
                  </a:lnTo>
                  <a:lnTo>
                    <a:pt x="517207" y="506730"/>
                  </a:lnTo>
                  <a:lnTo>
                    <a:pt x="515302" y="507683"/>
                  </a:lnTo>
                  <a:lnTo>
                    <a:pt x="224790" y="598170"/>
                  </a:lnTo>
                  <a:close/>
                  <a:moveTo>
                    <a:pt x="5715" y="388620"/>
                  </a:moveTo>
                  <a:lnTo>
                    <a:pt x="225742" y="591502"/>
                  </a:lnTo>
                  <a:lnTo>
                    <a:pt x="511492" y="501967"/>
                  </a:lnTo>
                  <a:lnTo>
                    <a:pt x="577215" y="209550"/>
                  </a:lnTo>
                  <a:lnTo>
                    <a:pt x="357188" y="6667"/>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1" name="Google Shape;251;p3"/>
            <p:cNvSpPr/>
            <p:nvPr/>
          </p:nvSpPr>
          <p:spPr>
            <a:xfrm>
              <a:off x="6571296" y="3435666"/>
              <a:ext cx="584834" cy="598170"/>
            </a:xfrm>
            <a:custGeom>
              <a:avLst/>
              <a:gdLst/>
              <a:ahLst/>
              <a:cxnLst/>
              <a:rect l="l" t="t" r="r" b="b"/>
              <a:pathLst>
                <a:path w="584834" h="598170" extrusionOk="0">
                  <a:moveTo>
                    <a:pt x="224790" y="598170"/>
                  </a:moveTo>
                  <a:lnTo>
                    <a:pt x="223838" y="597218"/>
                  </a:lnTo>
                  <a:lnTo>
                    <a:pt x="0" y="390525"/>
                  </a:lnTo>
                  <a:lnTo>
                    <a:pt x="66675" y="91440"/>
                  </a:lnTo>
                  <a:lnTo>
                    <a:pt x="68580" y="90488"/>
                  </a:lnTo>
                  <a:lnTo>
                    <a:pt x="359093" y="0"/>
                  </a:lnTo>
                  <a:lnTo>
                    <a:pt x="584835" y="207645"/>
                  </a:lnTo>
                  <a:lnTo>
                    <a:pt x="518160" y="506730"/>
                  </a:lnTo>
                  <a:lnTo>
                    <a:pt x="516255" y="507683"/>
                  </a:lnTo>
                  <a:lnTo>
                    <a:pt x="224790" y="598170"/>
                  </a:lnTo>
                  <a:close/>
                  <a:moveTo>
                    <a:pt x="6668" y="388620"/>
                  </a:moveTo>
                  <a:lnTo>
                    <a:pt x="226695" y="591502"/>
                  </a:lnTo>
                  <a:lnTo>
                    <a:pt x="512445" y="501967"/>
                  </a:lnTo>
                  <a:lnTo>
                    <a:pt x="578168" y="209550"/>
                  </a:lnTo>
                  <a:lnTo>
                    <a:pt x="357188" y="7620"/>
                  </a:lnTo>
                  <a:lnTo>
                    <a:pt x="71438" y="97155"/>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2" name="Google Shape;252;p3"/>
            <p:cNvSpPr/>
            <p:nvPr/>
          </p:nvSpPr>
          <p:spPr>
            <a:xfrm>
              <a:off x="7082789" y="3550919"/>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2" y="0"/>
                  </a:lnTo>
                  <a:lnTo>
                    <a:pt x="360045" y="952"/>
                  </a:lnTo>
                  <a:lnTo>
                    <a:pt x="583883" y="207645"/>
                  </a:lnTo>
                  <a:lnTo>
                    <a:pt x="517208" y="506730"/>
                  </a:lnTo>
                  <a:lnTo>
                    <a:pt x="515303" y="507683"/>
                  </a:lnTo>
                  <a:lnTo>
                    <a:pt x="224790" y="598170"/>
                  </a:lnTo>
                  <a:close/>
                  <a:moveTo>
                    <a:pt x="6667" y="388620"/>
                  </a:moveTo>
                  <a:lnTo>
                    <a:pt x="226695" y="591502"/>
                  </a:lnTo>
                  <a:lnTo>
                    <a:pt x="512445" y="501967"/>
                  </a:lnTo>
                  <a:lnTo>
                    <a:pt x="578167" y="209550"/>
                  </a:lnTo>
                  <a:lnTo>
                    <a:pt x="357187" y="6667"/>
                  </a:lnTo>
                  <a:lnTo>
                    <a:pt x="71438" y="96202"/>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3" name="Google Shape;253;p3"/>
            <p:cNvSpPr/>
            <p:nvPr/>
          </p:nvSpPr>
          <p:spPr>
            <a:xfrm>
              <a:off x="7595234" y="3665219"/>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2" y="0"/>
                  </a:lnTo>
                  <a:lnTo>
                    <a:pt x="360045" y="952"/>
                  </a:lnTo>
                  <a:lnTo>
                    <a:pt x="583882" y="207645"/>
                  </a:lnTo>
                  <a:lnTo>
                    <a:pt x="517207" y="506730"/>
                  </a:lnTo>
                  <a:lnTo>
                    <a:pt x="515302" y="507683"/>
                  </a:lnTo>
                  <a:lnTo>
                    <a:pt x="224790" y="598170"/>
                  </a:lnTo>
                  <a:close/>
                  <a:moveTo>
                    <a:pt x="5715" y="388620"/>
                  </a:moveTo>
                  <a:lnTo>
                    <a:pt x="225742" y="591502"/>
                  </a:lnTo>
                  <a:lnTo>
                    <a:pt x="511492" y="501967"/>
                  </a:lnTo>
                  <a:lnTo>
                    <a:pt x="577215" y="209550"/>
                  </a:lnTo>
                  <a:lnTo>
                    <a:pt x="357188" y="6667"/>
                  </a:lnTo>
                  <a:lnTo>
                    <a:pt x="71438" y="96202"/>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4" name="Google Shape;254;p3"/>
            <p:cNvSpPr/>
            <p:nvPr/>
          </p:nvSpPr>
          <p:spPr>
            <a:xfrm>
              <a:off x="2632709" y="3018471"/>
              <a:ext cx="584835" cy="598170"/>
            </a:xfrm>
            <a:custGeom>
              <a:avLst/>
              <a:gdLst/>
              <a:ahLst/>
              <a:cxnLst/>
              <a:rect l="l" t="t" r="r" b="b"/>
              <a:pathLst>
                <a:path w="584835"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6668" y="388620"/>
                  </a:moveTo>
                  <a:lnTo>
                    <a:pt x="226695" y="591503"/>
                  </a:lnTo>
                  <a:lnTo>
                    <a:pt x="512445" y="501968"/>
                  </a:lnTo>
                  <a:lnTo>
                    <a:pt x="578168" y="209550"/>
                  </a:lnTo>
                  <a:lnTo>
                    <a:pt x="358140" y="6668"/>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5" name="Google Shape;255;p3"/>
            <p:cNvSpPr/>
            <p:nvPr/>
          </p:nvSpPr>
          <p:spPr>
            <a:xfrm>
              <a:off x="3145154" y="3132771"/>
              <a:ext cx="584835" cy="598170"/>
            </a:xfrm>
            <a:custGeom>
              <a:avLst/>
              <a:gdLst/>
              <a:ahLst/>
              <a:cxnLst/>
              <a:rect l="l" t="t" r="r" b="b"/>
              <a:pathLst>
                <a:path w="584835"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5715" y="388620"/>
                  </a:moveTo>
                  <a:lnTo>
                    <a:pt x="225743" y="591503"/>
                  </a:lnTo>
                  <a:lnTo>
                    <a:pt x="511492" y="501968"/>
                  </a:lnTo>
                  <a:lnTo>
                    <a:pt x="577215" y="209550"/>
                  </a:lnTo>
                  <a:lnTo>
                    <a:pt x="357188" y="6668"/>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6" name="Google Shape;256;p3"/>
            <p:cNvSpPr/>
            <p:nvPr/>
          </p:nvSpPr>
          <p:spPr>
            <a:xfrm>
              <a:off x="3656646" y="3248024"/>
              <a:ext cx="584835" cy="598170"/>
            </a:xfrm>
            <a:custGeom>
              <a:avLst/>
              <a:gdLst/>
              <a:ahLst/>
              <a:cxnLst/>
              <a:rect l="l" t="t" r="r" b="b"/>
              <a:pathLst>
                <a:path w="584835"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6668" y="388620"/>
                  </a:moveTo>
                  <a:lnTo>
                    <a:pt x="226695" y="591503"/>
                  </a:lnTo>
                  <a:lnTo>
                    <a:pt x="512445" y="501967"/>
                  </a:lnTo>
                  <a:lnTo>
                    <a:pt x="578168" y="209550"/>
                  </a:lnTo>
                  <a:lnTo>
                    <a:pt x="358140" y="6667"/>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7" name="Google Shape;257;p3"/>
            <p:cNvSpPr/>
            <p:nvPr/>
          </p:nvSpPr>
          <p:spPr>
            <a:xfrm>
              <a:off x="4168139" y="3362324"/>
              <a:ext cx="584834" cy="598169"/>
            </a:xfrm>
            <a:custGeom>
              <a:avLst/>
              <a:gdLst/>
              <a:ahLst/>
              <a:cxnLst/>
              <a:rect l="l" t="t" r="r" b="b"/>
              <a:pathLst>
                <a:path w="584834" h="598169" extrusionOk="0">
                  <a:moveTo>
                    <a:pt x="224790" y="598170"/>
                  </a:moveTo>
                  <a:lnTo>
                    <a:pt x="223838" y="597218"/>
                  </a:lnTo>
                  <a:lnTo>
                    <a:pt x="0" y="390525"/>
                  </a:lnTo>
                  <a:lnTo>
                    <a:pt x="66675" y="91440"/>
                  </a:lnTo>
                  <a:lnTo>
                    <a:pt x="68580" y="90488"/>
                  </a:lnTo>
                  <a:lnTo>
                    <a:pt x="359092" y="0"/>
                  </a:lnTo>
                  <a:lnTo>
                    <a:pt x="584835" y="207645"/>
                  </a:lnTo>
                  <a:lnTo>
                    <a:pt x="518160" y="506730"/>
                  </a:lnTo>
                  <a:lnTo>
                    <a:pt x="516255" y="507683"/>
                  </a:lnTo>
                  <a:lnTo>
                    <a:pt x="224790" y="598170"/>
                  </a:lnTo>
                  <a:close/>
                  <a:moveTo>
                    <a:pt x="6667" y="388620"/>
                  </a:moveTo>
                  <a:lnTo>
                    <a:pt x="226695" y="591503"/>
                  </a:lnTo>
                  <a:lnTo>
                    <a:pt x="512445" y="501967"/>
                  </a:lnTo>
                  <a:lnTo>
                    <a:pt x="578168"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8" name="Google Shape;258;p3"/>
            <p:cNvSpPr/>
            <p:nvPr/>
          </p:nvSpPr>
          <p:spPr>
            <a:xfrm>
              <a:off x="4680584" y="3477577"/>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3" y="0"/>
                  </a:lnTo>
                  <a:lnTo>
                    <a:pt x="360045" y="952"/>
                  </a:lnTo>
                  <a:lnTo>
                    <a:pt x="583883" y="207645"/>
                  </a:lnTo>
                  <a:lnTo>
                    <a:pt x="517208" y="506730"/>
                  </a:lnTo>
                  <a:lnTo>
                    <a:pt x="515303" y="507682"/>
                  </a:lnTo>
                  <a:lnTo>
                    <a:pt x="224790" y="598170"/>
                  </a:lnTo>
                  <a:close/>
                  <a:moveTo>
                    <a:pt x="5715" y="388620"/>
                  </a:moveTo>
                  <a:lnTo>
                    <a:pt x="225743" y="591503"/>
                  </a:lnTo>
                  <a:lnTo>
                    <a:pt x="511493" y="501967"/>
                  </a:lnTo>
                  <a:lnTo>
                    <a:pt x="577215" y="209550"/>
                  </a:lnTo>
                  <a:lnTo>
                    <a:pt x="357188" y="6667"/>
                  </a:lnTo>
                  <a:lnTo>
                    <a:pt x="71438" y="96202"/>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9" name="Google Shape;259;p3"/>
            <p:cNvSpPr/>
            <p:nvPr/>
          </p:nvSpPr>
          <p:spPr>
            <a:xfrm>
              <a:off x="6727506" y="3936681"/>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3" y="0"/>
                  </a:lnTo>
                  <a:lnTo>
                    <a:pt x="360045" y="953"/>
                  </a:lnTo>
                  <a:lnTo>
                    <a:pt x="583882" y="207645"/>
                  </a:lnTo>
                  <a:lnTo>
                    <a:pt x="517208" y="506730"/>
                  </a:lnTo>
                  <a:lnTo>
                    <a:pt x="515303" y="507683"/>
                  </a:lnTo>
                  <a:lnTo>
                    <a:pt x="224790" y="598170"/>
                  </a:lnTo>
                  <a:close/>
                  <a:moveTo>
                    <a:pt x="6668" y="388620"/>
                  </a:moveTo>
                  <a:lnTo>
                    <a:pt x="226695" y="591503"/>
                  </a:lnTo>
                  <a:lnTo>
                    <a:pt x="512445" y="501968"/>
                  </a:lnTo>
                  <a:lnTo>
                    <a:pt x="578168" y="209550"/>
                  </a:lnTo>
                  <a:lnTo>
                    <a:pt x="358140" y="6668"/>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0" name="Google Shape;260;p3"/>
            <p:cNvSpPr/>
            <p:nvPr/>
          </p:nvSpPr>
          <p:spPr>
            <a:xfrm>
              <a:off x="7239952" y="4051934"/>
              <a:ext cx="583882" cy="598170"/>
            </a:xfrm>
            <a:custGeom>
              <a:avLst/>
              <a:gdLst/>
              <a:ahLst/>
              <a:cxnLst/>
              <a:rect l="l" t="t" r="r" b="b"/>
              <a:pathLst>
                <a:path w="583882" h="598170" extrusionOk="0">
                  <a:moveTo>
                    <a:pt x="224790" y="598170"/>
                  </a:moveTo>
                  <a:lnTo>
                    <a:pt x="223837" y="597218"/>
                  </a:lnTo>
                  <a:lnTo>
                    <a:pt x="0" y="390525"/>
                  </a:lnTo>
                  <a:lnTo>
                    <a:pt x="66675" y="91440"/>
                  </a:lnTo>
                  <a:lnTo>
                    <a:pt x="68580" y="90488"/>
                  </a:lnTo>
                  <a:lnTo>
                    <a:pt x="359092" y="0"/>
                  </a:lnTo>
                  <a:lnTo>
                    <a:pt x="360045" y="953"/>
                  </a:lnTo>
                  <a:lnTo>
                    <a:pt x="583883" y="207645"/>
                  </a:lnTo>
                  <a:lnTo>
                    <a:pt x="517208" y="506730"/>
                  </a:lnTo>
                  <a:lnTo>
                    <a:pt x="515303" y="507683"/>
                  </a:lnTo>
                  <a:lnTo>
                    <a:pt x="224790" y="598170"/>
                  </a:lnTo>
                  <a:close/>
                  <a:moveTo>
                    <a:pt x="5715" y="387668"/>
                  </a:moveTo>
                  <a:lnTo>
                    <a:pt x="225742" y="590550"/>
                  </a:lnTo>
                  <a:lnTo>
                    <a:pt x="511492" y="501015"/>
                  </a:lnTo>
                  <a:lnTo>
                    <a:pt x="577215" y="208597"/>
                  </a:lnTo>
                  <a:lnTo>
                    <a:pt x="357187" y="5715"/>
                  </a:lnTo>
                  <a:lnTo>
                    <a:pt x="71437" y="95250"/>
                  </a:lnTo>
                  <a:lnTo>
                    <a:pt x="5715"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1" name="Google Shape;261;p3"/>
            <p:cNvSpPr/>
            <p:nvPr/>
          </p:nvSpPr>
          <p:spPr>
            <a:xfrm>
              <a:off x="2789872" y="3518534"/>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2" y="0"/>
                  </a:lnTo>
                  <a:lnTo>
                    <a:pt x="360045" y="953"/>
                  </a:lnTo>
                  <a:lnTo>
                    <a:pt x="583882" y="207645"/>
                  </a:lnTo>
                  <a:lnTo>
                    <a:pt x="517207" y="506730"/>
                  </a:lnTo>
                  <a:lnTo>
                    <a:pt x="515303" y="507683"/>
                  </a:lnTo>
                  <a:lnTo>
                    <a:pt x="224790" y="598170"/>
                  </a:lnTo>
                  <a:close/>
                  <a:moveTo>
                    <a:pt x="5715" y="388620"/>
                  </a:moveTo>
                  <a:lnTo>
                    <a:pt x="225742" y="591503"/>
                  </a:lnTo>
                  <a:lnTo>
                    <a:pt x="511492" y="501968"/>
                  </a:lnTo>
                  <a:lnTo>
                    <a:pt x="577215" y="210503"/>
                  </a:lnTo>
                  <a:lnTo>
                    <a:pt x="357188" y="7620"/>
                  </a:lnTo>
                  <a:lnTo>
                    <a:pt x="71438" y="97155"/>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2" name="Google Shape;262;p3"/>
            <p:cNvSpPr/>
            <p:nvPr/>
          </p:nvSpPr>
          <p:spPr>
            <a:xfrm>
              <a:off x="3300412" y="3633787"/>
              <a:ext cx="583882" cy="598169"/>
            </a:xfrm>
            <a:custGeom>
              <a:avLst/>
              <a:gdLst/>
              <a:ahLst/>
              <a:cxnLst/>
              <a:rect l="l" t="t" r="r" b="b"/>
              <a:pathLst>
                <a:path w="583882" h="598169" extrusionOk="0">
                  <a:moveTo>
                    <a:pt x="225742" y="598170"/>
                  </a:moveTo>
                  <a:lnTo>
                    <a:pt x="224790" y="597218"/>
                  </a:lnTo>
                  <a:lnTo>
                    <a:pt x="0" y="390525"/>
                  </a:lnTo>
                  <a:lnTo>
                    <a:pt x="66675" y="91440"/>
                  </a:lnTo>
                  <a:lnTo>
                    <a:pt x="68580" y="90488"/>
                  </a:lnTo>
                  <a:lnTo>
                    <a:pt x="359092" y="0"/>
                  </a:lnTo>
                  <a:lnTo>
                    <a:pt x="360045" y="953"/>
                  </a:lnTo>
                  <a:lnTo>
                    <a:pt x="583883" y="207645"/>
                  </a:lnTo>
                  <a:lnTo>
                    <a:pt x="517208" y="506730"/>
                  </a:lnTo>
                  <a:lnTo>
                    <a:pt x="515303" y="507682"/>
                  </a:lnTo>
                  <a:lnTo>
                    <a:pt x="225742" y="598170"/>
                  </a:lnTo>
                  <a:close/>
                  <a:moveTo>
                    <a:pt x="7620" y="388620"/>
                  </a:moveTo>
                  <a:lnTo>
                    <a:pt x="227648" y="591503"/>
                  </a:lnTo>
                  <a:lnTo>
                    <a:pt x="513397" y="501968"/>
                  </a:lnTo>
                  <a:lnTo>
                    <a:pt x="579120" y="209550"/>
                  </a:lnTo>
                  <a:lnTo>
                    <a:pt x="359092" y="6667"/>
                  </a:lnTo>
                  <a:lnTo>
                    <a:pt x="73342" y="96203"/>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3" name="Google Shape;263;p3"/>
            <p:cNvSpPr/>
            <p:nvPr/>
          </p:nvSpPr>
          <p:spPr>
            <a:xfrm>
              <a:off x="3812857" y="3748087"/>
              <a:ext cx="583882" cy="598169"/>
            </a:xfrm>
            <a:custGeom>
              <a:avLst/>
              <a:gdLst/>
              <a:ahLst/>
              <a:cxnLst/>
              <a:rect l="l" t="t" r="r" b="b"/>
              <a:pathLst>
                <a:path w="583882" h="598169" extrusionOk="0">
                  <a:moveTo>
                    <a:pt x="224790" y="598170"/>
                  </a:moveTo>
                  <a:lnTo>
                    <a:pt x="223838" y="597218"/>
                  </a:lnTo>
                  <a:lnTo>
                    <a:pt x="0" y="390525"/>
                  </a:lnTo>
                  <a:lnTo>
                    <a:pt x="66675" y="91440"/>
                  </a:lnTo>
                  <a:lnTo>
                    <a:pt x="68580" y="90488"/>
                  </a:lnTo>
                  <a:lnTo>
                    <a:pt x="359092" y="0"/>
                  </a:lnTo>
                  <a:lnTo>
                    <a:pt x="360045" y="953"/>
                  </a:lnTo>
                  <a:lnTo>
                    <a:pt x="583883" y="207645"/>
                  </a:lnTo>
                  <a:lnTo>
                    <a:pt x="517208" y="506730"/>
                  </a:lnTo>
                  <a:lnTo>
                    <a:pt x="515302" y="507682"/>
                  </a:lnTo>
                  <a:lnTo>
                    <a:pt x="224790" y="598170"/>
                  </a:lnTo>
                  <a:close/>
                  <a:moveTo>
                    <a:pt x="6667" y="388620"/>
                  </a:moveTo>
                  <a:lnTo>
                    <a:pt x="226695" y="591503"/>
                  </a:lnTo>
                  <a:lnTo>
                    <a:pt x="512445" y="501968"/>
                  </a:lnTo>
                  <a:lnTo>
                    <a:pt x="578168"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4" name="Google Shape;264;p3"/>
            <p:cNvSpPr/>
            <p:nvPr/>
          </p:nvSpPr>
          <p:spPr>
            <a:xfrm>
              <a:off x="4325302" y="3863339"/>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2" y="0"/>
                  </a:lnTo>
                  <a:lnTo>
                    <a:pt x="360045" y="952"/>
                  </a:lnTo>
                  <a:lnTo>
                    <a:pt x="583882" y="207645"/>
                  </a:lnTo>
                  <a:lnTo>
                    <a:pt x="517207" y="506730"/>
                  </a:lnTo>
                  <a:lnTo>
                    <a:pt x="515302" y="507682"/>
                  </a:lnTo>
                  <a:lnTo>
                    <a:pt x="224790" y="598170"/>
                  </a:lnTo>
                  <a:close/>
                  <a:moveTo>
                    <a:pt x="5715" y="388620"/>
                  </a:moveTo>
                  <a:lnTo>
                    <a:pt x="225742" y="591503"/>
                  </a:lnTo>
                  <a:lnTo>
                    <a:pt x="511492" y="501967"/>
                  </a:lnTo>
                  <a:lnTo>
                    <a:pt x="577215" y="209550"/>
                  </a:lnTo>
                  <a:lnTo>
                    <a:pt x="357188" y="6667"/>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5" name="Google Shape;265;p3"/>
            <p:cNvSpPr/>
            <p:nvPr/>
          </p:nvSpPr>
          <p:spPr>
            <a:xfrm>
              <a:off x="6372224" y="4322444"/>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3" y="0"/>
                  </a:lnTo>
                  <a:lnTo>
                    <a:pt x="360045" y="953"/>
                  </a:lnTo>
                  <a:lnTo>
                    <a:pt x="583882" y="207645"/>
                  </a:lnTo>
                  <a:lnTo>
                    <a:pt x="517207" y="506730"/>
                  </a:lnTo>
                  <a:lnTo>
                    <a:pt x="515303" y="507683"/>
                  </a:lnTo>
                  <a:lnTo>
                    <a:pt x="224790" y="598170"/>
                  </a:lnTo>
                  <a:close/>
                  <a:moveTo>
                    <a:pt x="6668" y="388620"/>
                  </a:moveTo>
                  <a:lnTo>
                    <a:pt x="226695" y="591503"/>
                  </a:lnTo>
                  <a:lnTo>
                    <a:pt x="512445" y="501968"/>
                  </a:lnTo>
                  <a:lnTo>
                    <a:pt x="578168" y="209550"/>
                  </a:lnTo>
                  <a:lnTo>
                    <a:pt x="357188" y="7620"/>
                  </a:lnTo>
                  <a:lnTo>
                    <a:pt x="71438" y="97155"/>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6" name="Google Shape;266;p3"/>
            <p:cNvSpPr/>
            <p:nvPr/>
          </p:nvSpPr>
          <p:spPr>
            <a:xfrm>
              <a:off x="2433637" y="3905249"/>
              <a:ext cx="583882" cy="598169"/>
            </a:xfrm>
            <a:custGeom>
              <a:avLst/>
              <a:gdLst/>
              <a:ahLst/>
              <a:cxnLst/>
              <a:rect l="l" t="t" r="r" b="b"/>
              <a:pathLst>
                <a:path w="583882" h="598169" extrusionOk="0">
                  <a:moveTo>
                    <a:pt x="225743" y="598170"/>
                  </a:moveTo>
                  <a:lnTo>
                    <a:pt x="224790" y="597218"/>
                  </a:lnTo>
                  <a:lnTo>
                    <a:pt x="0" y="390525"/>
                  </a:lnTo>
                  <a:lnTo>
                    <a:pt x="66675" y="91440"/>
                  </a:lnTo>
                  <a:lnTo>
                    <a:pt x="68580" y="90488"/>
                  </a:lnTo>
                  <a:lnTo>
                    <a:pt x="359093" y="0"/>
                  </a:lnTo>
                  <a:lnTo>
                    <a:pt x="360045" y="953"/>
                  </a:lnTo>
                  <a:lnTo>
                    <a:pt x="583883" y="207645"/>
                  </a:lnTo>
                  <a:lnTo>
                    <a:pt x="517208" y="506730"/>
                  </a:lnTo>
                  <a:lnTo>
                    <a:pt x="515303" y="507682"/>
                  </a:lnTo>
                  <a:lnTo>
                    <a:pt x="225743" y="598170"/>
                  </a:lnTo>
                  <a:close/>
                  <a:moveTo>
                    <a:pt x="6668" y="387668"/>
                  </a:moveTo>
                  <a:lnTo>
                    <a:pt x="226695" y="590550"/>
                  </a:lnTo>
                  <a:lnTo>
                    <a:pt x="512445" y="501015"/>
                  </a:lnTo>
                  <a:lnTo>
                    <a:pt x="578168" y="208597"/>
                  </a:lnTo>
                  <a:lnTo>
                    <a:pt x="358140" y="5715"/>
                  </a:lnTo>
                  <a:lnTo>
                    <a:pt x="72390" y="95250"/>
                  </a:lnTo>
                  <a:lnTo>
                    <a:pt x="6668"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7" name="Google Shape;267;p3"/>
            <p:cNvSpPr/>
            <p:nvPr/>
          </p:nvSpPr>
          <p:spPr>
            <a:xfrm>
              <a:off x="2946081" y="4019549"/>
              <a:ext cx="583882" cy="598169"/>
            </a:xfrm>
            <a:custGeom>
              <a:avLst/>
              <a:gdLst/>
              <a:ahLst/>
              <a:cxnLst/>
              <a:rect l="l" t="t" r="r" b="b"/>
              <a:pathLst>
                <a:path w="583882" h="598169" extrusionOk="0">
                  <a:moveTo>
                    <a:pt x="224790" y="598170"/>
                  </a:moveTo>
                  <a:lnTo>
                    <a:pt x="223838" y="597218"/>
                  </a:lnTo>
                  <a:lnTo>
                    <a:pt x="0" y="390525"/>
                  </a:lnTo>
                  <a:lnTo>
                    <a:pt x="66675" y="91440"/>
                  </a:lnTo>
                  <a:lnTo>
                    <a:pt x="68580" y="90488"/>
                  </a:lnTo>
                  <a:lnTo>
                    <a:pt x="359093" y="0"/>
                  </a:lnTo>
                  <a:lnTo>
                    <a:pt x="360045" y="953"/>
                  </a:lnTo>
                  <a:lnTo>
                    <a:pt x="583883" y="207645"/>
                  </a:lnTo>
                  <a:lnTo>
                    <a:pt x="517208" y="506730"/>
                  </a:lnTo>
                  <a:lnTo>
                    <a:pt x="515303" y="507682"/>
                  </a:lnTo>
                  <a:lnTo>
                    <a:pt x="224790" y="598170"/>
                  </a:lnTo>
                  <a:close/>
                  <a:moveTo>
                    <a:pt x="6668" y="388620"/>
                  </a:moveTo>
                  <a:lnTo>
                    <a:pt x="226695" y="591503"/>
                  </a:lnTo>
                  <a:lnTo>
                    <a:pt x="512445" y="501968"/>
                  </a:lnTo>
                  <a:lnTo>
                    <a:pt x="578168" y="209550"/>
                  </a:lnTo>
                  <a:lnTo>
                    <a:pt x="358140" y="6668"/>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8" name="Google Shape;268;p3"/>
            <p:cNvSpPr/>
            <p:nvPr/>
          </p:nvSpPr>
          <p:spPr>
            <a:xfrm>
              <a:off x="3457574" y="4134802"/>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2" y="0"/>
                  </a:lnTo>
                  <a:lnTo>
                    <a:pt x="360045" y="953"/>
                  </a:lnTo>
                  <a:lnTo>
                    <a:pt x="583883" y="207645"/>
                  </a:lnTo>
                  <a:lnTo>
                    <a:pt x="517208" y="506730"/>
                  </a:lnTo>
                  <a:lnTo>
                    <a:pt x="515303" y="507682"/>
                  </a:lnTo>
                  <a:lnTo>
                    <a:pt x="224790" y="598170"/>
                  </a:lnTo>
                  <a:close/>
                  <a:moveTo>
                    <a:pt x="6667" y="387667"/>
                  </a:moveTo>
                  <a:lnTo>
                    <a:pt x="226695" y="590550"/>
                  </a:lnTo>
                  <a:lnTo>
                    <a:pt x="512445" y="501015"/>
                  </a:lnTo>
                  <a:lnTo>
                    <a:pt x="578168" y="208597"/>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9" name="Google Shape;269;p3"/>
            <p:cNvSpPr/>
            <p:nvPr/>
          </p:nvSpPr>
          <p:spPr>
            <a:xfrm>
              <a:off x="3970019" y="4249102"/>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2" y="0"/>
                  </a:lnTo>
                  <a:lnTo>
                    <a:pt x="360045" y="953"/>
                  </a:lnTo>
                  <a:lnTo>
                    <a:pt x="583883" y="207645"/>
                  </a:lnTo>
                  <a:lnTo>
                    <a:pt x="517208" y="506730"/>
                  </a:lnTo>
                  <a:lnTo>
                    <a:pt x="515302" y="507682"/>
                  </a:lnTo>
                  <a:lnTo>
                    <a:pt x="224790" y="598170"/>
                  </a:lnTo>
                  <a:close/>
                  <a:moveTo>
                    <a:pt x="5715" y="388620"/>
                  </a:moveTo>
                  <a:lnTo>
                    <a:pt x="225742" y="591503"/>
                  </a:lnTo>
                  <a:lnTo>
                    <a:pt x="511492" y="501967"/>
                  </a:lnTo>
                  <a:lnTo>
                    <a:pt x="577215" y="209550"/>
                  </a:lnTo>
                  <a:lnTo>
                    <a:pt x="357188" y="6667"/>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0" name="Google Shape;270;p3"/>
            <p:cNvSpPr/>
            <p:nvPr/>
          </p:nvSpPr>
          <p:spPr>
            <a:xfrm>
              <a:off x="4481512" y="4364354"/>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2" y="0"/>
                  </a:lnTo>
                  <a:lnTo>
                    <a:pt x="360045" y="952"/>
                  </a:lnTo>
                  <a:lnTo>
                    <a:pt x="583882" y="207645"/>
                  </a:lnTo>
                  <a:lnTo>
                    <a:pt x="517207" y="506730"/>
                  </a:lnTo>
                  <a:lnTo>
                    <a:pt x="515303" y="507682"/>
                  </a:lnTo>
                  <a:lnTo>
                    <a:pt x="224790" y="598170"/>
                  </a:lnTo>
                  <a:close/>
                  <a:moveTo>
                    <a:pt x="6667" y="387667"/>
                  </a:moveTo>
                  <a:lnTo>
                    <a:pt x="226695" y="590550"/>
                  </a:lnTo>
                  <a:lnTo>
                    <a:pt x="512445" y="501015"/>
                  </a:lnTo>
                  <a:lnTo>
                    <a:pt x="578168" y="208597"/>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1" name="Google Shape;271;p3"/>
            <p:cNvSpPr/>
            <p:nvPr/>
          </p:nvSpPr>
          <p:spPr>
            <a:xfrm>
              <a:off x="6528434" y="4823459"/>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3" y="0"/>
                  </a:lnTo>
                  <a:lnTo>
                    <a:pt x="360045" y="953"/>
                  </a:lnTo>
                  <a:lnTo>
                    <a:pt x="583883" y="207645"/>
                  </a:lnTo>
                  <a:lnTo>
                    <a:pt x="517208" y="506730"/>
                  </a:lnTo>
                  <a:lnTo>
                    <a:pt x="515303" y="507683"/>
                  </a:lnTo>
                  <a:lnTo>
                    <a:pt x="224790" y="598170"/>
                  </a:lnTo>
                  <a:close/>
                  <a:moveTo>
                    <a:pt x="6668" y="387668"/>
                  </a:moveTo>
                  <a:lnTo>
                    <a:pt x="226695" y="590550"/>
                  </a:lnTo>
                  <a:lnTo>
                    <a:pt x="512445" y="501015"/>
                  </a:lnTo>
                  <a:lnTo>
                    <a:pt x="578168" y="208597"/>
                  </a:lnTo>
                  <a:lnTo>
                    <a:pt x="358140" y="5715"/>
                  </a:lnTo>
                  <a:lnTo>
                    <a:pt x="72390" y="95250"/>
                  </a:lnTo>
                  <a:lnTo>
                    <a:pt x="6668"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2" name="Google Shape;272;p3"/>
            <p:cNvSpPr/>
            <p:nvPr/>
          </p:nvSpPr>
          <p:spPr>
            <a:xfrm>
              <a:off x="5725477" y="2687002"/>
              <a:ext cx="45719" cy="45719"/>
            </a:xfrm>
            <a:custGeom>
              <a:avLst/>
              <a:gdLst/>
              <a:ahLst/>
              <a:cxnLst/>
              <a:rect l="l" t="t" r="r" b="b"/>
              <a:pathLst>
                <a:path w="45719" h="45719" extrusionOk="0">
                  <a:moveTo>
                    <a:pt x="45720" y="22860"/>
                  </a:moveTo>
                  <a:cubicBezTo>
                    <a:pt x="45720" y="35242"/>
                    <a:pt x="35242" y="45720"/>
                    <a:pt x="22860" y="45720"/>
                  </a:cubicBezTo>
                  <a:cubicBezTo>
                    <a:pt x="10478" y="45720"/>
                    <a:pt x="0" y="35242"/>
                    <a:pt x="0" y="22860"/>
                  </a:cubicBezTo>
                  <a:cubicBezTo>
                    <a:pt x="0" y="10477"/>
                    <a:pt x="10478"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3" name="Google Shape;273;p3"/>
            <p:cNvSpPr/>
            <p:nvPr/>
          </p:nvSpPr>
          <p:spPr>
            <a:xfrm>
              <a:off x="3680459" y="2228789"/>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4" name="Google Shape;274;p3"/>
            <p:cNvSpPr/>
            <p:nvPr/>
          </p:nvSpPr>
          <p:spPr>
            <a:xfrm>
              <a:off x="6594156" y="2415539"/>
              <a:ext cx="45720" cy="45720"/>
            </a:xfrm>
            <a:custGeom>
              <a:avLst/>
              <a:gdLst/>
              <a:ahLst/>
              <a:cxnLst/>
              <a:rect l="l" t="t" r="r" b="b"/>
              <a:pathLst>
                <a:path w="45720" h="45720" extrusionOk="0">
                  <a:moveTo>
                    <a:pt x="45720" y="22860"/>
                  </a:moveTo>
                  <a:cubicBezTo>
                    <a:pt x="45720" y="35243"/>
                    <a:pt x="35243" y="45720"/>
                    <a:pt x="22860" y="45720"/>
                  </a:cubicBezTo>
                  <a:cubicBezTo>
                    <a:pt x="10478" y="45720"/>
                    <a:pt x="0" y="35243"/>
                    <a:pt x="0" y="22860"/>
                  </a:cubicBezTo>
                  <a:cubicBezTo>
                    <a:pt x="0" y="10477"/>
                    <a:pt x="10478"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5" name="Google Shape;275;p3"/>
            <p:cNvSpPr/>
            <p:nvPr/>
          </p:nvSpPr>
          <p:spPr>
            <a:xfrm>
              <a:off x="7172324" y="2234564"/>
              <a:ext cx="45719" cy="45720"/>
            </a:xfrm>
            <a:custGeom>
              <a:avLst/>
              <a:gdLst/>
              <a:ahLst/>
              <a:cxnLst/>
              <a:rect l="l" t="t" r="r" b="b"/>
              <a:pathLst>
                <a:path w="45719" h="45720" extrusionOk="0">
                  <a:moveTo>
                    <a:pt x="45720" y="22860"/>
                  </a:moveTo>
                  <a:cubicBezTo>
                    <a:pt x="45720" y="35243"/>
                    <a:pt x="35243" y="45720"/>
                    <a:pt x="22860" y="45720"/>
                  </a:cubicBezTo>
                  <a:cubicBezTo>
                    <a:pt x="10478" y="45720"/>
                    <a:pt x="0" y="35243"/>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6" name="Google Shape;276;p3"/>
            <p:cNvSpPr/>
            <p:nvPr/>
          </p:nvSpPr>
          <p:spPr>
            <a:xfrm>
              <a:off x="6112192" y="3388994"/>
              <a:ext cx="45719" cy="45720"/>
            </a:xfrm>
            <a:custGeom>
              <a:avLst/>
              <a:gdLst/>
              <a:ahLst/>
              <a:cxnLst/>
              <a:rect l="l" t="t" r="r" b="b"/>
              <a:pathLst>
                <a:path w="45719"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7" name="Google Shape;277;p3"/>
            <p:cNvSpPr/>
            <p:nvPr/>
          </p:nvSpPr>
          <p:spPr>
            <a:xfrm>
              <a:off x="6900862" y="3415664"/>
              <a:ext cx="45719" cy="45719"/>
            </a:xfrm>
            <a:custGeom>
              <a:avLst/>
              <a:gdLst/>
              <a:ahLst/>
              <a:cxnLst/>
              <a:rect l="l" t="t" r="r" b="b"/>
              <a:pathLst>
                <a:path w="45719" h="45719"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6195"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8" name="Google Shape;278;p3"/>
            <p:cNvSpPr/>
            <p:nvPr/>
          </p:nvSpPr>
          <p:spPr>
            <a:xfrm>
              <a:off x="8129587" y="2760344"/>
              <a:ext cx="45719" cy="45720"/>
            </a:xfrm>
            <a:custGeom>
              <a:avLst/>
              <a:gdLst/>
              <a:ahLst/>
              <a:cxnLst/>
              <a:rect l="l" t="t" r="r" b="b"/>
              <a:pathLst>
                <a:path w="45719" h="45720" extrusionOk="0">
                  <a:moveTo>
                    <a:pt x="45720" y="22860"/>
                  </a:moveTo>
                  <a:cubicBezTo>
                    <a:pt x="45720" y="35242"/>
                    <a:pt x="35243" y="45720"/>
                    <a:pt x="22860" y="45720"/>
                  </a:cubicBezTo>
                  <a:cubicBezTo>
                    <a:pt x="10477" y="45720"/>
                    <a:pt x="0" y="35242"/>
                    <a:pt x="0" y="22860"/>
                  </a:cubicBezTo>
                  <a:cubicBezTo>
                    <a:pt x="0" y="10477"/>
                    <a:pt x="10477"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9" name="Google Shape;279;p3"/>
            <p:cNvSpPr/>
            <p:nvPr/>
          </p:nvSpPr>
          <p:spPr>
            <a:xfrm>
              <a:off x="6793229" y="1528762"/>
              <a:ext cx="45719" cy="45720"/>
            </a:xfrm>
            <a:custGeom>
              <a:avLst/>
              <a:gdLst/>
              <a:ahLst/>
              <a:cxnLst/>
              <a:rect l="l" t="t" r="r" b="b"/>
              <a:pathLst>
                <a:path w="45719" h="45720"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0" name="Google Shape;280;p3"/>
            <p:cNvSpPr/>
            <p:nvPr/>
          </p:nvSpPr>
          <p:spPr>
            <a:xfrm>
              <a:off x="7491412" y="3236594"/>
              <a:ext cx="45719" cy="45720"/>
            </a:xfrm>
            <a:custGeom>
              <a:avLst/>
              <a:gdLst/>
              <a:ahLst/>
              <a:cxnLst/>
              <a:rect l="l" t="t" r="r" b="b"/>
              <a:pathLst>
                <a:path w="45719" h="45720" extrusionOk="0">
                  <a:moveTo>
                    <a:pt x="45720" y="22860"/>
                  </a:moveTo>
                  <a:cubicBezTo>
                    <a:pt x="45720" y="35242"/>
                    <a:pt x="35243" y="45720"/>
                    <a:pt x="22860" y="45720"/>
                  </a:cubicBezTo>
                  <a:cubicBezTo>
                    <a:pt x="10477" y="45720"/>
                    <a:pt x="0" y="35242"/>
                    <a:pt x="0" y="22860"/>
                  </a:cubicBezTo>
                  <a:cubicBezTo>
                    <a:pt x="0" y="10477"/>
                    <a:pt x="10477"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1" name="Google Shape;281;p3"/>
            <p:cNvSpPr/>
            <p:nvPr/>
          </p:nvSpPr>
          <p:spPr>
            <a:xfrm>
              <a:off x="5013006" y="3459419"/>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2" name="Google Shape;282;p3"/>
            <p:cNvSpPr/>
            <p:nvPr/>
          </p:nvSpPr>
          <p:spPr>
            <a:xfrm>
              <a:off x="5213984" y="2569844"/>
              <a:ext cx="45720" cy="45719"/>
            </a:xfrm>
            <a:custGeom>
              <a:avLst/>
              <a:gdLst/>
              <a:ahLst/>
              <a:cxnLst/>
              <a:rect l="l" t="t" r="r" b="b"/>
              <a:pathLst>
                <a:path w="45720" h="45719"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3" name="Google Shape;283;p3"/>
            <p:cNvSpPr/>
            <p:nvPr/>
          </p:nvSpPr>
          <p:spPr>
            <a:xfrm>
              <a:off x="6149339" y="2001201"/>
              <a:ext cx="45719" cy="45720"/>
            </a:xfrm>
            <a:custGeom>
              <a:avLst/>
              <a:gdLst/>
              <a:ahLst/>
              <a:cxnLst/>
              <a:rect l="l" t="t" r="r" b="b"/>
              <a:pathLst>
                <a:path w="45719" h="45720" extrusionOk="0">
                  <a:moveTo>
                    <a:pt x="45720" y="22860"/>
                  </a:moveTo>
                  <a:cubicBezTo>
                    <a:pt x="45720" y="35243"/>
                    <a:pt x="35242" y="45720"/>
                    <a:pt x="22860" y="45720"/>
                  </a:cubicBezTo>
                  <a:cubicBezTo>
                    <a:pt x="10478" y="45720"/>
                    <a:pt x="0" y="35243"/>
                    <a:pt x="0" y="22860"/>
                  </a:cubicBezTo>
                  <a:cubicBezTo>
                    <a:pt x="0" y="10478"/>
                    <a:pt x="10478"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4" name="Google Shape;284;p3"/>
            <p:cNvSpPr/>
            <p:nvPr/>
          </p:nvSpPr>
          <p:spPr>
            <a:xfrm>
              <a:off x="5570219" y="2185987"/>
              <a:ext cx="45720" cy="45720"/>
            </a:xfrm>
            <a:custGeom>
              <a:avLst/>
              <a:gdLst/>
              <a:ahLst/>
              <a:cxnLst/>
              <a:rect l="l" t="t" r="r" b="b"/>
              <a:pathLst>
                <a:path w="45720" h="45720"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5" name="Google Shape;285;p3"/>
            <p:cNvSpPr/>
            <p:nvPr/>
          </p:nvSpPr>
          <p:spPr>
            <a:xfrm>
              <a:off x="4769166" y="2161222"/>
              <a:ext cx="45720" cy="45719"/>
            </a:xfrm>
            <a:custGeom>
              <a:avLst/>
              <a:gdLst/>
              <a:ahLst/>
              <a:cxnLst/>
              <a:rect l="l" t="t" r="r" b="b"/>
              <a:pathLst>
                <a:path w="45720" h="45719" extrusionOk="0">
                  <a:moveTo>
                    <a:pt x="45720" y="22860"/>
                  </a:moveTo>
                  <a:cubicBezTo>
                    <a:pt x="45720" y="35242"/>
                    <a:pt x="35242" y="45720"/>
                    <a:pt x="22860" y="45720"/>
                  </a:cubicBezTo>
                  <a:cubicBezTo>
                    <a:pt x="10478" y="45720"/>
                    <a:pt x="0" y="35242"/>
                    <a:pt x="0" y="22860"/>
                  </a:cubicBezTo>
                  <a:cubicBezTo>
                    <a:pt x="0" y="10477"/>
                    <a:pt x="10478"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6" name="Google Shape;286;p3"/>
            <p:cNvSpPr/>
            <p:nvPr/>
          </p:nvSpPr>
          <p:spPr>
            <a:xfrm>
              <a:off x="4349114" y="2841307"/>
              <a:ext cx="45719" cy="45720"/>
            </a:xfrm>
            <a:custGeom>
              <a:avLst/>
              <a:gdLst/>
              <a:ahLst/>
              <a:cxnLst/>
              <a:rect l="l" t="t" r="r" b="b"/>
              <a:pathLst>
                <a:path w="45719"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7" name="Google Shape;287;p3"/>
            <p:cNvSpPr/>
            <p:nvPr/>
          </p:nvSpPr>
          <p:spPr>
            <a:xfrm>
              <a:off x="3193732" y="3208971"/>
              <a:ext cx="45719" cy="45720"/>
            </a:xfrm>
            <a:custGeom>
              <a:avLst/>
              <a:gdLst/>
              <a:ahLst/>
              <a:cxnLst/>
              <a:rect l="l" t="t" r="r" b="b"/>
              <a:pathLst>
                <a:path w="45719" h="45720"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8" name="Google Shape;288;p3"/>
            <p:cNvSpPr/>
            <p:nvPr/>
          </p:nvSpPr>
          <p:spPr>
            <a:xfrm>
              <a:off x="4215764" y="3434714"/>
              <a:ext cx="45719" cy="45719"/>
            </a:xfrm>
            <a:custGeom>
              <a:avLst/>
              <a:gdLst/>
              <a:ahLst/>
              <a:cxnLst/>
              <a:rect l="l" t="t" r="r" b="b"/>
              <a:pathLst>
                <a:path w="45719" h="45719"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9" name="Google Shape;289;p3"/>
            <p:cNvSpPr/>
            <p:nvPr/>
          </p:nvSpPr>
          <p:spPr>
            <a:xfrm>
              <a:off x="3835716" y="2727959"/>
              <a:ext cx="45720" cy="45720"/>
            </a:xfrm>
            <a:custGeom>
              <a:avLst/>
              <a:gdLst/>
              <a:ahLst/>
              <a:cxnLst/>
              <a:rect l="l" t="t" r="r" b="b"/>
              <a:pathLst>
                <a:path w="45720" h="45720" extrusionOk="0">
                  <a:moveTo>
                    <a:pt x="45720" y="22860"/>
                  </a:moveTo>
                  <a:cubicBezTo>
                    <a:pt x="45720" y="35243"/>
                    <a:pt x="35242" y="45720"/>
                    <a:pt x="22860" y="45720"/>
                  </a:cubicBezTo>
                  <a:cubicBezTo>
                    <a:pt x="10478" y="45720"/>
                    <a:pt x="0" y="35243"/>
                    <a:pt x="0" y="22860"/>
                  </a:cubicBezTo>
                  <a:cubicBezTo>
                    <a:pt x="0" y="10478"/>
                    <a:pt x="10478"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90" name="Google Shape;290;p3"/>
          <p:cNvGrpSpPr/>
          <p:nvPr/>
        </p:nvGrpSpPr>
        <p:grpSpPr>
          <a:xfrm>
            <a:off x="8269990" y="-2684040"/>
            <a:ext cx="3503117" cy="3033228"/>
            <a:chOff x="4076700" y="1680209"/>
            <a:chExt cx="4040504" cy="3498533"/>
          </a:xfrm>
        </p:grpSpPr>
        <p:sp>
          <p:nvSpPr>
            <p:cNvPr id="291" name="Google Shape;291;p3"/>
            <p:cNvSpPr/>
            <p:nvPr/>
          </p:nvSpPr>
          <p:spPr>
            <a:xfrm>
              <a:off x="6497954" y="1753551"/>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7623" y="461010"/>
                  </a:moveTo>
                  <a:lnTo>
                    <a:pt x="289560" y="588645"/>
                  </a:lnTo>
                  <a:lnTo>
                    <a:pt x="530543" y="425768"/>
                  </a:lnTo>
                  <a:lnTo>
                    <a:pt x="509588" y="135255"/>
                  </a:lnTo>
                  <a:lnTo>
                    <a:pt x="247650" y="7620"/>
                  </a:lnTo>
                  <a:lnTo>
                    <a:pt x="6667"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2" name="Google Shape;292;p3"/>
            <p:cNvSpPr/>
            <p:nvPr/>
          </p:nvSpPr>
          <p:spPr>
            <a:xfrm>
              <a:off x="7007542" y="1716404"/>
              <a:ext cx="537209" cy="596265"/>
            </a:xfrm>
            <a:custGeom>
              <a:avLst/>
              <a:gdLst/>
              <a:ahLst/>
              <a:cxnLst/>
              <a:rect l="l" t="t" r="r" b="b"/>
              <a:pathLst>
                <a:path w="537209" h="596265" extrusionOk="0">
                  <a:moveTo>
                    <a:pt x="289560" y="596265"/>
                  </a:moveTo>
                  <a:lnTo>
                    <a:pt x="20955" y="465773"/>
                  </a:lnTo>
                  <a:lnTo>
                    <a:pt x="0" y="167640"/>
                  </a:lnTo>
                  <a:lnTo>
                    <a:pt x="247650" y="0"/>
                  </a:lnTo>
                  <a:lnTo>
                    <a:pt x="516255" y="130492"/>
                  </a:lnTo>
                  <a:lnTo>
                    <a:pt x="537210" y="428625"/>
                  </a:lnTo>
                  <a:lnTo>
                    <a:pt x="289560" y="596265"/>
                  </a:lnTo>
                  <a:close/>
                  <a:moveTo>
                    <a:pt x="27622" y="461963"/>
                  </a:moveTo>
                  <a:lnTo>
                    <a:pt x="289560" y="589598"/>
                  </a:lnTo>
                  <a:lnTo>
                    <a:pt x="530542" y="426720"/>
                  </a:lnTo>
                  <a:lnTo>
                    <a:pt x="509588" y="136208"/>
                  </a:lnTo>
                  <a:lnTo>
                    <a:pt x="247650" y="8572"/>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3" name="Google Shape;293;p3"/>
            <p:cNvSpPr/>
            <p:nvPr/>
          </p:nvSpPr>
          <p:spPr>
            <a:xfrm>
              <a:off x="7517130" y="1680209"/>
              <a:ext cx="537209" cy="596265"/>
            </a:xfrm>
            <a:custGeom>
              <a:avLst/>
              <a:gdLst/>
              <a:ahLst/>
              <a:cxnLst/>
              <a:rect l="l" t="t" r="r" b="b"/>
              <a:pathLst>
                <a:path w="537209" h="596265" extrusionOk="0">
                  <a:moveTo>
                    <a:pt x="289560" y="596265"/>
                  </a:moveTo>
                  <a:lnTo>
                    <a:pt x="20955" y="465773"/>
                  </a:lnTo>
                  <a:lnTo>
                    <a:pt x="0" y="167640"/>
                  </a:lnTo>
                  <a:lnTo>
                    <a:pt x="247650" y="0"/>
                  </a:lnTo>
                  <a:lnTo>
                    <a:pt x="516255" y="130493"/>
                  </a:lnTo>
                  <a:lnTo>
                    <a:pt x="537210" y="428625"/>
                  </a:lnTo>
                  <a:lnTo>
                    <a:pt x="289560" y="596265"/>
                  </a:lnTo>
                  <a:close/>
                  <a:moveTo>
                    <a:pt x="27622" y="461963"/>
                  </a:moveTo>
                  <a:lnTo>
                    <a:pt x="289560" y="589598"/>
                  </a:lnTo>
                  <a:lnTo>
                    <a:pt x="530542" y="426720"/>
                  </a:lnTo>
                  <a:lnTo>
                    <a:pt x="509588" y="136208"/>
                  </a:lnTo>
                  <a:lnTo>
                    <a:pt x="247650" y="8573"/>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4" name="Google Shape;294;p3"/>
            <p:cNvSpPr/>
            <p:nvPr/>
          </p:nvSpPr>
          <p:spPr>
            <a:xfrm>
              <a:off x="6784657" y="2176462"/>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6670" y="461010"/>
                  </a:moveTo>
                  <a:lnTo>
                    <a:pt x="288608" y="588645"/>
                  </a:lnTo>
                  <a:lnTo>
                    <a:pt x="530543" y="425767"/>
                  </a:lnTo>
                  <a:lnTo>
                    <a:pt x="509588" y="135255"/>
                  </a:lnTo>
                  <a:lnTo>
                    <a:pt x="247650" y="7620"/>
                  </a:lnTo>
                  <a:lnTo>
                    <a:pt x="6668" y="170498"/>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5" name="Google Shape;295;p3"/>
            <p:cNvSpPr/>
            <p:nvPr/>
          </p:nvSpPr>
          <p:spPr>
            <a:xfrm>
              <a:off x="7294244" y="2140267"/>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8625"/>
                  </a:lnTo>
                  <a:lnTo>
                    <a:pt x="289560" y="596265"/>
                  </a:lnTo>
                  <a:close/>
                  <a:moveTo>
                    <a:pt x="26670" y="461010"/>
                  </a:moveTo>
                  <a:lnTo>
                    <a:pt x="288608" y="588645"/>
                  </a:lnTo>
                  <a:lnTo>
                    <a:pt x="529590" y="425768"/>
                  </a:lnTo>
                  <a:lnTo>
                    <a:pt x="508635" y="135255"/>
                  </a:lnTo>
                  <a:lnTo>
                    <a:pt x="247650" y="7620"/>
                  </a:lnTo>
                  <a:lnTo>
                    <a:pt x="6668" y="170497"/>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6" name="Google Shape;296;p3"/>
            <p:cNvSpPr/>
            <p:nvPr/>
          </p:nvSpPr>
          <p:spPr>
            <a:xfrm>
              <a:off x="6561772" y="2635566"/>
              <a:ext cx="536257" cy="596265"/>
            </a:xfrm>
            <a:custGeom>
              <a:avLst/>
              <a:gdLst/>
              <a:ahLst/>
              <a:cxnLst/>
              <a:rect l="l" t="t" r="r" b="b"/>
              <a:pathLst>
                <a:path w="536257" h="596265" extrusionOk="0">
                  <a:moveTo>
                    <a:pt x="289560" y="596265"/>
                  </a:moveTo>
                  <a:lnTo>
                    <a:pt x="20955" y="465773"/>
                  </a:lnTo>
                  <a:lnTo>
                    <a:pt x="0" y="167640"/>
                  </a:lnTo>
                  <a:lnTo>
                    <a:pt x="247650" y="0"/>
                  </a:lnTo>
                  <a:lnTo>
                    <a:pt x="515303" y="131445"/>
                  </a:lnTo>
                  <a:lnTo>
                    <a:pt x="536258" y="429578"/>
                  </a:lnTo>
                  <a:lnTo>
                    <a:pt x="289560" y="596265"/>
                  </a:lnTo>
                  <a:close/>
                  <a:moveTo>
                    <a:pt x="26670" y="461963"/>
                  </a:moveTo>
                  <a:lnTo>
                    <a:pt x="288608" y="589598"/>
                  </a:lnTo>
                  <a:lnTo>
                    <a:pt x="529590" y="426720"/>
                  </a:lnTo>
                  <a:lnTo>
                    <a:pt x="508635" y="136208"/>
                  </a:lnTo>
                  <a:lnTo>
                    <a:pt x="246697" y="7620"/>
                  </a:lnTo>
                  <a:lnTo>
                    <a:pt x="5715" y="170498"/>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7" name="Google Shape;297;p3"/>
            <p:cNvSpPr/>
            <p:nvPr/>
          </p:nvSpPr>
          <p:spPr>
            <a:xfrm>
              <a:off x="7070407" y="2599372"/>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7623" y="461962"/>
                  </a:moveTo>
                  <a:lnTo>
                    <a:pt x="289560" y="589598"/>
                  </a:lnTo>
                  <a:lnTo>
                    <a:pt x="530543" y="426720"/>
                  </a:lnTo>
                  <a:lnTo>
                    <a:pt x="509588" y="136207"/>
                  </a:lnTo>
                  <a:lnTo>
                    <a:pt x="247650" y="8573"/>
                  </a:lnTo>
                  <a:lnTo>
                    <a:pt x="6668" y="171450"/>
                  </a:lnTo>
                  <a:lnTo>
                    <a:pt x="27623" y="461962"/>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8" name="Google Shape;298;p3"/>
            <p:cNvSpPr/>
            <p:nvPr/>
          </p:nvSpPr>
          <p:spPr>
            <a:xfrm>
              <a:off x="7579994" y="2563176"/>
              <a:ext cx="537210" cy="596264"/>
            </a:xfrm>
            <a:custGeom>
              <a:avLst/>
              <a:gdLst/>
              <a:ahLst/>
              <a:cxnLst/>
              <a:rect l="l" t="t" r="r" b="b"/>
              <a:pathLst>
                <a:path w="537210" h="596264" extrusionOk="0">
                  <a:moveTo>
                    <a:pt x="289560" y="596265"/>
                  </a:moveTo>
                  <a:lnTo>
                    <a:pt x="20955" y="465773"/>
                  </a:lnTo>
                  <a:lnTo>
                    <a:pt x="0" y="167640"/>
                  </a:lnTo>
                  <a:lnTo>
                    <a:pt x="247650" y="0"/>
                  </a:lnTo>
                  <a:lnTo>
                    <a:pt x="516255" y="130493"/>
                  </a:lnTo>
                  <a:lnTo>
                    <a:pt x="537210" y="428625"/>
                  </a:lnTo>
                  <a:lnTo>
                    <a:pt x="289560" y="596265"/>
                  </a:lnTo>
                  <a:close/>
                  <a:moveTo>
                    <a:pt x="27623" y="461010"/>
                  </a:moveTo>
                  <a:lnTo>
                    <a:pt x="289560" y="588645"/>
                  </a:lnTo>
                  <a:lnTo>
                    <a:pt x="530543" y="425768"/>
                  </a:lnTo>
                  <a:lnTo>
                    <a:pt x="509588" y="135255"/>
                  </a:lnTo>
                  <a:lnTo>
                    <a:pt x="247650" y="7620"/>
                  </a:lnTo>
                  <a:lnTo>
                    <a:pt x="6668"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9" name="Google Shape;299;p3"/>
            <p:cNvSpPr/>
            <p:nvPr/>
          </p:nvSpPr>
          <p:spPr>
            <a:xfrm>
              <a:off x="4300537" y="3240404"/>
              <a:ext cx="537210" cy="596265"/>
            </a:xfrm>
            <a:custGeom>
              <a:avLst/>
              <a:gdLst/>
              <a:ahLst/>
              <a:cxnLst/>
              <a:rect l="l" t="t" r="r" b="b"/>
              <a:pathLst>
                <a:path w="537210" h="596265" extrusionOk="0">
                  <a:moveTo>
                    <a:pt x="289560" y="596265"/>
                  </a:moveTo>
                  <a:lnTo>
                    <a:pt x="20955" y="465773"/>
                  </a:lnTo>
                  <a:lnTo>
                    <a:pt x="0" y="167640"/>
                  </a:lnTo>
                  <a:lnTo>
                    <a:pt x="247650" y="0"/>
                  </a:lnTo>
                  <a:lnTo>
                    <a:pt x="516255" y="130492"/>
                  </a:lnTo>
                  <a:lnTo>
                    <a:pt x="537210" y="428625"/>
                  </a:lnTo>
                  <a:lnTo>
                    <a:pt x="289560" y="596265"/>
                  </a:lnTo>
                  <a:close/>
                  <a:moveTo>
                    <a:pt x="26670" y="461963"/>
                  </a:moveTo>
                  <a:lnTo>
                    <a:pt x="288608" y="589598"/>
                  </a:lnTo>
                  <a:lnTo>
                    <a:pt x="529590" y="426720"/>
                  </a:lnTo>
                  <a:lnTo>
                    <a:pt x="509588" y="135255"/>
                  </a:lnTo>
                  <a:lnTo>
                    <a:pt x="247650" y="7620"/>
                  </a:lnTo>
                  <a:lnTo>
                    <a:pt x="6668" y="170498"/>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0" name="Google Shape;300;p3"/>
            <p:cNvSpPr/>
            <p:nvPr/>
          </p:nvSpPr>
          <p:spPr>
            <a:xfrm>
              <a:off x="4809172" y="3204209"/>
              <a:ext cx="537210" cy="596265"/>
            </a:xfrm>
            <a:custGeom>
              <a:avLst/>
              <a:gdLst/>
              <a:ahLst/>
              <a:cxnLst/>
              <a:rect l="l" t="t" r="r" b="b"/>
              <a:pathLst>
                <a:path w="537210" h="596265" extrusionOk="0">
                  <a:moveTo>
                    <a:pt x="289560" y="596265"/>
                  </a:moveTo>
                  <a:lnTo>
                    <a:pt x="20955" y="465773"/>
                  </a:lnTo>
                  <a:lnTo>
                    <a:pt x="0" y="167640"/>
                  </a:lnTo>
                  <a:lnTo>
                    <a:pt x="247650" y="0"/>
                  </a:lnTo>
                  <a:lnTo>
                    <a:pt x="516255" y="130493"/>
                  </a:lnTo>
                  <a:lnTo>
                    <a:pt x="537210" y="428625"/>
                  </a:lnTo>
                  <a:lnTo>
                    <a:pt x="289560" y="596265"/>
                  </a:lnTo>
                  <a:close/>
                  <a:moveTo>
                    <a:pt x="27623" y="461010"/>
                  </a:moveTo>
                  <a:lnTo>
                    <a:pt x="289560" y="588645"/>
                  </a:lnTo>
                  <a:lnTo>
                    <a:pt x="530543" y="425768"/>
                  </a:lnTo>
                  <a:lnTo>
                    <a:pt x="509587" y="135255"/>
                  </a:lnTo>
                  <a:lnTo>
                    <a:pt x="247650" y="7620"/>
                  </a:lnTo>
                  <a:lnTo>
                    <a:pt x="6667"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1" name="Google Shape;301;p3"/>
            <p:cNvSpPr/>
            <p:nvPr/>
          </p:nvSpPr>
          <p:spPr>
            <a:xfrm>
              <a:off x="5318759" y="3168014"/>
              <a:ext cx="537210" cy="596264"/>
            </a:xfrm>
            <a:custGeom>
              <a:avLst/>
              <a:gdLst/>
              <a:ahLst/>
              <a:cxnLst/>
              <a:rect l="l" t="t" r="r" b="b"/>
              <a:pathLst>
                <a:path w="537210" h="596264" extrusionOk="0">
                  <a:moveTo>
                    <a:pt x="289560" y="596265"/>
                  </a:moveTo>
                  <a:lnTo>
                    <a:pt x="20955" y="465772"/>
                  </a:lnTo>
                  <a:lnTo>
                    <a:pt x="0" y="167640"/>
                  </a:lnTo>
                  <a:lnTo>
                    <a:pt x="247650" y="0"/>
                  </a:lnTo>
                  <a:lnTo>
                    <a:pt x="516255" y="130492"/>
                  </a:lnTo>
                  <a:lnTo>
                    <a:pt x="537210" y="428625"/>
                  </a:lnTo>
                  <a:lnTo>
                    <a:pt x="289560" y="596265"/>
                  </a:lnTo>
                  <a:close/>
                  <a:moveTo>
                    <a:pt x="27623" y="461010"/>
                  </a:moveTo>
                  <a:lnTo>
                    <a:pt x="289560" y="588645"/>
                  </a:lnTo>
                  <a:lnTo>
                    <a:pt x="530543" y="425767"/>
                  </a:lnTo>
                  <a:lnTo>
                    <a:pt x="509588" y="135255"/>
                  </a:lnTo>
                  <a:lnTo>
                    <a:pt x="247650" y="7620"/>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2" name="Google Shape;302;p3"/>
            <p:cNvSpPr/>
            <p:nvPr/>
          </p:nvSpPr>
          <p:spPr>
            <a:xfrm>
              <a:off x="5828347" y="3130866"/>
              <a:ext cx="537210" cy="596265"/>
            </a:xfrm>
            <a:custGeom>
              <a:avLst/>
              <a:gdLst/>
              <a:ahLst/>
              <a:cxnLst/>
              <a:rect l="l" t="t" r="r" b="b"/>
              <a:pathLst>
                <a:path w="537210" h="596265" extrusionOk="0">
                  <a:moveTo>
                    <a:pt x="289560" y="596265"/>
                  </a:moveTo>
                  <a:lnTo>
                    <a:pt x="20955" y="465773"/>
                  </a:lnTo>
                  <a:lnTo>
                    <a:pt x="0" y="167640"/>
                  </a:lnTo>
                  <a:lnTo>
                    <a:pt x="247650" y="0"/>
                  </a:lnTo>
                  <a:lnTo>
                    <a:pt x="516255" y="130492"/>
                  </a:lnTo>
                  <a:lnTo>
                    <a:pt x="537210" y="428625"/>
                  </a:lnTo>
                  <a:lnTo>
                    <a:pt x="289560" y="596265"/>
                  </a:lnTo>
                  <a:close/>
                  <a:moveTo>
                    <a:pt x="27623" y="461963"/>
                  </a:moveTo>
                  <a:lnTo>
                    <a:pt x="289560" y="589598"/>
                  </a:lnTo>
                  <a:lnTo>
                    <a:pt x="530543" y="426720"/>
                  </a:lnTo>
                  <a:lnTo>
                    <a:pt x="509588" y="136208"/>
                  </a:lnTo>
                  <a:lnTo>
                    <a:pt x="247650" y="8573"/>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3" name="Google Shape;303;p3"/>
            <p:cNvSpPr/>
            <p:nvPr/>
          </p:nvSpPr>
          <p:spPr>
            <a:xfrm>
              <a:off x="6337934" y="3094671"/>
              <a:ext cx="537209" cy="596265"/>
            </a:xfrm>
            <a:custGeom>
              <a:avLst/>
              <a:gdLst/>
              <a:ahLst/>
              <a:cxnLst/>
              <a:rect l="l" t="t" r="r" b="b"/>
              <a:pathLst>
                <a:path w="537209" h="596265" extrusionOk="0">
                  <a:moveTo>
                    <a:pt x="289560" y="596265"/>
                  </a:moveTo>
                  <a:lnTo>
                    <a:pt x="20955" y="465773"/>
                  </a:lnTo>
                  <a:lnTo>
                    <a:pt x="0" y="167640"/>
                  </a:lnTo>
                  <a:lnTo>
                    <a:pt x="247650" y="0"/>
                  </a:lnTo>
                  <a:lnTo>
                    <a:pt x="516255" y="130493"/>
                  </a:lnTo>
                  <a:lnTo>
                    <a:pt x="537210" y="428625"/>
                  </a:lnTo>
                  <a:lnTo>
                    <a:pt x="289560" y="596265"/>
                  </a:lnTo>
                  <a:close/>
                  <a:moveTo>
                    <a:pt x="27623" y="461963"/>
                  </a:moveTo>
                  <a:lnTo>
                    <a:pt x="289560" y="589598"/>
                  </a:lnTo>
                  <a:lnTo>
                    <a:pt x="530543" y="426720"/>
                  </a:lnTo>
                  <a:lnTo>
                    <a:pt x="509588" y="136208"/>
                  </a:lnTo>
                  <a:lnTo>
                    <a:pt x="247650" y="8573"/>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4" name="Google Shape;304;p3"/>
            <p:cNvSpPr/>
            <p:nvPr/>
          </p:nvSpPr>
          <p:spPr>
            <a:xfrm>
              <a:off x="6847522" y="3058477"/>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7"/>
                  </a:lnTo>
                  <a:lnTo>
                    <a:pt x="529590" y="426720"/>
                  </a:lnTo>
                  <a:lnTo>
                    <a:pt x="508635" y="136207"/>
                  </a:lnTo>
                  <a:lnTo>
                    <a:pt x="246697"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5" name="Google Shape;305;p3"/>
            <p:cNvSpPr/>
            <p:nvPr/>
          </p:nvSpPr>
          <p:spPr>
            <a:xfrm>
              <a:off x="7357109" y="3022282"/>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7"/>
                  </a:lnTo>
                  <a:lnTo>
                    <a:pt x="529590" y="426720"/>
                  </a:lnTo>
                  <a:lnTo>
                    <a:pt x="508635" y="136208"/>
                  </a:lnTo>
                  <a:lnTo>
                    <a:pt x="246697"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6" name="Google Shape;306;p3"/>
            <p:cNvSpPr/>
            <p:nvPr/>
          </p:nvSpPr>
          <p:spPr>
            <a:xfrm>
              <a:off x="4076700" y="3700462"/>
              <a:ext cx="537210" cy="595312"/>
            </a:xfrm>
            <a:custGeom>
              <a:avLst/>
              <a:gdLst/>
              <a:ahLst/>
              <a:cxnLst/>
              <a:rect l="l" t="t" r="r" b="b"/>
              <a:pathLst>
                <a:path w="537210" h="595312" extrusionOk="0">
                  <a:moveTo>
                    <a:pt x="289560" y="595313"/>
                  </a:moveTo>
                  <a:lnTo>
                    <a:pt x="20955" y="464820"/>
                  </a:lnTo>
                  <a:lnTo>
                    <a:pt x="0" y="166688"/>
                  </a:lnTo>
                  <a:lnTo>
                    <a:pt x="247650" y="0"/>
                  </a:lnTo>
                  <a:lnTo>
                    <a:pt x="516255" y="130492"/>
                  </a:lnTo>
                  <a:lnTo>
                    <a:pt x="537210" y="428625"/>
                  </a:lnTo>
                  <a:lnTo>
                    <a:pt x="289560" y="595313"/>
                  </a:lnTo>
                  <a:close/>
                  <a:moveTo>
                    <a:pt x="27623" y="461010"/>
                  </a:moveTo>
                  <a:lnTo>
                    <a:pt x="289560" y="588645"/>
                  </a:lnTo>
                  <a:lnTo>
                    <a:pt x="530543" y="425768"/>
                  </a:lnTo>
                  <a:lnTo>
                    <a:pt x="509588" y="135255"/>
                  </a:lnTo>
                  <a:lnTo>
                    <a:pt x="247650" y="6667"/>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7" name="Google Shape;307;p3"/>
            <p:cNvSpPr/>
            <p:nvPr/>
          </p:nvSpPr>
          <p:spPr>
            <a:xfrm>
              <a:off x="4586287" y="3663314"/>
              <a:ext cx="537210" cy="596265"/>
            </a:xfrm>
            <a:custGeom>
              <a:avLst/>
              <a:gdLst/>
              <a:ahLst/>
              <a:cxnLst/>
              <a:rect l="l" t="t" r="r" b="b"/>
              <a:pathLst>
                <a:path w="537210" h="596265" extrusionOk="0">
                  <a:moveTo>
                    <a:pt x="289560" y="596265"/>
                  </a:moveTo>
                  <a:lnTo>
                    <a:pt x="20955" y="465772"/>
                  </a:lnTo>
                  <a:lnTo>
                    <a:pt x="0" y="167640"/>
                  </a:lnTo>
                  <a:lnTo>
                    <a:pt x="247650" y="0"/>
                  </a:lnTo>
                  <a:lnTo>
                    <a:pt x="516255" y="130492"/>
                  </a:lnTo>
                  <a:lnTo>
                    <a:pt x="537210" y="428625"/>
                  </a:lnTo>
                  <a:lnTo>
                    <a:pt x="289560" y="596265"/>
                  </a:lnTo>
                  <a:close/>
                  <a:moveTo>
                    <a:pt x="27623" y="461963"/>
                  </a:moveTo>
                  <a:lnTo>
                    <a:pt x="289560" y="589597"/>
                  </a:lnTo>
                  <a:lnTo>
                    <a:pt x="530543" y="426720"/>
                  </a:lnTo>
                  <a:lnTo>
                    <a:pt x="509588" y="136207"/>
                  </a:lnTo>
                  <a:lnTo>
                    <a:pt x="247650" y="8572"/>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8" name="Google Shape;308;p3"/>
            <p:cNvSpPr/>
            <p:nvPr/>
          </p:nvSpPr>
          <p:spPr>
            <a:xfrm>
              <a:off x="5095875" y="3627119"/>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8"/>
                  </a:lnTo>
                  <a:lnTo>
                    <a:pt x="529590" y="426720"/>
                  </a:lnTo>
                  <a:lnTo>
                    <a:pt x="508635" y="136208"/>
                  </a:lnTo>
                  <a:lnTo>
                    <a:pt x="247650" y="7620"/>
                  </a:lnTo>
                  <a:lnTo>
                    <a:pt x="6667" y="170497"/>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9" name="Google Shape;309;p3"/>
            <p:cNvSpPr/>
            <p:nvPr/>
          </p:nvSpPr>
          <p:spPr>
            <a:xfrm>
              <a:off x="5605462" y="3590924"/>
              <a:ext cx="537209" cy="596265"/>
            </a:xfrm>
            <a:custGeom>
              <a:avLst/>
              <a:gdLst/>
              <a:ahLst/>
              <a:cxnLst/>
              <a:rect l="l" t="t" r="r" b="b"/>
              <a:pathLst>
                <a:path w="537209" h="596265" extrusionOk="0">
                  <a:moveTo>
                    <a:pt x="289560" y="596265"/>
                  </a:moveTo>
                  <a:lnTo>
                    <a:pt x="20955" y="465772"/>
                  </a:lnTo>
                  <a:lnTo>
                    <a:pt x="0" y="167640"/>
                  </a:lnTo>
                  <a:lnTo>
                    <a:pt x="247650" y="0"/>
                  </a:lnTo>
                  <a:lnTo>
                    <a:pt x="516255" y="130492"/>
                  </a:lnTo>
                  <a:lnTo>
                    <a:pt x="537210" y="428625"/>
                  </a:lnTo>
                  <a:lnTo>
                    <a:pt x="289560" y="596265"/>
                  </a:lnTo>
                  <a:close/>
                  <a:moveTo>
                    <a:pt x="26670" y="461010"/>
                  </a:moveTo>
                  <a:lnTo>
                    <a:pt x="288608" y="588645"/>
                  </a:lnTo>
                  <a:lnTo>
                    <a:pt x="529590" y="425767"/>
                  </a:lnTo>
                  <a:lnTo>
                    <a:pt x="508635" y="135255"/>
                  </a:lnTo>
                  <a:lnTo>
                    <a:pt x="246697" y="7620"/>
                  </a:lnTo>
                  <a:lnTo>
                    <a:pt x="5715" y="170497"/>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0" name="Google Shape;310;p3"/>
            <p:cNvSpPr/>
            <p:nvPr/>
          </p:nvSpPr>
          <p:spPr>
            <a:xfrm>
              <a:off x="6115050" y="3554729"/>
              <a:ext cx="537209" cy="596264"/>
            </a:xfrm>
            <a:custGeom>
              <a:avLst/>
              <a:gdLst/>
              <a:ahLst/>
              <a:cxnLst/>
              <a:rect l="l" t="t" r="r" b="b"/>
              <a:pathLst>
                <a:path w="537209" h="596264" extrusionOk="0">
                  <a:moveTo>
                    <a:pt x="289560" y="596265"/>
                  </a:moveTo>
                  <a:lnTo>
                    <a:pt x="20955" y="465773"/>
                  </a:lnTo>
                  <a:lnTo>
                    <a:pt x="0" y="167640"/>
                  </a:lnTo>
                  <a:lnTo>
                    <a:pt x="247650" y="0"/>
                  </a:lnTo>
                  <a:lnTo>
                    <a:pt x="516255" y="130492"/>
                  </a:lnTo>
                  <a:lnTo>
                    <a:pt x="537210" y="428625"/>
                  </a:lnTo>
                  <a:lnTo>
                    <a:pt x="289560" y="596265"/>
                  </a:lnTo>
                  <a:close/>
                  <a:moveTo>
                    <a:pt x="26670" y="461010"/>
                  </a:moveTo>
                  <a:lnTo>
                    <a:pt x="288608" y="588645"/>
                  </a:lnTo>
                  <a:lnTo>
                    <a:pt x="529590" y="425767"/>
                  </a:lnTo>
                  <a:lnTo>
                    <a:pt x="508635" y="135255"/>
                  </a:lnTo>
                  <a:lnTo>
                    <a:pt x="247650" y="7620"/>
                  </a:lnTo>
                  <a:lnTo>
                    <a:pt x="6667" y="170498"/>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1" name="Google Shape;311;p3"/>
            <p:cNvSpPr/>
            <p:nvPr/>
          </p:nvSpPr>
          <p:spPr>
            <a:xfrm>
              <a:off x="6624637" y="3517582"/>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7" y="589597"/>
                  </a:lnTo>
                  <a:lnTo>
                    <a:pt x="529590" y="426720"/>
                  </a:lnTo>
                  <a:lnTo>
                    <a:pt x="509588" y="135255"/>
                  </a:lnTo>
                  <a:lnTo>
                    <a:pt x="247650" y="7620"/>
                  </a:lnTo>
                  <a:lnTo>
                    <a:pt x="6668" y="170497"/>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2" name="Google Shape;312;p3"/>
            <p:cNvSpPr/>
            <p:nvPr/>
          </p:nvSpPr>
          <p:spPr>
            <a:xfrm>
              <a:off x="4362450" y="4123371"/>
              <a:ext cx="537210" cy="595312"/>
            </a:xfrm>
            <a:custGeom>
              <a:avLst/>
              <a:gdLst/>
              <a:ahLst/>
              <a:cxnLst/>
              <a:rect l="l" t="t" r="r" b="b"/>
              <a:pathLst>
                <a:path w="537210" h="595312" extrusionOk="0">
                  <a:moveTo>
                    <a:pt x="290513" y="595313"/>
                  </a:moveTo>
                  <a:lnTo>
                    <a:pt x="21907" y="464820"/>
                  </a:lnTo>
                  <a:lnTo>
                    <a:pt x="0" y="167640"/>
                  </a:lnTo>
                  <a:lnTo>
                    <a:pt x="247650" y="0"/>
                  </a:lnTo>
                  <a:lnTo>
                    <a:pt x="516255" y="130493"/>
                  </a:lnTo>
                  <a:lnTo>
                    <a:pt x="537210" y="428625"/>
                  </a:lnTo>
                  <a:lnTo>
                    <a:pt x="290513" y="595313"/>
                  </a:lnTo>
                  <a:close/>
                  <a:moveTo>
                    <a:pt x="27623" y="461010"/>
                  </a:moveTo>
                  <a:lnTo>
                    <a:pt x="289560" y="588645"/>
                  </a:lnTo>
                  <a:lnTo>
                    <a:pt x="530543" y="424815"/>
                  </a:lnTo>
                  <a:lnTo>
                    <a:pt x="509588" y="134303"/>
                  </a:lnTo>
                  <a:lnTo>
                    <a:pt x="247650" y="6668"/>
                  </a:lnTo>
                  <a:lnTo>
                    <a:pt x="6668" y="169545"/>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3" name="Google Shape;313;p3"/>
            <p:cNvSpPr/>
            <p:nvPr/>
          </p:nvSpPr>
          <p:spPr>
            <a:xfrm>
              <a:off x="4872989" y="4086224"/>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8625"/>
                  </a:lnTo>
                  <a:lnTo>
                    <a:pt x="289560" y="596265"/>
                  </a:lnTo>
                  <a:close/>
                  <a:moveTo>
                    <a:pt x="26670" y="461963"/>
                  </a:moveTo>
                  <a:lnTo>
                    <a:pt x="288608" y="589597"/>
                  </a:lnTo>
                  <a:lnTo>
                    <a:pt x="529590" y="426720"/>
                  </a:lnTo>
                  <a:lnTo>
                    <a:pt x="508635" y="136207"/>
                  </a:lnTo>
                  <a:lnTo>
                    <a:pt x="246698"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4" name="Google Shape;314;p3"/>
            <p:cNvSpPr/>
            <p:nvPr/>
          </p:nvSpPr>
          <p:spPr>
            <a:xfrm>
              <a:off x="5381625" y="4050029"/>
              <a:ext cx="537209" cy="596264"/>
            </a:xfrm>
            <a:custGeom>
              <a:avLst/>
              <a:gdLst/>
              <a:ahLst/>
              <a:cxnLst/>
              <a:rect l="l" t="t" r="r" b="b"/>
              <a:pathLst>
                <a:path w="537209" h="596264" extrusionOk="0">
                  <a:moveTo>
                    <a:pt x="289560" y="596265"/>
                  </a:moveTo>
                  <a:lnTo>
                    <a:pt x="20955" y="465773"/>
                  </a:lnTo>
                  <a:lnTo>
                    <a:pt x="0" y="167640"/>
                  </a:lnTo>
                  <a:lnTo>
                    <a:pt x="247650" y="0"/>
                  </a:lnTo>
                  <a:lnTo>
                    <a:pt x="516255" y="130492"/>
                  </a:lnTo>
                  <a:lnTo>
                    <a:pt x="537210" y="428625"/>
                  </a:lnTo>
                  <a:lnTo>
                    <a:pt x="289560" y="596265"/>
                  </a:lnTo>
                  <a:close/>
                  <a:moveTo>
                    <a:pt x="27622" y="461963"/>
                  </a:moveTo>
                  <a:lnTo>
                    <a:pt x="289560" y="589598"/>
                  </a:lnTo>
                  <a:lnTo>
                    <a:pt x="530543" y="426720"/>
                  </a:lnTo>
                  <a:lnTo>
                    <a:pt x="509588" y="136208"/>
                  </a:lnTo>
                  <a:lnTo>
                    <a:pt x="247650" y="7620"/>
                  </a:lnTo>
                  <a:lnTo>
                    <a:pt x="6667" y="170498"/>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5" name="Google Shape;315;p3"/>
            <p:cNvSpPr/>
            <p:nvPr/>
          </p:nvSpPr>
          <p:spPr>
            <a:xfrm>
              <a:off x="5891212" y="4013834"/>
              <a:ext cx="537209" cy="596265"/>
            </a:xfrm>
            <a:custGeom>
              <a:avLst/>
              <a:gdLst/>
              <a:ahLst/>
              <a:cxnLst/>
              <a:rect l="l" t="t" r="r" b="b"/>
              <a:pathLst>
                <a:path w="537209" h="596265" extrusionOk="0">
                  <a:moveTo>
                    <a:pt x="289560" y="596265"/>
                  </a:moveTo>
                  <a:lnTo>
                    <a:pt x="20955" y="465772"/>
                  </a:lnTo>
                  <a:lnTo>
                    <a:pt x="0" y="167640"/>
                  </a:lnTo>
                  <a:lnTo>
                    <a:pt x="247650" y="0"/>
                  </a:lnTo>
                  <a:lnTo>
                    <a:pt x="516255" y="130493"/>
                  </a:lnTo>
                  <a:lnTo>
                    <a:pt x="537210" y="428625"/>
                  </a:lnTo>
                  <a:lnTo>
                    <a:pt x="289560" y="596265"/>
                  </a:lnTo>
                  <a:close/>
                  <a:moveTo>
                    <a:pt x="27622" y="461963"/>
                  </a:moveTo>
                  <a:lnTo>
                    <a:pt x="289560" y="589597"/>
                  </a:lnTo>
                  <a:lnTo>
                    <a:pt x="530543" y="426720"/>
                  </a:lnTo>
                  <a:lnTo>
                    <a:pt x="509588" y="136208"/>
                  </a:lnTo>
                  <a:lnTo>
                    <a:pt x="247650" y="8573"/>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6" name="Google Shape;316;p3"/>
            <p:cNvSpPr/>
            <p:nvPr/>
          </p:nvSpPr>
          <p:spPr>
            <a:xfrm>
              <a:off x="4139564" y="4582477"/>
              <a:ext cx="537210" cy="596265"/>
            </a:xfrm>
            <a:custGeom>
              <a:avLst/>
              <a:gdLst/>
              <a:ahLst/>
              <a:cxnLst/>
              <a:rect l="l" t="t" r="r" b="b"/>
              <a:pathLst>
                <a:path w="537210" h="596265" extrusionOk="0">
                  <a:moveTo>
                    <a:pt x="289560" y="596265"/>
                  </a:moveTo>
                  <a:lnTo>
                    <a:pt x="20955" y="465772"/>
                  </a:lnTo>
                  <a:lnTo>
                    <a:pt x="0" y="167640"/>
                  </a:lnTo>
                  <a:lnTo>
                    <a:pt x="247650" y="0"/>
                  </a:lnTo>
                  <a:lnTo>
                    <a:pt x="516255" y="130492"/>
                  </a:lnTo>
                  <a:lnTo>
                    <a:pt x="537210" y="428625"/>
                  </a:lnTo>
                  <a:lnTo>
                    <a:pt x="289560" y="596265"/>
                  </a:lnTo>
                  <a:close/>
                  <a:moveTo>
                    <a:pt x="27623" y="461010"/>
                  </a:moveTo>
                  <a:lnTo>
                    <a:pt x="289560" y="588645"/>
                  </a:lnTo>
                  <a:lnTo>
                    <a:pt x="530543" y="425767"/>
                  </a:lnTo>
                  <a:lnTo>
                    <a:pt x="509588" y="135255"/>
                  </a:lnTo>
                  <a:lnTo>
                    <a:pt x="247650" y="7620"/>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7" name="Google Shape;317;p3"/>
            <p:cNvSpPr/>
            <p:nvPr/>
          </p:nvSpPr>
          <p:spPr>
            <a:xfrm>
              <a:off x="4649152" y="4545329"/>
              <a:ext cx="537210" cy="596264"/>
            </a:xfrm>
            <a:custGeom>
              <a:avLst/>
              <a:gdLst/>
              <a:ahLst/>
              <a:cxnLst/>
              <a:rect l="l" t="t" r="r" b="b"/>
              <a:pathLst>
                <a:path w="537210" h="596264" extrusionOk="0">
                  <a:moveTo>
                    <a:pt x="289560" y="596265"/>
                  </a:moveTo>
                  <a:lnTo>
                    <a:pt x="20955" y="465772"/>
                  </a:lnTo>
                  <a:lnTo>
                    <a:pt x="0" y="167640"/>
                  </a:lnTo>
                  <a:lnTo>
                    <a:pt x="247650" y="0"/>
                  </a:lnTo>
                  <a:lnTo>
                    <a:pt x="516255" y="130492"/>
                  </a:lnTo>
                  <a:lnTo>
                    <a:pt x="537210" y="428625"/>
                  </a:lnTo>
                  <a:lnTo>
                    <a:pt x="289560" y="596265"/>
                  </a:lnTo>
                  <a:close/>
                  <a:moveTo>
                    <a:pt x="27623" y="461963"/>
                  </a:moveTo>
                  <a:lnTo>
                    <a:pt x="289560" y="589597"/>
                  </a:lnTo>
                  <a:lnTo>
                    <a:pt x="530543" y="426720"/>
                  </a:lnTo>
                  <a:lnTo>
                    <a:pt x="509588" y="136207"/>
                  </a:lnTo>
                  <a:lnTo>
                    <a:pt x="247650" y="8572"/>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8" name="Google Shape;318;p3"/>
            <p:cNvSpPr/>
            <p:nvPr/>
          </p:nvSpPr>
          <p:spPr>
            <a:xfrm>
              <a:off x="5158739" y="4509134"/>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9578"/>
                  </a:lnTo>
                  <a:lnTo>
                    <a:pt x="289560" y="596265"/>
                  </a:lnTo>
                  <a:close/>
                  <a:moveTo>
                    <a:pt x="26670" y="461963"/>
                  </a:moveTo>
                  <a:lnTo>
                    <a:pt x="288607" y="589597"/>
                  </a:lnTo>
                  <a:lnTo>
                    <a:pt x="529590" y="426720"/>
                  </a:lnTo>
                  <a:lnTo>
                    <a:pt x="508635" y="136208"/>
                  </a:lnTo>
                  <a:lnTo>
                    <a:pt x="246698"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9" name="Google Shape;319;p3"/>
            <p:cNvSpPr/>
            <p:nvPr/>
          </p:nvSpPr>
          <p:spPr>
            <a:xfrm>
              <a:off x="5320665" y="3608069"/>
              <a:ext cx="45719" cy="45720"/>
            </a:xfrm>
            <a:custGeom>
              <a:avLst/>
              <a:gdLst/>
              <a:ahLst/>
              <a:cxnLst/>
              <a:rect l="l" t="t" r="r" b="b"/>
              <a:pathLst>
                <a:path w="45719"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0" name="Google Shape;320;p3"/>
            <p:cNvSpPr/>
            <p:nvPr/>
          </p:nvSpPr>
          <p:spPr>
            <a:xfrm>
              <a:off x="7555230" y="2704147"/>
              <a:ext cx="45719" cy="45719"/>
            </a:xfrm>
            <a:custGeom>
              <a:avLst/>
              <a:gdLst/>
              <a:ahLst/>
              <a:cxnLst/>
              <a:rect l="l" t="t" r="r" b="b"/>
              <a:pathLst>
                <a:path w="45719" h="45719"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1" name="Google Shape;321;p3"/>
            <p:cNvSpPr/>
            <p:nvPr/>
          </p:nvSpPr>
          <p:spPr>
            <a:xfrm>
              <a:off x="7849552" y="3131819"/>
              <a:ext cx="45719" cy="45720"/>
            </a:xfrm>
            <a:custGeom>
              <a:avLst/>
              <a:gdLst/>
              <a:ahLst/>
              <a:cxnLst/>
              <a:rect l="l" t="t" r="r" b="b"/>
              <a:pathLst>
                <a:path w="45719" h="45720" extrusionOk="0">
                  <a:moveTo>
                    <a:pt x="45720" y="22860"/>
                  </a:moveTo>
                  <a:cubicBezTo>
                    <a:pt x="45720" y="35242"/>
                    <a:pt x="35242" y="45720"/>
                    <a:pt x="22860" y="45720"/>
                  </a:cubicBezTo>
                  <a:cubicBezTo>
                    <a:pt x="10478" y="45720"/>
                    <a:pt x="0" y="35242"/>
                    <a:pt x="0" y="22860"/>
                  </a:cubicBezTo>
                  <a:cubicBezTo>
                    <a:pt x="0" y="10477"/>
                    <a:pt x="10478" y="0"/>
                    <a:pt x="22860" y="0"/>
                  </a:cubicBezTo>
                  <a:cubicBezTo>
                    <a:pt x="35242"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2" name="Google Shape;322;p3"/>
            <p:cNvSpPr/>
            <p:nvPr/>
          </p:nvSpPr>
          <p:spPr>
            <a:xfrm>
              <a:off x="6541769" y="2782251"/>
              <a:ext cx="45720" cy="45720"/>
            </a:xfrm>
            <a:custGeom>
              <a:avLst/>
              <a:gdLst/>
              <a:ahLst/>
              <a:cxnLst/>
              <a:rect l="l" t="t" r="r" b="b"/>
              <a:pathLst>
                <a:path w="45720" h="45720" extrusionOk="0">
                  <a:moveTo>
                    <a:pt x="45720" y="22860"/>
                  </a:moveTo>
                  <a:cubicBezTo>
                    <a:pt x="45720" y="35243"/>
                    <a:pt x="35243" y="45720"/>
                    <a:pt x="22860" y="45720"/>
                  </a:cubicBezTo>
                  <a:cubicBezTo>
                    <a:pt x="10478" y="45720"/>
                    <a:pt x="0" y="35243"/>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3" name="Google Shape;323;p3"/>
            <p:cNvSpPr/>
            <p:nvPr/>
          </p:nvSpPr>
          <p:spPr>
            <a:xfrm>
              <a:off x="7070407" y="3039366"/>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4" name="Google Shape;324;p3"/>
            <p:cNvSpPr/>
            <p:nvPr/>
          </p:nvSpPr>
          <p:spPr>
            <a:xfrm>
              <a:off x="6890384" y="4082414"/>
              <a:ext cx="45720" cy="45719"/>
            </a:xfrm>
            <a:custGeom>
              <a:avLst/>
              <a:gdLst/>
              <a:ahLst/>
              <a:cxnLst/>
              <a:rect l="l" t="t" r="r" b="b"/>
              <a:pathLst>
                <a:path w="45720" h="45719"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5" name="Google Shape;325;p3"/>
            <p:cNvSpPr/>
            <p:nvPr/>
          </p:nvSpPr>
          <p:spPr>
            <a:xfrm>
              <a:off x="7621905" y="3594734"/>
              <a:ext cx="45719" cy="45720"/>
            </a:xfrm>
            <a:custGeom>
              <a:avLst/>
              <a:gdLst/>
              <a:ahLst/>
              <a:cxnLst/>
              <a:rect l="l" t="t" r="r" b="b"/>
              <a:pathLst>
                <a:path w="45719" h="45720"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6" name="Google Shape;326;p3"/>
            <p:cNvSpPr/>
            <p:nvPr/>
          </p:nvSpPr>
          <p:spPr>
            <a:xfrm>
              <a:off x="6339840" y="3535619"/>
              <a:ext cx="45719" cy="45780"/>
            </a:xfrm>
            <a:custGeom>
              <a:avLst/>
              <a:gdLst/>
              <a:ahLst/>
              <a:cxnLst/>
              <a:rect l="l" t="t" r="r" b="b"/>
              <a:pathLst>
                <a:path w="45719" h="45780" extrusionOk="0">
                  <a:moveTo>
                    <a:pt x="45720" y="22920"/>
                  </a:moveTo>
                  <a:cubicBezTo>
                    <a:pt x="45720" y="35303"/>
                    <a:pt x="35242" y="45780"/>
                    <a:pt x="22860" y="45780"/>
                  </a:cubicBezTo>
                  <a:cubicBezTo>
                    <a:pt x="10477" y="45780"/>
                    <a:pt x="0" y="35303"/>
                    <a:pt x="0" y="22920"/>
                  </a:cubicBezTo>
                  <a:cubicBezTo>
                    <a:pt x="0" y="10538"/>
                    <a:pt x="10477"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7" name="Google Shape;327;p3"/>
            <p:cNvSpPr/>
            <p:nvPr/>
          </p:nvSpPr>
          <p:spPr>
            <a:xfrm>
              <a:off x="5649277" y="4619624"/>
              <a:ext cx="45719" cy="45719"/>
            </a:xfrm>
            <a:custGeom>
              <a:avLst/>
              <a:gdLst/>
              <a:ahLst/>
              <a:cxnLst/>
              <a:rect l="l" t="t" r="r" b="b"/>
              <a:pathLst>
                <a:path w="45719" h="45719"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8" name="Google Shape;328;p3"/>
            <p:cNvSpPr/>
            <p:nvPr/>
          </p:nvSpPr>
          <p:spPr>
            <a:xfrm>
              <a:off x="5832157" y="3569969"/>
              <a:ext cx="45720" cy="45720"/>
            </a:xfrm>
            <a:custGeom>
              <a:avLst/>
              <a:gdLst/>
              <a:ahLst/>
              <a:cxnLst/>
              <a:rect l="l" t="t" r="r" b="b"/>
              <a:pathLst>
                <a:path w="45720"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9" name="Google Shape;329;p3"/>
            <p:cNvSpPr/>
            <p:nvPr/>
          </p:nvSpPr>
          <p:spPr>
            <a:xfrm>
              <a:off x="6116954" y="3997581"/>
              <a:ext cx="45720" cy="45780"/>
            </a:xfrm>
            <a:custGeom>
              <a:avLst/>
              <a:gdLst/>
              <a:ahLst/>
              <a:cxnLst/>
              <a:rect l="l" t="t" r="r" b="b"/>
              <a:pathLst>
                <a:path w="45720" h="45780" extrusionOk="0">
                  <a:moveTo>
                    <a:pt x="45720" y="22920"/>
                  </a:moveTo>
                  <a:cubicBezTo>
                    <a:pt x="45720" y="35303"/>
                    <a:pt x="35242" y="45780"/>
                    <a:pt x="22860" y="45780"/>
                  </a:cubicBezTo>
                  <a:cubicBezTo>
                    <a:pt x="10478" y="45780"/>
                    <a:pt x="0" y="35303"/>
                    <a:pt x="0" y="22920"/>
                  </a:cubicBezTo>
                  <a:cubicBezTo>
                    <a:pt x="0" y="10538"/>
                    <a:pt x="10478"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0" name="Google Shape;330;p3"/>
            <p:cNvSpPr/>
            <p:nvPr/>
          </p:nvSpPr>
          <p:spPr>
            <a:xfrm>
              <a:off x="5097779" y="4068066"/>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1" name="Google Shape;331;p3"/>
            <p:cNvSpPr/>
            <p:nvPr/>
          </p:nvSpPr>
          <p:spPr>
            <a:xfrm>
              <a:off x="5540692" y="3150809"/>
              <a:ext cx="45720" cy="45780"/>
            </a:xfrm>
            <a:custGeom>
              <a:avLst/>
              <a:gdLst/>
              <a:ahLst/>
              <a:cxnLst/>
              <a:rect l="l" t="t" r="r" b="b"/>
              <a:pathLst>
                <a:path w="45720" h="45780" extrusionOk="0">
                  <a:moveTo>
                    <a:pt x="45720" y="22920"/>
                  </a:moveTo>
                  <a:cubicBezTo>
                    <a:pt x="45720" y="35303"/>
                    <a:pt x="35242" y="45780"/>
                    <a:pt x="22860" y="45780"/>
                  </a:cubicBezTo>
                  <a:cubicBezTo>
                    <a:pt x="10478" y="45780"/>
                    <a:pt x="0" y="35303"/>
                    <a:pt x="0" y="22920"/>
                  </a:cubicBezTo>
                  <a:cubicBezTo>
                    <a:pt x="0" y="10538"/>
                    <a:pt x="10478"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32" name="Google Shape;332;p3"/>
          <p:cNvGrpSpPr/>
          <p:nvPr/>
        </p:nvGrpSpPr>
        <p:grpSpPr>
          <a:xfrm rot="10800000">
            <a:off x="-5427144" y="3895261"/>
            <a:ext cx="6348884" cy="3457697"/>
            <a:chOff x="2433637" y="1433512"/>
            <a:chExt cx="7322819" cy="3988117"/>
          </a:xfrm>
        </p:grpSpPr>
        <p:sp>
          <p:nvSpPr>
            <p:cNvPr id="333" name="Google Shape;333;p3"/>
            <p:cNvSpPr/>
            <p:nvPr/>
          </p:nvSpPr>
          <p:spPr>
            <a:xfrm>
              <a:off x="5944552" y="1433512"/>
              <a:ext cx="584834" cy="598169"/>
            </a:xfrm>
            <a:custGeom>
              <a:avLst/>
              <a:gdLst/>
              <a:ahLst/>
              <a:cxnLst/>
              <a:rect l="l" t="t" r="r" b="b"/>
              <a:pathLst>
                <a:path w="584834" h="598169" extrusionOk="0">
                  <a:moveTo>
                    <a:pt x="225742" y="598170"/>
                  </a:moveTo>
                  <a:lnTo>
                    <a:pt x="0" y="390525"/>
                  </a:lnTo>
                  <a:lnTo>
                    <a:pt x="66675" y="91440"/>
                  </a:lnTo>
                  <a:lnTo>
                    <a:pt x="360045" y="0"/>
                  </a:lnTo>
                  <a:lnTo>
                    <a:pt x="584835" y="207645"/>
                  </a:lnTo>
                  <a:lnTo>
                    <a:pt x="518160" y="506730"/>
                  </a:lnTo>
                  <a:lnTo>
                    <a:pt x="225742" y="598170"/>
                  </a:lnTo>
                  <a:close/>
                  <a:moveTo>
                    <a:pt x="6667" y="388620"/>
                  </a:moveTo>
                  <a:lnTo>
                    <a:pt x="226695" y="590550"/>
                  </a:lnTo>
                  <a:lnTo>
                    <a:pt x="512445" y="501015"/>
                  </a:lnTo>
                  <a:lnTo>
                    <a:pt x="578167" y="208598"/>
                  </a:lnTo>
                  <a:lnTo>
                    <a:pt x="358140" y="6668"/>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4" name="Google Shape;334;p3"/>
            <p:cNvSpPr/>
            <p:nvPr/>
          </p:nvSpPr>
          <p:spPr>
            <a:xfrm>
              <a:off x="6456044" y="1547812"/>
              <a:ext cx="584835" cy="598170"/>
            </a:xfrm>
            <a:custGeom>
              <a:avLst/>
              <a:gdLst/>
              <a:ahLst/>
              <a:cxnLst/>
              <a:rect l="l" t="t" r="r" b="b"/>
              <a:pathLst>
                <a:path w="584835" h="598170" extrusionOk="0">
                  <a:moveTo>
                    <a:pt x="225743" y="598170"/>
                  </a:moveTo>
                  <a:lnTo>
                    <a:pt x="0" y="390525"/>
                  </a:lnTo>
                  <a:lnTo>
                    <a:pt x="66675" y="91440"/>
                  </a:lnTo>
                  <a:lnTo>
                    <a:pt x="359093" y="0"/>
                  </a:lnTo>
                  <a:lnTo>
                    <a:pt x="584835" y="207645"/>
                  </a:lnTo>
                  <a:lnTo>
                    <a:pt x="518160" y="506730"/>
                  </a:lnTo>
                  <a:lnTo>
                    <a:pt x="225743" y="598170"/>
                  </a:lnTo>
                  <a:close/>
                  <a:moveTo>
                    <a:pt x="7620" y="388620"/>
                  </a:moveTo>
                  <a:lnTo>
                    <a:pt x="227648" y="591503"/>
                  </a:lnTo>
                  <a:lnTo>
                    <a:pt x="513398" y="501967"/>
                  </a:lnTo>
                  <a:lnTo>
                    <a:pt x="579120" y="209550"/>
                  </a:lnTo>
                  <a:lnTo>
                    <a:pt x="359093" y="6667"/>
                  </a:lnTo>
                  <a:lnTo>
                    <a:pt x="73343" y="96203"/>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5" name="Google Shape;335;p3"/>
            <p:cNvSpPr/>
            <p:nvPr/>
          </p:nvSpPr>
          <p:spPr>
            <a:xfrm>
              <a:off x="8502967" y="2007869"/>
              <a:ext cx="584834" cy="598169"/>
            </a:xfrm>
            <a:custGeom>
              <a:avLst/>
              <a:gdLst/>
              <a:ahLst/>
              <a:cxnLst/>
              <a:rect l="l" t="t" r="r" b="b"/>
              <a:pathLst>
                <a:path w="584834" h="598169" extrusionOk="0">
                  <a:moveTo>
                    <a:pt x="225743" y="598170"/>
                  </a:moveTo>
                  <a:lnTo>
                    <a:pt x="0" y="390525"/>
                  </a:lnTo>
                  <a:lnTo>
                    <a:pt x="66675" y="91440"/>
                  </a:lnTo>
                  <a:lnTo>
                    <a:pt x="359093" y="0"/>
                  </a:lnTo>
                  <a:lnTo>
                    <a:pt x="584835" y="207645"/>
                  </a:lnTo>
                  <a:lnTo>
                    <a:pt x="518160" y="506730"/>
                  </a:lnTo>
                  <a:lnTo>
                    <a:pt x="225743" y="598170"/>
                  </a:lnTo>
                  <a:close/>
                  <a:moveTo>
                    <a:pt x="7620" y="387668"/>
                  </a:moveTo>
                  <a:lnTo>
                    <a:pt x="227647" y="590550"/>
                  </a:lnTo>
                  <a:lnTo>
                    <a:pt x="513397" y="501015"/>
                  </a:lnTo>
                  <a:lnTo>
                    <a:pt x="579120" y="208597"/>
                  </a:lnTo>
                  <a:lnTo>
                    <a:pt x="359093" y="6668"/>
                  </a:lnTo>
                  <a:lnTo>
                    <a:pt x="73343" y="96203"/>
                  </a:lnTo>
                  <a:lnTo>
                    <a:pt x="7620"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6" name="Google Shape;336;p3"/>
            <p:cNvSpPr/>
            <p:nvPr/>
          </p:nvSpPr>
          <p:spPr>
            <a:xfrm>
              <a:off x="9015412" y="2122169"/>
              <a:ext cx="584835" cy="598170"/>
            </a:xfrm>
            <a:custGeom>
              <a:avLst/>
              <a:gdLst/>
              <a:ahLst/>
              <a:cxnLst/>
              <a:rect l="l" t="t" r="r" b="b"/>
              <a:pathLst>
                <a:path w="584835" h="598170" extrusionOk="0">
                  <a:moveTo>
                    <a:pt x="225743" y="598170"/>
                  </a:moveTo>
                  <a:lnTo>
                    <a:pt x="0" y="390525"/>
                  </a:lnTo>
                  <a:lnTo>
                    <a:pt x="66675" y="91440"/>
                  </a:lnTo>
                  <a:lnTo>
                    <a:pt x="359093" y="0"/>
                  </a:lnTo>
                  <a:lnTo>
                    <a:pt x="584835" y="207645"/>
                  </a:lnTo>
                  <a:lnTo>
                    <a:pt x="518160" y="506730"/>
                  </a:lnTo>
                  <a:lnTo>
                    <a:pt x="225743" y="598170"/>
                  </a:lnTo>
                  <a:close/>
                  <a:moveTo>
                    <a:pt x="6668" y="388620"/>
                  </a:moveTo>
                  <a:lnTo>
                    <a:pt x="226695" y="591502"/>
                  </a:lnTo>
                  <a:lnTo>
                    <a:pt x="512445" y="501967"/>
                  </a:lnTo>
                  <a:lnTo>
                    <a:pt x="578168" y="209550"/>
                  </a:lnTo>
                  <a:lnTo>
                    <a:pt x="358140" y="6667"/>
                  </a:lnTo>
                  <a:lnTo>
                    <a:pt x="72390" y="96202"/>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7" name="Google Shape;337;p3"/>
            <p:cNvSpPr/>
            <p:nvPr/>
          </p:nvSpPr>
          <p:spPr>
            <a:xfrm>
              <a:off x="6100762" y="1934526"/>
              <a:ext cx="584834" cy="598170"/>
            </a:xfrm>
            <a:custGeom>
              <a:avLst/>
              <a:gdLst/>
              <a:ahLst/>
              <a:cxnLst/>
              <a:rect l="l" t="t" r="r" b="b"/>
              <a:pathLst>
                <a:path w="584834" h="598170" extrusionOk="0">
                  <a:moveTo>
                    <a:pt x="225743" y="598170"/>
                  </a:moveTo>
                  <a:lnTo>
                    <a:pt x="0" y="390525"/>
                  </a:lnTo>
                  <a:lnTo>
                    <a:pt x="66675" y="91440"/>
                  </a:lnTo>
                  <a:lnTo>
                    <a:pt x="359093" y="0"/>
                  </a:lnTo>
                  <a:lnTo>
                    <a:pt x="584835" y="207645"/>
                  </a:lnTo>
                  <a:lnTo>
                    <a:pt x="518160" y="506730"/>
                  </a:lnTo>
                  <a:lnTo>
                    <a:pt x="225743" y="598170"/>
                  </a:lnTo>
                  <a:close/>
                  <a:moveTo>
                    <a:pt x="7620" y="387668"/>
                  </a:moveTo>
                  <a:lnTo>
                    <a:pt x="227647" y="590550"/>
                  </a:lnTo>
                  <a:lnTo>
                    <a:pt x="513397" y="501015"/>
                  </a:lnTo>
                  <a:lnTo>
                    <a:pt x="579120" y="208598"/>
                  </a:lnTo>
                  <a:lnTo>
                    <a:pt x="359093" y="5715"/>
                  </a:lnTo>
                  <a:lnTo>
                    <a:pt x="73343" y="95250"/>
                  </a:lnTo>
                  <a:lnTo>
                    <a:pt x="7620"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8" name="Google Shape;338;p3"/>
            <p:cNvSpPr/>
            <p:nvPr/>
          </p:nvSpPr>
          <p:spPr>
            <a:xfrm>
              <a:off x="6612254" y="2048826"/>
              <a:ext cx="584834" cy="598170"/>
            </a:xfrm>
            <a:custGeom>
              <a:avLst/>
              <a:gdLst/>
              <a:ahLst/>
              <a:cxnLst/>
              <a:rect l="l" t="t" r="r" b="b"/>
              <a:pathLst>
                <a:path w="584834" h="598170" extrusionOk="0">
                  <a:moveTo>
                    <a:pt x="225742" y="598170"/>
                  </a:moveTo>
                  <a:lnTo>
                    <a:pt x="0" y="390525"/>
                  </a:lnTo>
                  <a:lnTo>
                    <a:pt x="66675" y="91440"/>
                  </a:lnTo>
                  <a:lnTo>
                    <a:pt x="359092" y="0"/>
                  </a:lnTo>
                  <a:lnTo>
                    <a:pt x="584835" y="207645"/>
                  </a:lnTo>
                  <a:lnTo>
                    <a:pt x="518160" y="506730"/>
                  </a:lnTo>
                  <a:lnTo>
                    <a:pt x="225742" y="598170"/>
                  </a:lnTo>
                  <a:close/>
                  <a:moveTo>
                    <a:pt x="7620" y="388620"/>
                  </a:moveTo>
                  <a:lnTo>
                    <a:pt x="227647" y="591503"/>
                  </a:lnTo>
                  <a:lnTo>
                    <a:pt x="513397" y="501968"/>
                  </a:lnTo>
                  <a:lnTo>
                    <a:pt x="579120" y="209550"/>
                  </a:lnTo>
                  <a:lnTo>
                    <a:pt x="359092" y="6668"/>
                  </a:lnTo>
                  <a:lnTo>
                    <a:pt x="73342" y="96202"/>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9" name="Google Shape;339;p3"/>
            <p:cNvSpPr/>
            <p:nvPr/>
          </p:nvSpPr>
          <p:spPr>
            <a:xfrm>
              <a:off x="8148637" y="2393632"/>
              <a:ext cx="584835" cy="598170"/>
            </a:xfrm>
            <a:custGeom>
              <a:avLst/>
              <a:gdLst/>
              <a:ahLst/>
              <a:cxnLst/>
              <a:rect l="l" t="t" r="r" b="b"/>
              <a:pathLst>
                <a:path w="584835" h="598170" extrusionOk="0">
                  <a:moveTo>
                    <a:pt x="224790" y="598170"/>
                  </a:moveTo>
                  <a:lnTo>
                    <a:pt x="0" y="390525"/>
                  </a:lnTo>
                  <a:lnTo>
                    <a:pt x="66675" y="91440"/>
                  </a:lnTo>
                  <a:lnTo>
                    <a:pt x="359093" y="0"/>
                  </a:lnTo>
                  <a:lnTo>
                    <a:pt x="584835" y="207645"/>
                  </a:lnTo>
                  <a:lnTo>
                    <a:pt x="518160" y="506730"/>
                  </a:lnTo>
                  <a:lnTo>
                    <a:pt x="224790" y="598170"/>
                  </a:lnTo>
                  <a:close/>
                  <a:moveTo>
                    <a:pt x="6668" y="387667"/>
                  </a:moveTo>
                  <a:lnTo>
                    <a:pt x="226695" y="590550"/>
                  </a:lnTo>
                  <a:lnTo>
                    <a:pt x="512445" y="501015"/>
                  </a:lnTo>
                  <a:lnTo>
                    <a:pt x="578168" y="208597"/>
                  </a:lnTo>
                  <a:lnTo>
                    <a:pt x="358140" y="5715"/>
                  </a:lnTo>
                  <a:lnTo>
                    <a:pt x="72390" y="95250"/>
                  </a:lnTo>
                  <a:lnTo>
                    <a:pt x="6668"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0" name="Google Shape;340;p3"/>
            <p:cNvSpPr/>
            <p:nvPr/>
          </p:nvSpPr>
          <p:spPr>
            <a:xfrm>
              <a:off x="8660129" y="2507932"/>
              <a:ext cx="584834" cy="598170"/>
            </a:xfrm>
            <a:custGeom>
              <a:avLst/>
              <a:gdLst/>
              <a:ahLst/>
              <a:cxnLst/>
              <a:rect l="l" t="t" r="r" b="b"/>
              <a:pathLst>
                <a:path w="584834" h="598170" extrusionOk="0">
                  <a:moveTo>
                    <a:pt x="225743" y="598170"/>
                  </a:moveTo>
                  <a:lnTo>
                    <a:pt x="0" y="390525"/>
                  </a:lnTo>
                  <a:lnTo>
                    <a:pt x="66675" y="91440"/>
                  </a:lnTo>
                  <a:lnTo>
                    <a:pt x="359093" y="0"/>
                  </a:lnTo>
                  <a:lnTo>
                    <a:pt x="584835" y="207645"/>
                  </a:lnTo>
                  <a:lnTo>
                    <a:pt x="518160" y="506730"/>
                  </a:lnTo>
                  <a:lnTo>
                    <a:pt x="225743" y="598170"/>
                  </a:lnTo>
                  <a:close/>
                  <a:moveTo>
                    <a:pt x="6668" y="388620"/>
                  </a:moveTo>
                  <a:lnTo>
                    <a:pt x="226695" y="591502"/>
                  </a:lnTo>
                  <a:lnTo>
                    <a:pt x="512445" y="501967"/>
                  </a:lnTo>
                  <a:lnTo>
                    <a:pt x="578168" y="209550"/>
                  </a:lnTo>
                  <a:lnTo>
                    <a:pt x="358140" y="6667"/>
                  </a:lnTo>
                  <a:lnTo>
                    <a:pt x="72390" y="96202"/>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1" name="Google Shape;341;p3"/>
            <p:cNvSpPr/>
            <p:nvPr/>
          </p:nvSpPr>
          <p:spPr>
            <a:xfrm>
              <a:off x="9171622" y="2623184"/>
              <a:ext cx="584834" cy="598169"/>
            </a:xfrm>
            <a:custGeom>
              <a:avLst/>
              <a:gdLst/>
              <a:ahLst/>
              <a:cxnLst/>
              <a:rect l="l" t="t" r="r" b="b"/>
              <a:pathLst>
                <a:path w="584834" h="598169" extrusionOk="0">
                  <a:moveTo>
                    <a:pt x="225742" y="598170"/>
                  </a:moveTo>
                  <a:lnTo>
                    <a:pt x="0" y="390525"/>
                  </a:lnTo>
                  <a:lnTo>
                    <a:pt x="66675" y="91440"/>
                  </a:lnTo>
                  <a:lnTo>
                    <a:pt x="359092" y="0"/>
                  </a:lnTo>
                  <a:lnTo>
                    <a:pt x="584835" y="207645"/>
                  </a:lnTo>
                  <a:lnTo>
                    <a:pt x="518160" y="506730"/>
                  </a:lnTo>
                  <a:lnTo>
                    <a:pt x="225742" y="598170"/>
                  </a:lnTo>
                  <a:close/>
                  <a:moveTo>
                    <a:pt x="7620" y="387668"/>
                  </a:moveTo>
                  <a:lnTo>
                    <a:pt x="227647" y="590550"/>
                  </a:lnTo>
                  <a:lnTo>
                    <a:pt x="513397" y="501015"/>
                  </a:lnTo>
                  <a:lnTo>
                    <a:pt x="579120" y="208598"/>
                  </a:lnTo>
                  <a:lnTo>
                    <a:pt x="358140" y="6667"/>
                  </a:lnTo>
                  <a:lnTo>
                    <a:pt x="72390" y="96202"/>
                  </a:lnTo>
                  <a:lnTo>
                    <a:pt x="7620"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2" name="Google Shape;342;p3"/>
            <p:cNvSpPr/>
            <p:nvPr/>
          </p:nvSpPr>
          <p:spPr>
            <a:xfrm>
              <a:off x="4722494" y="2090737"/>
              <a:ext cx="584835" cy="598170"/>
            </a:xfrm>
            <a:custGeom>
              <a:avLst/>
              <a:gdLst/>
              <a:ahLst/>
              <a:cxnLst/>
              <a:rect l="l" t="t" r="r" b="b"/>
              <a:pathLst>
                <a:path w="584835" h="598170" extrusionOk="0">
                  <a:moveTo>
                    <a:pt x="224790" y="598170"/>
                  </a:moveTo>
                  <a:lnTo>
                    <a:pt x="0" y="390525"/>
                  </a:lnTo>
                  <a:lnTo>
                    <a:pt x="66675" y="91440"/>
                  </a:lnTo>
                  <a:lnTo>
                    <a:pt x="359092" y="0"/>
                  </a:lnTo>
                  <a:lnTo>
                    <a:pt x="584835" y="207645"/>
                  </a:lnTo>
                  <a:lnTo>
                    <a:pt x="518160" y="506730"/>
                  </a:lnTo>
                  <a:lnTo>
                    <a:pt x="224790" y="598170"/>
                  </a:lnTo>
                  <a:close/>
                  <a:moveTo>
                    <a:pt x="6667" y="387667"/>
                  </a:moveTo>
                  <a:lnTo>
                    <a:pt x="226695" y="590550"/>
                  </a:lnTo>
                  <a:lnTo>
                    <a:pt x="512445" y="501015"/>
                  </a:lnTo>
                  <a:lnTo>
                    <a:pt x="578168" y="209550"/>
                  </a:lnTo>
                  <a:lnTo>
                    <a:pt x="358140" y="6667"/>
                  </a:lnTo>
                  <a:lnTo>
                    <a:pt x="72390" y="96202"/>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3" name="Google Shape;343;p3"/>
            <p:cNvSpPr/>
            <p:nvPr/>
          </p:nvSpPr>
          <p:spPr>
            <a:xfrm>
              <a:off x="5233987" y="2205037"/>
              <a:ext cx="584834" cy="598170"/>
            </a:xfrm>
            <a:custGeom>
              <a:avLst/>
              <a:gdLst/>
              <a:ahLst/>
              <a:cxnLst/>
              <a:rect l="l" t="t" r="r" b="b"/>
              <a:pathLst>
                <a:path w="584834" h="598170" extrusionOk="0">
                  <a:moveTo>
                    <a:pt x="225743" y="598170"/>
                  </a:moveTo>
                  <a:lnTo>
                    <a:pt x="0" y="390525"/>
                  </a:lnTo>
                  <a:lnTo>
                    <a:pt x="66675" y="91440"/>
                  </a:lnTo>
                  <a:lnTo>
                    <a:pt x="359093" y="0"/>
                  </a:lnTo>
                  <a:lnTo>
                    <a:pt x="584835" y="207645"/>
                  </a:lnTo>
                  <a:lnTo>
                    <a:pt x="518160" y="506730"/>
                  </a:lnTo>
                  <a:lnTo>
                    <a:pt x="225743" y="598170"/>
                  </a:lnTo>
                  <a:close/>
                  <a:moveTo>
                    <a:pt x="6668" y="388620"/>
                  </a:moveTo>
                  <a:lnTo>
                    <a:pt x="226695" y="591503"/>
                  </a:lnTo>
                  <a:lnTo>
                    <a:pt x="512445" y="501967"/>
                  </a:lnTo>
                  <a:lnTo>
                    <a:pt x="578168" y="209550"/>
                  </a:lnTo>
                  <a:lnTo>
                    <a:pt x="358140" y="6667"/>
                  </a:lnTo>
                  <a:lnTo>
                    <a:pt x="72390" y="96202"/>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4" name="Google Shape;344;p3"/>
            <p:cNvSpPr/>
            <p:nvPr/>
          </p:nvSpPr>
          <p:spPr>
            <a:xfrm>
              <a:off x="5745479" y="2320289"/>
              <a:ext cx="584834" cy="598169"/>
            </a:xfrm>
            <a:custGeom>
              <a:avLst/>
              <a:gdLst/>
              <a:ahLst/>
              <a:cxnLst/>
              <a:rect l="l" t="t" r="r" b="b"/>
              <a:pathLst>
                <a:path w="584834" h="598169" extrusionOk="0">
                  <a:moveTo>
                    <a:pt x="225742" y="598170"/>
                  </a:moveTo>
                  <a:lnTo>
                    <a:pt x="0" y="390525"/>
                  </a:lnTo>
                  <a:lnTo>
                    <a:pt x="66675" y="91440"/>
                  </a:lnTo>
                  <a:lnTo>
                    <a:pt x="359092" y="0"/>
                  </a:lnTo>
                  <a:lnTo>
                    <a:pt x="584835" y="207645"/>
                  </a:lnTo>
                  <a:lnTo>
                    <a:pt x="518160" y="506730"/>
                  </a:lnTo>
                  <a:lnTo>
                    <a:pt x="225742" y="598170"/>
                  </a:lnTo>
                  <a:close/>
                  <a:moveTo>
                    <a:pt x="7620" y="387668"/>
                  </a:moveTo>
                  <a:lnTo>
                    <a:pt x="227647" y="590550"/>
                  </a:lnTo>
                  <a:lnTo>
                    <a:pt x="513397" y="501015"/>
                  </a:lnTo>
                  <a:lnTo>
                    <a:pt x="579120" y="208598"/>
                  </a:lnTo>
                  <a:lnTo>
                    <a:pt x="359092" y="5715"/>
                  </a:lnTo>
                  <a:lnTo>
                    <a:pt x="73342" y="95250"/>
                  </a:lnTo>
                  <a:lnTo>
                    <a:pt x="7620"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5" name="Google Shape;345;p3"/>
            <p:cNvSpPr/>
            <p:nvPr/>
          </p:nvSpPr>
          <p:spPr>
            <a:xfrm>
              <a:off x="6256971" y="2434589"/>
              <a:ext cx="584834" cy="598169"/>
            </a:xfrm>
            <a:custGeom>
              <a:avLst/>
              <a:gdLst/>
              <a:ahLst/>
              <a:cxnLst/>
              <a:rect l="l" t="t" r="r" b="b"/>
              <a:pathLst>
                <a:path w="584834" h="598169" extrusionOk="0">
                  <a:moveTo>
                    <a:pt x="225743" y="598170"/>
                  </a:moveTo>
                  <a:lnTo>
                    <a:pt x="0" y="390525"/>
                  </a:lnTo>
                  <a:lnTo>
                    <a:pt x="66675" y="91440"/>
                  </a:lnTo>
                  <a:lnTo>
                    <a:pt x="359093" y="0"/>
                  </a:lnTo>
                  <a:lnTo>
                    <a:pt x="584835" y="207645"/>
                  </a:lnTo>
                  <a:lnTo>
                    <a:pt x="518160" y="506730"/>
                  </a:lnTo>
                  <a:lnTo>
                    <a:pt x="225743" y="598170"/>
                  </a:lnTo>
                  <a:close/>
                  <a:moveTo>
                    <a:pt x="7620" y="388620"/>
                  </a:moveTo>
                  <a:lnTo>
                    <a:pt x="227647" y="591503"/>
                  </a:lnTo>
                  <a:lnTo>
                    <a:pt x="513397" y="501968"/>
                  </a:lnTo>
                  <a:lnTo>
                    <a:pt x="579120" y="209550"/>
                  </a:lnTo>
                  <a:lnTo>
                    <a:pt x="359093" y="6668"/>
                  </a:lnTo>
                  <a:lnTo>
                    <a:pt x="73343" y="96202"/>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6" name="Google Shape;346;p3"/>
            <p:cNvSpPr/>
            <p:nvPr/>
          </p:nvSpPr>
          <p:spPr>
            <a:xfrm>
              <a:off x="6769417" y="2549841"/>
              <a:ext cx="584834" cy="598170"/>
            </a:xfrm>
            <a:custGeom>
              <a:avLst/>
              <a:gdLst/>
              <a:ahLst/>
              <a:cxnLst/>
              <a:rect l="l" t="t" r="r" b="b"/>
              <a:pathLst>
                <a:path w="584834" h="598170" extrusionOk="0">
                  <a:moveTo>
                    <a:pt x="225742" y="598170"/>
                  </a:moveTo>
                  <a:lnTo>
                    <a:pt x="0" y="390525"/>
                  </a:lnTo>
                  <a:lnTo>
                    <a:pt x="66675" y="91440"/>
                  </a:lnTo>
                  <a:lnTo>
                    <a:pt x="359092" y="0"/>
                  </a:lnTo>
                  <a:lnTo>
                    <a:pt x="584835" y="207645"/>
                  </a:lnTo>
                  <a:lnTo>
                    <a:pt x="518160" y="506730"/>
                  </a:lnTo>
                  <a:lnTo>
                    <a:pt x="225742" y="598170"/>
                  </a:lnTo>
                  <a:close/>
                  <a:moveTo>
                    <a:pt x="6667" y="387667"/>
                  </a:moveTo>
                  <a:lnTo>
                    <a:pt x="226695" y="590550"/>
                  </a:lnTo>
                  <a:lnTo>
                    <a:pt x="512445" y="501015"/>
                  </a:lnTo>
                  <a:lnTo>
                    <a:pt x="578168" y="208598"/>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7" name="Google Shape;347;p3"/>
            <p:cNvSpPr/>
            <p:nvPr/>
          </p:nvSpPr>
          <p:spPr>
            <a:xfrm>
              <a:off x="7280909" y="2664141"/>
              <a:ext cx="584834" cy="598170"/>
            </a:xfrm>
            <a:custGeom>
              <a:avLst/>
              <a:gdLst/>
              <a:ahLst/>
              <a:cxnLst/>
              <a:rect l="l" t="t" r="r" b="b"/>
              <a:pathLst>
                <a:path w="584834" h="598170" extrusionOk="0">
                  <a:moveTo>
                    <a:pt x="225742" y="598170"/>
                  </a:moveTo>
                  <a:lnTo>
                    <a:pt x="0" y="390525"/>
                  </a:lnTo>
                  <a:lnTo>
                    <a:pt x="66675" y="91440"/>
                  </a:lnTo>
                  <a:lnTo>
                    <a:pt x="359092" y="0"/>
                  </a:lnTo>
                  <a:lnTo>
                    <a:pt x="584835" y="207645"/>
                  </a:lnTo>
                  <a:lnTo>
                    <a:pt x="518160" y="506730"/>
                  </a:lnTo>
                  <a:lnTo>
                    <a:pt x="225742" y="598170"/>
                  </a:lnTo>
                  <a:close/>
                  <a:moveTo>
                    <a:pt x="7620" y="388620"/>
                  </a:moveTo>
                  <a:lnTo>
                    <a:pt x="227647" y="591503"/>
                  </a:lnTo>
                  <a:lnTo>
                    <a:pt x="513397" y="501967"/>
                  </a:lnTo>
                  <a:lnTo>
                    <a:pt x="579120" y="209550"/>
                  </a:lnTo>
                  <a:lnTo>
                    <a:pt x="358140" y="7620"/>
                  </a:lnTo>
                  <a:lnTo>
                    <a:pt x="72390" y="97155"/>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8" name="Google Shape;348;p3"/>
            <p:cNvSpPr/>
            <p:nvPr/>
          </p:nvSpPr>
          <p:spPr>
            <a:xfrm>
              <a:off x="7792401" y="2779394"/>
              <a:ext cx="584835" cy="598170"/>
            </a:xfrm>
            <a:custGeom>
              <a:avLst/>
              <a:gdLst/>
              <a:ahLst/>
              <a:cxnLst/>
              <a:rect l="l" t="t" r="r" b="b"/>
              <a:pathLst>
                <a:path w="584835" h="598170" extrusionOk="0">
                  <a:moveTo>
                    <a:pt x="225743" y="598170"/>
                  </a:moveTo>
                  <a:lnTo>
                    <a:pt x="0" y="390525"/>
                  </a:lnTo>
                  <a:lnTo>
                    <a:pt x="66675" y="91440"/>
                  </a:lnTo>
                  <a:lnTo>
                    <a:pt x="359093" y="0"/>
                  </a:lnTo>
                  <a:lnTo>
                    <a:pt x="584835" y="207645"/>
                  </a:lnTo>
                  <a:lnTo>
                    <a:pt x="518160" y="506730"/>
                  </a:lnTo>
                  <a:lnTo>
                    <a:pt x="225743" y="598170"/>
                  </a:lnTo>
                  <a:close/>
                  <a:moveTo>
                    <a:pt x="7620" y="387667"/>
                  </a:moveTo>
                  <a:lnTo>
                    <a:pt x="227648" y="590550"/>
                  </a:lnTo>
                  <a:lnTo>
                    <a:pt x="513398" y="501015"/>
                  </a:lnTo>
                  <a:lnTo>
                    <a:pt x="579120" y="208597"/>
                  </a:lnTo>
                  <a:lnTo>
                    <a:pt x="359093" y="6667"/>
                  </a:lnTo>
                  <a:lnTo>
                    <a:pt x="73343" y="96202"/>
                  </a:lnTo>
                  <a:lnTo>
                    <a:pt x="7620"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9" name="Google Shape;349;p3"/>
            <p:cNvSpPr/>
            <p:nvPr/>
          </p:nvSpPr>
          <p:spPr>
            <a:xfrm>
              <a:off x="8305799" y="2893694"/>
              <a:ext cx="584835" cy="598170"/>
            </a:xfrm>
            <a:custGeom>
              <a:avLst/>
              <a:gdLst/>
              <a:ahLst/>
              <a:cxnLst/>
              <a:rect l="l" t="t" r="r" b="b"/>
              <a:pathLst>
                <a:path w="584835" h="598170" extrusionOk="0">
                  <a:moveTo>
                    <a:pt x="224790" y="598170"/>
                  </a:moveTo>
                  <a:lnTo>
                    <a:pt x="223838" y="597218"/>
                  </a:lnTo>
                  <a:lnTo>
                    <a:pt x="0" y="390525"/>
                  </a:lnTo>
                  <a:lnTo>
                    <a:pt x="66675" y="91440"/>
                  </a:lnTo>
                  <a:lnTo>
                    <a:pt x="359093" y="0"/>
                  </a:lnTo>
                  <a:lnTo>
                    <a:pt x="584835" y="207645"/>
                  </a:lnTo>
                  <a:lnTo>
                    <a:pt x="518160" y="506730"/>
                  </a:lnTo>
                  <a:lnTo>
                    <a:pt x="224790" y="598170"/>
                  </a:lnTo>
                  <a:close/>
                  <a:moveTo>
                    <a:pt x="5715" y="388620"/>
                  </a:moveTo>
                  <a:lnTo>
                    <a:pt x="225743" y="591502"/>
                  </a:lnTo>
                  <a:lnTo>
                    <a:pt x="511493" y="501967"/>
                  </a:lnTo>
                  <a:lnTo>
                    <a:pt x="577215" y="209550"/>
                  </a:lnTo>
                  <a:lnTo>
                    <a:pt x="357188" y="7620"/>
                  </a:lnTo>
                  <a:lnTo>
                    <a:pt x="71438" y="97155"/>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0" name="Google Shape;350;p3"/>
            <p:cNvSpPr/>
            <p:nvPr/>
          </p:nvSpPr>
          <p:spPr>
            <a:xfrm>
              <a:off x="8817292" y="3008946"/>
              <a:ext cx="584834" cy="598170"/>
            </a:xfrm>
            <a:custGeom>
              <a:avLst/>
              <a:gdLst/>
              <a:ahLst/>
              <a:cxnLst/>
              <a:rect l="l" t="t" r="r" b="b"/>
              <a:pathLst>
                <a:path w="584834"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6668" y="388620"/>
                  </a:moveTo>
                  <a:lnTo>
                    <a:pt x="226695" y="591503"/>
                  </a:lnTo>
                  <a:lnTo>
                    <a:pt x="512445" y="501968"/>
                  </a:lnTo>
                  <a:lnTo>
                    <a:pt x="578168" y="209550"/>
                  </a:lnTo>
                  <a:lnTo>
                    <a:pt x="358140" y="6668"/>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1" name="Google Shape;351;p3"/>
            <p:cNvSpPr/>
            <p:nvPr/>
          </p:nvSpPr>
          <p:spPr>
            <a:xfrm>
              <a:off x="3343274" y="2246947"/>
              <a:ext cx="584834" cy="598169"/>
            </a:xfrm>
            <a:custGeom>
              <a:avLst/>
              <a:gdLst/>
              <a:ahLst/>
              <a:cxnLst/>
              <a:rect l="l" t="t" r="r" b="b"/>
              <a:pathLst>
                <a:path w="584834" h="598169" extrusionOk="0">
                  <a:moveTo>
                    <a:pt x="225742" y="598170"/>
                  </a:moveTo>
                  <a:lnTo>
                    <a:pt x="0" y="390525"/>
                  </a:lnTo>
                  <a:lnTo>
                    <a:pt x="66675" y="91440"/>
                  </a:lnTo>
                  <a:lnTo>
                    <a:pt x="359092" y="0"/>
                  </a:lnTo>
                  <a:lnTo>
                    <a:pt x="584835" y="207645"/>
                  </a:lnTo>
                  <a:lnTo>
                    <a:pt x="518160" y="506730"/>
                  </a:lnTo>
                  <a:lnTo>
                    <a:pt x="225742" y="598170"/>
                  </a:lnTo>
                  <a:close/>
                  <a:moveTo>
                    <a:pt x="6667" y="387667"/>
                  </a:moveTo>
                  <a:lnTo>
                    <a:pt x="226695" y="590550"/>
                  </a:lnTo>
                  <a:lnTo>
                    <a:pt x="512445" y="501015"/>
                  </a:lnTo>
                  <a:lnTo>
                    <a:pt x="578168" y="208598"/>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2" name="Google Shape;352;p3"/>
            <p:cNvSpPr/>
            <p:nvPr/>
          </p:nvSpPr>
          <p:spPr>
            <a:xfrm>
              <a:off x="3854766" y="2361247"/>
              <a:ext cx="584835" cy="598169"/>
            </a:xfrm>
            <a:custGeom>
              <a:avLst/>
              <a:gdLst/>
              <a:ahLst/>
              <a:cxnLst/>
              <a:rect l="l" t="t" r="r" b="b"/>
              <a:pathLst>
                <a:path w="584835" h="598169" extrusionOk="0">
                  <a:moveTo>
                    <a:pt x="225742" y="598170"/>
                  </a:moveTo>
                  <a:lnTo>
                    <a:pt x="0" y="390525"/>
                  </a:lnTo>
                  <a:lnTo>
                    <a:pt x="66675" y="91440"/>
                  </a:lnTo>
                  <a:lnTo>
                    <a:pt x="359092" y="0"/>
                  </a:lnTo>
                  <a:lnTo>
                    <a:pt x="584835" y="207645"/>
                  </a:lnTo>
                  <a:lnTo>
                    <a:pt x="518160" y="506730"/>
                  </a:lnTo>
                  <a:lnTo>
                    <a:pt x="225742" y="598170"/>
                  </a:lnTo>
                  <a:close/>
                  <a:moveTo>
                    <a:pt x="7620" y="388620"/>
                  </a:moveTo>
                  <a:lnTo>
                    <a:pt x="227648" y="591503"/>
                  </a:lnTo>
                  <a:lnTo>
                    <a:pt x="513398" y="501968"/>
                  </a:lnTo>
                  <a:lnTo>
                    <a:pt x="579120" y="209550"/>
                  </a:lnTo>
                  <a:lnTo>
                    <a:pt x="359092" y="6667"/>
                  </a:lnTo>
                  <a:lnTo>
                    <a:pt x="73342" y="96202"/>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3" name="Google Shape;353;p3"/>
            <p:cNvSpPr/>
            <p:nvPr/>
          </p:nvSpPr>
          <p:spPr>
            <a:xfrm>
              <a:off x="4367212" y="2476499"/>
              <a:ext cx="584834" cy="598170"/>
            </a:xfrm>
            <a:custGeom>
              <a:avLst/>
              <a:gdLst/>
              <a:ahLst/>
              <a:cxnLst/>
              <a:rect l="l" t="t" r="r" b="b"/>
              <a:pathLst>
                <a:path w="584834" h="598170" extrusionOk="0">
                  <a:moveTo>
                    <a:pt x="224790" y="598170"/>
                  </a:moveTo>
                  <a:lnTo>
                    <a:pt x="0" y="390525"/>
                  </a:lnTo>
                  <a:lnTo>
                    <a:pt x="66675" y="91440"/>
                  </a:lnTo>
                  <a:lnTo>
                    <a:pt x="359092" y="0"/>
                  </a:lnTo>
                  <a:lnTo>
                    <a:pt x="584835" y="207645"/>
                  </a:lnTo>
                  <a:lnTo>
                    <a:pt x="518160" y="506730"/>
                  </a:lnTo>
                  <a:lnTo>
                    <a:pt x="224790" y="598170"/>
                  </a:lnTo>
                  <a:close/>
                  <a:moveTo>
                    <a:pt x="6667" y="387667"/>
                  </a:moveTo>
                  <a:lnTo>
                    <a:pt x="226695" y="590550"/>
                  </a:lnTo>
                  <a:lnTo>
                    <a:pt x="512445" y="501015"/>
                  </a:lnTo>
                  <a:lnTo>
                    <a:pt x="578168" y="208597"/>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4" name="Google Shape;354;p3"/>
            <p:cNvSpPr/>
            <p:nvPr/>
          </p:nvSpPr>
          <p:spPr>
            <a:xfrm>
              <a:off x="4878704" y="2590799"/>
              <a:ext cx="584834" cy="598170"/>
            </a:xfrm>
            <a:custGeom>
              <a:avLst/>
              <a:gdLst/>
              <a:ahLst/>
              <a:cxnLst/>
              <a:rect l="l" t="t" r="r" b="b"/>
              <a:pathLst>
                <a:path w="584834" h="598170" extrusionOk="0">
                  <a:moveTo>
                    <a:pt x="225742" y="598170"/>
                  </a:moveTo>
                  <a:lnTo>
                    <a:pt x="0" y="390525"/>
                  </a:lnTo>
                  <a:lnTo>
                    <a:pt x="66675" y="91440"/>
                  </a:lnTo>
                  <a:lnTo>
                    <a:pt x="359092" y="0"/>
                  </a:lnTo>
                  <a:lnTo>
                    <a:pt x="584835" y="207645"/>
                  </a:lnTo>
                  <a:lnTo>
                    <a:pt x="518160" y="506730"/>
                  </a:lnTo>
                  <a:lnTo>
                    <a:pt x="225742" y="598170"/>
                  </a:lnTo>
                  <a:close/>
                  <a:moveTo>
                    <a:pt x="6667" y="388620"/>
                  </a:moveTo>
                  <a:lnTo>
                    <a:pt x="226695" y="591503"/>
                  </a:lnTo>
                  <a:lnTo>
                    <a:pt x="512445" y="501967"/>
                  </a:lnTo>
                  <a:lnTo>
                    <a:pt x="578167"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5" name="Google Shape;355;p3"/>
            <p:cNvSpPr/>
            <p:nvPr/>
          </p:nvSpPr>
          <p:spPr>
            <a:xfrm>
              <a:off x="5390196" y="2706052"/>
              <a:ext cx="584834" cy="598169"/>
            </a:xfrm>
            <a:custGeom>
              <a:avLst/>
              <a:gdLst/>
              <a:ahLst/>
              <a:cxnLst/>
              <a:rect l="l" t="t" r="r" b="b"/>
              <a:pathLst>
                <a:path w="584834" h="598169" extrusionOk="0">
                  <a:moveTo>
                    <a:pt x="225743" y="598170"/>
                  </a:moveTo>
                  <a:lnTo>
                    <a:pt x="0" y="390525"/>
                  </a:lnTo>
                  <a:lnTo>
                    <a:pt x="66675" y="91440"/>
                  </a:lnTo>
                  <a:lnTo>
                    <a:pt x="359093" y="0"/>
                  </a:lnTo>
                  <a:lnTo>
                    <a:pt x="584835" y="207645"/>
                  </a:lnTo>
                  <a:lnTo>
                    <a:pt x="518160" y="506730"/>
                  </a:lnTo>
                  <a:lnTo>
                    <a:pt x="225743" y="598170"/>
                  </a:lnTo>
                  <a:close/>
                  <a:moveTo>
                    <a:pt x="7620" y="387667"/>
                  </a:moveTo>
                  <a:lnTo>
                    <a:pt x="227647" y="590550"/>
                  </a:lnTo>
                  <a:lnTo>
                    <a:pt x="513397" y="501015"/>
                  </a:lnTo>
                  <a:lnTo>
                    <a:pt x="579120" y="208597"/>
                  </a:lnTo>
                  <a:lnTo>
                    <a:pt x="358140" y="6667"/>
                  </a:lnTo>
                  <a:lnTo>
                    <a:pt x="72390" y="96202"/>
                  </a:lnTo>
                  <a:lnTo>
                    <a:pt x="7620"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6" name="Google Shape;356;p3"/>
            <p:cNvSpPr/>
            <p:nvPr/>
          </p:nvSpPr>
          <p:spPr>
            <a:xfrm>
              <a:off x="5901689" y="2820352"/>
              <a:ext cx="584834" cy="598169"/>
            </a:xfrm>
            <a:custGeom>
              <a:avLst/>
              <a:gdLst/>
              <a:ahLst/>
              <a:cxnLst/>
              <a:rect l="l" t="t" r="r" b="b"/>
              <a:pathLst>
                <a:path w="584834" h="598169" extrusionOk="0">
                  <a:moveTo>
                    <a:pt x="225742" y="598170"/>
                  </a:moveTo>
                  <a:lnTo>
                    <a:pt x="0" y="390525"/>
                  </a:lnTo>
                  <a:lnTo>
                    <a:pt x="66675" y="91440"/>
                  </a:lnTo>
                  <a:lnTo>
                    <a:pt x="359092" y="0"/>
                  </a:lnTo>
                  <a:lnTo>
                    <a:pt x="584835" y="207645"/>
                  </a:lnTo>
                  <a:lnTo>
                    <a:pt x="518160" y="506730"/>
                  </a:lnTo>
                  <a:lnTo>
                    <a:pt x="225742" y="598170"/>
                  </a:lnTo>
                  <a:close/>
                  <a:moveTo>
                    <a:pt x="7620" y="388620"/>
                  </a:moveTo>
                  <a:lnTo>
                    <a:pt x="227647" y="591502"/>
                  </a:lnTo>
                  <a:lnTo>
                    <a:pt x="513397" y="501967"/>
                  </a:lnTo>
                  <a:lnTo>
                    <a:pt x="579120" y="209550"/>
                  </a:lnTo>
                  <a:lnTo>
                    <a:pt x="359092" y="6667"/>
                  </a:lnTo>
                  <a:lnTo>
                    <a:pt x="73342" y="96202"/>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7" name="Google Shape;357;p3"/>
            <p:cNvSpPr/>
            <p:nvPr/>
          </p:nvSpPr>
          <p:spPr>
            <a:xfrm>
              <a:off x="6415087" y="2935604"/>
              <a:ext cx="584834" cy="598170"/>
            </a:xfrm>
            <a:custGeom>
              <a:avLst/>
              <a:gdLst/>
              <a:ahLst/>
              <a:cxnLst/>
              <a:rect l="l" t="t" r="r" b="b"/>
              <a:pathLst>
                <a:path w="584834"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5715" y="388620"/>
                  </a:moveTo>
                  <a:lnTo>
                    <a:pt x="225743" y="591503"/>
                  </a:lnTo>
                  <a:lnTo>
                    <a:pt x="511493" y="501967"/>
                  </a:lnTo>
                  <a:lnTo>
                    <a:pt x="577215" y="209550"/>
                  </a:lnTo>
                  <a:lnTo>
                    <a:pt x="357188" y="6667"/>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8" name="Google Shape;358;p3"/>
            <p:cNvSpPr/>
            <p:nvPr/>
          </p:nvSpPr>
          <p:spPr>
            <a:xfrm>
              <a:off x="6926579" y="3049904"/>
              <a:ext cx="584834" cy="598170"/>
            </a:xfrm>
            <a:custGeom>
              <a:avLst/>
              <a:gdLst/>
              <a:ahLst/>
              <a:cxnLst/>
              <a:rect l="l" t="t" r="r" b="b"/>
              <a:pathLst>
                <a:path w="584834" h="598170" extrusionOk="0">
                  <a:moveTo>
                    <a:pt x="224790" y="598170"/>
                  </a:moveTo>
                  <a:lnTo>
                    <a:pt x="223838" y="597218"/>
                  </a:lnTo>
                  <a:lnTo>
                    <a:pt x="0" y="390525"/>
                  </a:lnTo>
                  <a:lnTo>
                    <a:pt x="66675" y="91440"/>
                  </a:lnTo>
                  <a:lnTo>
                    <a:pt x="359092" y="0"/>
                  </a:lnTo>
                  <a:lnTo>
                    <a:pt x="584835" y="207645"/>
                  </a:lnTo>
                  <a:lnTo>
                    <a:pt x="518160" y="506730"/>
                  </a:lnTo>
                  <a:lnTo>
                    <a:pt x="516255" y="507683"/>
                  </a:lnTo>
                  <a:lnTo>
                    <a:pt x="224790" y="598170"/>
                  </a:lnTo>
                  <a:close/>
                  <a:moveTo>
                    <a:pt x="6667" y="388620"/>
                  </a:moveTo>
                  <a:lnTo>
                    <a:pt x="226695" y="591503"/>
                  </a:lnTo>
                  <a:lnTo>
                    <a:pt x="512445" y="501967"/>
                  </a:lnTo>
                  <a:lnTo>
                    <a:pt x="578168"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9" name="Google Shape;359;p3"/>
            <p:cNvSpPr/>
            <p:nvPr/>
          </p:nvSpPr>
          <p:spPr>
            <a:xfrm>
              <a:off x="7438072" y="3165157"/>
              <a:ext cx="584834" cy="598170"/>
            </a:xfrm>
            <a:custGeom>
              <a:avLst/>
              <a:gdLst/>
              <a:ahLst/>
              <a:cxnLst/>
              <a:rect l="l" t="t" r="r" b="b"/>
              <a:pathLst>
                <a:path w="584834" h="598170" extrusionOk="0">
                  <a:moveTo>
                    <a:pt x="224790" y="598170"/>
                  </a:moveTo>
                  <a:lnTo>
                    <a:pt x="223838" y="597218"/>
                  </a:lnTo>
                  <a:lnTo>
                    <a:pt x="0" y="390525"/>
                  </a:lnTo>
                  <a:lnTo>
                    <a:pt x="66675" y="91440"/>
                  </a:lnTo>
                  <a:lnTo>
                    <a:pt x="359092" y="0"/>
                  </a:lnTo>
                  <a:lnTo>
                    <a:pt x="584835" y="207645"/>
                  </a:lnTo>
                  <a:lnTo>
                    <a:pt x="518160" y="506730"/>
                  </a:lnTo>
                  <a:lnTo>
                    <a:pt x="516255" y="507683"/>
                  </a:lnTo>
                  <a:lnTo>
                    <a:pt x="224790" y="598170"/>
                  </a:lnTo>
                  <a:close/>
                  <a:moveTo>
                    <a:pt x="6667" y="388620"/>
                  </a:moveTo>
                  <a:lnTo>
                    <a:pt x="226695" y="591502"/>
                  </a:lnTo>
                  <a:lnTo>
                    <a:pt x="512445" y="501967"/>
                  </a:lnTo>
                  <a:lnTo>
                    <a:pt x="578167" y="209550"/>
                  </a:lnTo>
                  <a:lnTo>
                    <a:pt x="358140" y="6667"/>
                  </a:lnTo>
                  <a:lnTo>
                    <a:pt x="72390" y="96202"/>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0" name="Google Shape;360;p3"/>
            <p:cNvSpPr/>
            <p:nvPr/>
          </p:nvSpPr>
          <p:spPr>
            <a:xfrm>
              <a:off x="3499484" y="2747009"/>
              <a:ext cx="584835" cy="598170"/>
            </a:xfrm>
            <a:custGeom>
              <a:avLst/>
              <a:gdLst/>
              <a:ahLst/>
              <a:cxnLst/>
              <a:rect l="l" t="t" r="r" b="b"/>
              <a:pathLst>
                <a:path w="584835" h="598170" extrusionOk="0">
                  <a:moveTo>
                    <a:pt x="225743" y="598170"/>
                  </a:moveTo>
                  <a:lnTo>
                    <a:pt x="0" y="390525"/>
                  </a:lnTo>
                  <a:lnTo>
                    <a:pt x="66675" y="91440"/>
                  </a:lnTo>
                  <a:lnTo>
                    <a:pt x="359093" y="0"/>
                  </a:lnTo>
                  <a:lnTo>
                    <a:pt x="584835" y="207645"/>
                  </a:lnTo>
                  <a:lnTo>
                    <a:pt x="518160" y="506730"/>
                  </a:lnTo>
                  <a:lnTo>
                    <a:pt x="225743" y="598170"/>
                  </a:lnTo>
                  <a:close/>
                  <a:moveTo>
                    <a:pt x="6667" y="388620"/>
                  </a:moveTo>
                  <a:lnTo>
                    <a:pt x="226695" y="591503"/>
                  </a:lnTo>
                  <a:lnTo>
                    <a:pt x="512445" y="501968"/>
                  </a:lnTo>
                  <a:lnTo>
                    <a:pt x="578168" y="209550"/>
                  </a:lnTo>
                  <a:lnTo>
                    <a:pt x="358140" y="6668"/>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1" name="Google Shape;361;p3"/>
            <p:cNvSpPr/>
            <p:nvPr/>
          </p:nvSpPr>
          <p:spPr>
            <a:xfrm>
              <a:off x="4011929" y="2862262"/>
              <a:ext cx="584835" cy="598170"/>
            </a:xfrm>
            <a:custGeom>
              <a:avLst/>
              <a:gdLst/>
              <a:ahLst/>
              <a:cxnLst/>
              <a:rect l="l" t="t" r="r" b="b"/>
              <a:pathLst>
                <a:path w="584835" h="598170" extrusionOk="0">
                  <a:moveTo>
                    <a:pt x="224790" y="598170"/>
                  </a:moveTo>
                  <a:lnTo>
                    <a:pt x="223838" y="597218"/>
                  </a:lnTo>
                  <a:lnTo>
                    <a:pt x="0" y="390525"/>
                  </a:lnTo>
                  <a:lnTo>
                    <a:pt x="66675" y="91440"/>
                  </a:lnTo>
                  <a:lnTo>
                    <a:pt x="359092" y="0"/>
                  </a:lnTo>
                  <a:lnTo>
                    <a:pt x="584835" y="207645"/>
                  </a:lnTo>
                  <a:lnTo>
                    <a:pt x="518160" y="506730"/>
                  </a:lnTo>
                  <a:lnTo>
                    <a:pt x="224790" y="598170"/>
                  </a:lnTo>
                  <a:close/>
                  <a:moveTo>
                    <a:pt x="6667" y="388620"/>
                  </a:moveTo>
                  <a:lnTo>
                    <a:pt x="226695" y="591503"/>
                  </a:lnTo>
                  <a:lnTo>
                    <a:pt x="512445" y="501967"/>
                  </a:lnTo>
                  <a:lnTo>
                    <a:pt x="578168"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2" name="Google Shape;362;p3"/>
            <p:cNvSpPr/>
            <p:nvPr/>
          </p:nvSpPr>
          <p:spPr>
            <a:xfrm>
              <a:off x="4523421" y="2976562"/>
              <a:ext cx="584834" cy="598170"/>
            </a:xfrm>
            <a:custGeom>
              <a:avLst/>
              <a:gdLst/>
              <a:ahLst/>
              <a:cxnLst/>
              <a:rect l="l" t="t" r="r" b="b"/>
              <a:pathLst>
                <a:path w="584834" h="598170" extrusionOk="0">
                  <a:moveTo>
                    <a:pt x="225743" y="598170"/>
                  </a:moveTo>
                  <a:lnTo>
                    <a:pt x="224790" y="597218"/>
                  </a:lnTo>
                  <a:lnTo>
                    <a:pt x="0" y="390525"/>
                  </a:lnTo>
                  <a:lnTo>
                    <a:pt x="66675" y="91440"/>
                  </a:lnTo>
                  <a:lnTo>
                    <a:pt x="359093" y="0"/>
                  </a:lnTo>
                  <a:lnTo>
                    <a:pt x="584835" y="207645"/>
                  </a:lnTo>
                  <a:lnTo>
                    <a:pt x="518160" y="506730"/>
                  </a:lnTo>
                  <a:lnTo>
                    <a:pt x="516255" y="507683"/>
                  </a:lnTo>
                  <a:lnTo>
                    <a:pt x="225743" y="598170"/>
                  </a:lnTo>
                  <a:close/>
                  <a:moveTo>
                    <a:pt x="6668" y="388620"/>
                  </a:moveTo>
                  <a:lnTo>
                    <a:pt x="226695" y="591503"/>
                  </a:lnTo>
                  <a:lnTo>
                    <a:pt x="512445" y="501967"/>
                  </a:lnTo>
                  <a:lnTo>
                    <a:pt x="578168" y="209550"/>
                  </a:lnTo>
                  <a:lnTo>
                    <a:pt x="358140" y="7620"/>
                  </a:lnTo>
                  <a:lnTo>
                    <a:pt x="72390" y="97155"/>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3" name="Google Shape;363;p3"/>
            <p:cNvSpPr/>
            <p:nvPr/>
          </p:nvSpPr>
          <p:spPr>
            <a:xfrm>
              <a:off x="5035867" y="3091814"/>
              <a:ext cx="584834" cy="598169"/>
            </a:xfrm>
            <a:custGeom>
              <a:avLst/>
              <a:gdLst/>
              <a:ahLst/>
              <a:cxnLst/>
              <a:rect l="l" t="t" r="r" b="b"/>
              <a:pathLst>
                <a:path w="584834" h="598169" extrusionOk="0">
                  <a:moveTo>
                    <a:pt x="224790" y="598170"/>
                  </a:moveTo>
                  <a:lnTo>
                    <a:pt x="223838" y="597218"/>
                  </a:lnTo>
                  <a:lnTo>
                    <a:pt x="0" y="390525"/>
                  </a:lnTo>
                  <a:lnTo>
                    <a:pt x="66675" y="91440"/>
                  </a:lnTo>
                  <a:lnTo>
                    <a:pt x="359092" y="0"/>
                  </a:lnTo>
                  <a:lnTo>
                    <a:pt x="584835" y="207645"/>
                  </a:lnTo>
                  <a:lnTo>
                    <a:pt x="518160" y="506730"/>
                  </a:lnTo>
                  <a:lnTo>
                    <a:pt x="516255" y="507682"/>
                  </a:lnTo>
                  <a:lnTo>
                    <a:pt x="224790" y="598170"/>
                  </a:lnTo>
                  <a:close/>
                  <a:moveTo>
                    <a:pt x="5715" y="388620"/>
                  </a:moveTo>
                  <a:lnTo>
                    <a:pt x="225742" y="591502"/>
                  </a:lnTo>
                  <a:lnTo>
                    <a:pt x="511492" y="501967"/>
                  </a:lnTo>
                  <a:lnTo>
                    <a:pt x="577215" y="209550"/>
                  </a:lnTo>
                  <a:lnTo>
                    <a:pt x="357188" y="6667"/>
                  </a:lnTo>
                  <a:lnTo>
                    <a:pt x="71438" y="96202"/>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4" name="Google Shape;364;p3"/>
            <p:cNvSpPr/>
            <p:nvPr/>
          </p:nvSpPr>
          <p:spPr>
            <a:xfrm>
              <a:off x="5547359" y="3206114"/>
              <a:ext cx="584834" cy="598169"/>
            </a:xfrm>
            <a:custGeom>
              <a:avLst/>
              <a:gdLst/>
              <a:ahLst/>
              <a:cxnLst/>
              <a:rect l="l" t="t" r="r" b="b"/>
              <a:pathLst>
                <a:path w="584834" h="598169" extrusionOk="0">
                  <a:moveTo>
                    <a:pt x="224790" y="598170"/>
                  </a:moveTo>
                  <a:lnTo>
                    <a:pt x="223838" y="597218"/>
                  </a:lnTo>
                  <a:lnTo>
                    <a:pt x="0" y="390525"/>
                  </a:lnTo>
                  <a:lnTo>
                    <a:pt x="66675" y="91440"/>
                  </a:lnTo>
                  <a:lnTo>
                    <a:pt x="359093" y="0"/>
                  </a:lnTo>
                  <a:lnTo>
                    <a:pt x="584835" y="207645"/>
                  </a:lnTo>
                  <a:lnTo>
                    <a:pt x="518160" y="506730"/>
                  </a:lnTo>
                  <a:lnTo>
                    <a:pt x="516255" y="507682"/>
                  </a:lnTo>
                  <a:lnTo>
                    <a:pt x="224790" y="598170"/>
                  </a:lnTo>
                  <a:close/>
                  <a:moveTo>
                    <a:pt x="6668" y="388620"/>
                  </a:moveTo>
                  <a:lnTo>
                    <a:pt x="226695" y="591502"/>
                  </a:lnTo>
                  <a:lnTo>
                    <a:pt x="512445" y="501967"/>
                  </a:lnTo>
                  <a:lnTo>
                    <a:pt x="578168" y="209550"/>
                  </a:lnTo>
                  <a:lnTo>
                    <a:pt x="358140" y="6667"/>
                  </a:lnTo>
                  <a:lnTo>
                    <a:pt x="72390" y="96202"/>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5" name="Google Shape;365;p3"/>
            <p:cNvSpPr/>
            <p:nvPr/>
          </p:nvSpPr>
          <p:spPr>
            <a:xfrm>
              <a:off x="6059804" y="3321366"/>
              <a:ext cx="583882" cy="598170"/>
            </a:xfrm>
            <a:custGeom>
              <a:avLst/>
              <a:gdLst/>
              <a:ahLst/>
              <a:cxnLst/>
              <a:rect l="l" t="t" r="r" b="b"/>
              <a:pathLst>
                <a:path w="583882" h="598170" extrusionOk="0">
                  <a:moveTo>
                    <a:pt x="224790" y="598170"/>
                  </a:moveTo>
                  <a:lnTo>
                    <a:pt x="223838" y="597218"/>
                  </a:lnTo>
                  <a:lnTo>
                    <a:pt x="0" y="390525"/>
                  </a:lnTo>
                  <a:lnTo>
                    <a:pt x="66675" y="91440"/>
                  </a:lnTo>
                  <a:lnTo>
                    <a:pt x="359092" y="0"/>
                  </a:lnTo>
                  <a:lnTo>
                    <a:pt x="583882" y="207645"/>
                  </a:lnTo>
                  <a:lnTo>
                    <a:pt x="517207" y="506730"/>
                  </a:lnTo>
                  <a:lnTo>
                    <a:pt x="515302" y="507683"/>
                  </a:lnTo>
                  <a:lnTo>
                    <a:pt x="224790" y="598170"/>
                  </a:lnTo>
                  <a:close/>
                  <a:moveTo>
                    <a:pt x="5715" y="388620"/>
                  </a:moveTo>
                  <a:lnTo>
                    <a:pt x="225742" y="591502"/>
                  </a:lnTo>
                  <a:lnTo>
                    <a:pt x="511492" y="501967"/>
                  </a:lnTo>
                  <a:lnTo>
                    <a:pt x="577215" y="209550"/>
                  </a:lnTo>
                  <a:lnTo>
                    <a:pt x="357188" y="6667"/>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6" name="Google Shape;366;p3"/>
            <p:cNvSpPr/>
            <p:nvPr/>
          </p:nvSpPr>
          <p:spPr>
            <a:xfrm>
              <a:off x="6571296" y="3435666"/>
              <a:ext cx="584834" cy="598170"/>
            </a:xfrm>
            <a:custGeom>
              <a:avLst/>
              <a:gdLst/>
              <a:ahLst/>
              <a:cxnLst/>
              <a:rect l="l" t="t" r="r" b="b"/>
              <a:pathLst>
                <a:path w="584834" h="598170" extrusionOk="0">
                  <a:moveTo>
                    <a:pt x="224790" y="598170"/>
                  </a:moveTo>
                  <a:lnTo>
                    <a:pt x="223838" y="597218"/>
                  </a:lnTo>
                  <a:lnTo>
                    <a:pt x="0" y="390525"/>
                  </a:lnTo>
                  <a:lnTo>
                    <a:pt x="66675" y="91440"/>
                  </a:lnTo>
                  <a:lnTo>
                    <a:pt x="68580" y="90488"/>
                  </a:lnTo>
                  <a:lnTo>
                    <a:pt x="359093" y="0"/>
                  </a:lnTo>
                  <a:lnTo>
                    <a:pt x="584835" y="207645"/>
                  </a:lnTo>
                  <a:lnTo>
                    <a:pt x="518160" y="506730"/>
                  </a:lnTo>
                  <a:lnTo>
                    <a:pt x="516255" y="507683"/>
                  </a:lnTo>
                  <a:lnTo>
                    <a:pt x="224790" y="598170"/>
                  </a:lnTo>
                  <a:close/>
                  <a:moveTo>
                    <a:pt x="6668" y="388620"/>
                  </a:moveTo>
                  <a:lnTo>
                    <a:pt x="226695" y="591502"/>
                  </a:lnTo>
                  <a:lnTo>
                    <a:pt x="512445" y="501967"/>
                  </a:lnTo>
                  <a:lnTo>
                    <a:pt x="578168" y="209550"/>
                  </a:lnTo>
                  <a:lnTo>
                    <a:pt x="357188" y="7620"/>
                  </a:lnTo>
                  <a:lnTo>
                    <a:pt x="71438" y="97155"/>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7" name="Google Shape;367;p3"/>
            <p:cNvSpPr/>
            <p:nvPr/>
          </p:nvSpPr>
          <p:spPr>
            <a:xfrm>
              <a:off x="7082789" y="3550919"/>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2" y="0"/>
                  </a:lnTo>
                  <a:lnTo>
                    <a:pt x="360045" y="952"/>
                  </a:lnTo>
                  <a:lnTo>
                    <a:pt x="583883" y="207645"/>
                  </a:lnTo>
                  <a:lnTo>
                    <a:pt x="517208" y="506730"/>
                  </a:lnTo>
                  <a:lnTo>
                    <a:pt x="515303" y="507683"/>
                  </a:lnTo>
                  <a:lnTo>
                    <a:pt x="224790" y="598170"/>
                  </a:lnTo>
                  <a:close/>
                  <a:moveTo>
                    <a:pt x="6667" y="388620"/>
                  </a:moveTo>
                  <a:lnTo>
                    <a:pt x="226695" y="591502"/>
                  </a:lnTo>
                  <a:lnTo>
                    <a:pt x="512445" y="501967"/>
                  </a:lnTo>
                  <a:lnTo>
                    <a:pt x="578167" y="209550"/>
                  </a:lnTo>
                  <a:lnTo>
                    <a:pt x="357187" y="6667"/>
                  </a:lnTo>
                  <a:lnTo>
                    <a:pt x="71438" y="96202"/>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8" name="Google Shape;368;p3"/>
            <p:cNvSpPr/>
            <p:nvPr/>
          </p:nvSpPr>
          <p:spPr>
            <a:xfrm>
              <a:off x="7595234" y="3665219"/>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2" y="0"/>
                  </a:lnTo>
                  <a:lnTo>
                    <a:pt x="360045" y="952"/>
                  </a:lnTo>
                  <a:lnTo>
                    <a:pt x="583882" y="207645"/>
                  </a:lnTo>
                  <a:lnTo>
                    <a:pt x="517207" y="506730"/>
                  </a:lnTo>
                  <a:lnTo>
                    <a:pt x="515302" y="507683"/>
                  </a:lnTo>
                  <a:lnTo>
                    <a:pt x="224790" y="598170"/>
                  </a:lnTo>
                  <a:close/>
                  <a:moveTo>
                    <a:pt x="5715" y="388620"/>
                  </a:moveTo>
                  <a:lnTo>
                    <a:pt x="225742" y="591502"/>
                  </a:lnTo>
                  <a:lnTo>
                    <a:pt x="511492" y="501967"/>
                  </a:lnTo>
                  <a:lnTo>
                    <a:pt x="577215" y="209550"/>
                  </a:lnTo>
                  <a:lnTo>
                    <a:pt x="357188" y="6667"/>
                  </a:lnTo>
                  <a:lnTo>
                    <a:pt x="71438" y="96202"/>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9" name="Google Shape;369;p3"/>
            <p:cNvSpPr/>
            <p:nvPr/>
          </p:nvSpPr>
          <p:spPr>
            <a:xfrm>
              <a:off x="2632709" y="3018471"/>
              <a:ext cx="584835" cy="598170"/>
            </a:xfrm>
            <a:custGeom>
              <a:avLst/>
              <a:gdLst/>
              <a:ahLst/>
              <a:cxnLst/>
              <a:rect l="l" t="t" r="r" b="b"/>
              <a:pathLst>
                <a:path w="584835"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6668" y="388620"/>
                  </a:moveTo>
                  <a:lnTo>
                    <a:pt x="226695" y="591503"/>
                  </a:lnTo>
                  <a:lnTo>
                    <a:pt x="512445" y="501968"/>
                  </a:lnTo>
                  <a:lnTo>
                    <a:pt x="578168" y="209550"/>
                  </a:lnTo>
                  <a:lnTo>
                    <a:pt x="358140" y="6668"/>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0" name="Google Shape;370;p3"/>
            <p:cNvSpPr/>
            <p:nvPr/>
          </p:nvSpPr>
          <p:spPr>
            <a:xfrm>
              <a:off x="3145154" y="3132771"/>
              <a:ext cx="584835" cy="598170"/>
            </a:xfrm>
            <a:custGeom>
              <a:avLst/>
              <a:gdLst/>
              <a:ahLst/>
              <a:cxnLst/>
              <a:rect l="l" t="t" r="r" b="b"/>
              <a:pathLst>
                <a:path w="584835"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5715" y="388620"/>
                  </a:moveTo>
                  <a:lnTo>
                    <a:pt x="225743" y="591503"/>
                  </a:lnTo>
                  <a:lnTo>
                    <a:pt x="511492" y="501968"/>
                  </a:lnTo>
                  <a:lnTo>
                    <a:pt x="577215" y="209550"/>
                  </a:lnTo>
                  <a:lnTo>
                    <a:pt x="357188" y="6668"/>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1" name="Google Shape;371;p3"/>
            <p:cNvSpPr/>
            <p:nvPr/>
          </p:nvSpPr>
          <p:spPr>
            <a:xfrm>
              <a:off x="3656646" y="3248024"/>
              <a:ext cx="584835" cy="598170"/>
            </a:xfrm>
            <a:custGeom>
              <a:avLst/>
              <a:gdLst/>
              <a:ahLst/>
              <a:cxnLst/>
              <a:rect l="l" t="t" r="r" b="b"/>
              <a:pathLst>
                <a:path w="584835" h="598170" extrusionOk="0">
                  <a:moveTo>
                    <a:pt x="224790" y="598170"/>
                  </a:moveTo>
                  <a:lnTo>
                    <a:pt x="223838" y="597218"/>
                  </a:lnTo>
                  <a:lnTo>
                    <a:pt x="0" y="390525"/>
                  </a:lnTo>
                  <a:lnTo>
                    <a:pt x="66675" y="91440"/>
                  </a:lnTo>
                  <a:lnTo>
                    <a:pt x="359093" y="0"/>
                  </a:lnTo>
                  <a:lnTo>
                    <a:pt x="584835" y="207645"/>
                  </a:lnTo>
                  <a:lnTo>
                    <a:pt x="518160" y="506730"/>
                  </a:lnTo>
                  <a:lnTo>
                    <a:pt x="516255" y="507683"/>
                  </a:lnTo>
                  <a:lnTo>
                    <a:pt x="224790" y="598170"/>
                  </a:lnTo>
                  <a:close/>
                  <a:moveTo>
                    <a:pt x="6668" y="388620"/>
                  </a:moveTo>
                  <a:lnTo>
                    <a:pt x="226695" y="591503"/>
                  </a:lnTo>
                  <a:lnTo>
                    <a:pt x="512445" y="501967"/>
                  </a:lnTo>
                  <a:lnTo>
                    <a:pt x="578168" y="209550"/>
                  </a:lnTo>
                  <a:lnTo>
                    <a:pt x="358140" y="6667"/>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2" name="Google Shape;372;p3"/>
            <p:cNvSpPr/>
            <p:nvPr/>
          </p:nvSpPr>
          <p:spPr>
            <a:xfrm>
              <a:off x="4168139" y="3362324"/>
              <a:ext cx="584834" cy="598169"/>
            </a:xfrm>
            <a:custGeom>
              <a:avLst/>
              <a:gdLst/>
              <a:ahLst/>
              <a:cxnLst/>
              <a:rect l="l" t="t" r="r" b="b"/>
              <a:pathLst>
                <a:path w="584834" h="598169" extrusionOk="0">
                  <a:moveTo>
                    <a:pt x="224790" y="598170"/>
                  </a:moveTo>
                  <a:lnTo>
                    <a:pt x="223838" y="597218"/>
                  </a:lnTo>
                  <a:lnTo>
                    <a:pt x="0" y="390525"/>
                  </a:lnTo>
                  <a:lnTo>
                    <a:pt x="66675" y="91440"/>
                  </a:lnTo>
                  <a:lnTo>
                    <a:pt x="68580" y="90488"/>
                  </a:lnTo>
                  <a:lnTo>
                    <a:pt x="359092" y="0"/>
                  </a:lnTo>
                  <a:lnTo>
                    <a:pt x="584835" y="207645"/>
                  </a:lnTo>
                  <a:lnTo>
                    <a:pt x="518160" y="506730"/>
                  </a:lnTo>
                  <a:lnTo>
                    <a:pt x="516255" y="507683"/>
                  </a:lnTo>
                  <a:lnTo>
                    <a:pt x="224790" y="598170"/>
                  </a:lnTo>
                  <a:close/>
                  <a:moveTo>
                    <a:pt x="6667" y="388620"/>
                  </a:moveTo>
                  <a:lnTo>
                    <a:pt x="226695" y="591503"/>
                  </a:lnTo>
                  <a:lnTo>
                    <a:pt x="512445" y="501967"/>
                  </a:lnTo>
                  <a:lnTo>
                    <a:pt x="578168"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3" name="Google Shape;373;p3"/>
            <p:cNvSpPr/>
            <p:nvPr/>
          </p:nvSpPr>
          <p:spPr>
            <a:xfrm>
              <a:off x="4680584" y="3477577"/>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3" y="0"/>
                  </a:lnTo>
                  <a:lnTo>
                    <a:pt x="360045" y="952"/>
                  </a:lnTo>
                  <a:lnTo>
                    <a:pt x="583883" y="207645"/>
                  </a:lnTo>
                  <a:lnTo>
                    <a:pt x="517208" y="506730"/>
                  </a:lnTo>
                  <a:lnTo>
                    <a:pt x="515303" y="507682"/>
                  </a:lnTo>
                  <a:lnTo>
                    <a:pt x="224790" y="598170"/>
                  </a:lnTo>
                  <a:close/>
                  <a:moveTo>
                    <a:pt x="5715" y="388620"/>
                  </a:moveTo>
                  <a:lnTo>
                    <a:pt x="225743" y="591503"/>
                  </a:lnTo>
                  <a:lnTo>
                    <a:pt x="511493" y="501967"/>
                  </a:lnTo>
                  <a:lnTo>
                    <a:pt x="577215" y="209550"/>
                  </a:lnTo>
                  <a:lnTo>
                    <a:pt x="357188" y="6667"/>
                  </a:lnTo>
                  <a:lnTo>
                    <a:pt x="71438" y="96202"/>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4" name="Google Shape;374;p3"/>
            <p:cNvSpPr/>
            <p:nvPr/>
          </p:nvSpPr>
          <p:spPr>
            <a:xfrm>
              <a:off x="6727506" y="3936681"/>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3" y="0"/>
                  </a:lnTo>
                  <a:lnTo>
                    <a:pt x="360045" y="953"/>
                  </a:lnTo>
                  <a:lnTo>
                    <a:pt x="583882" y="207645"/>
                  </a:lnTo>
                  <a:lnTo>
                    <a:pt x="517208" y="506730"/>
                  </a:lnTo>
                  <a:lnTo>
                    <a:pt x="515303" y="507683"/>
                  </a:lnTo>
                  <a:lnTo>
                    <a:pt x="224790" y="598170"/>
                  </a:lnTo>
                  <a:close/>
                  <a:moveTo>
                    <a:pt x="6668" y="388620"/>
                  </a:moveTo>
                  <a:lnTo>
                    <a:pt x="226695" y="591503"/>
                  </a:lnTo>
                  <a:lnTo>
                    <a:pt x="512445" y="501968"/>
                  </a:lnTo>
                  <a:lnTo>
                    <a:pt x="578168" y="209550"/>
                  </a:lnTo>
                  <a:lnTo>
                    <a:pt x="358140" y="6668"/>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5" name="Google Shape;375;p3"/>
            <p:cNvSpPr/>
            <p:nvPr/>
          </p:nvSpPr>
          <p:spPr>
            <a:xfrm>
              <a:off x="7239952" y="4051934"/>
              <a:ext cx="583882" cy="598170"/>
            </a:xfrm>
            <a:custGeom>
              <a:avLst/>
              <a:gdLst/>
              <a:ahLst/>
              <a:cxnLst/>
              <a:rect l="l" t="t" r="r" b="b"/>
              <a:pathLst>
                <a:path w="583882" h="598170" extrusionOk="0">
                  <a:moveTo>
                    <a:pt x="224790" y="598170"/>
                  </a:moveTo>
                  <a:lnTo>
                    <a:pt x="223837" y="597218"/>
                  </a:lnTo>
                  <a:lnTo>
                    <a:pt x="0" y="390525"/>
                  </a:lnTo>
                  <a:lnTo>
                    <a:pt x="66675" y="91440"/>
                  </a:lnTo>
                  <a:lnTo>
                    <a:pt x="68580" y="90488"/>
                  </a:lnTo>
                  <a:lnTo>
                    <a:pt x="359092" y="0"/>
                  </a:lnTo>
                  <a:lnTo>
                    <a:pt x="360045" y="953"/>
                  </a:lnTo>
                  <a:lnTo>
                    <a:pt x="583883" y="207645"/>
                  </a:lnTo>
                  <a:lnTo>
                    <a:pt x="517208" y="506730"/>
                  </a:lnTo>
                  <a:lnTo>
                    <a:pt x="515303" y="507683"/>
                  </a:lnTo>
                  <a:lnTo>
                    <a:pt x="224790" y="598170"/>
                  </a:lnTo>
                  <a:close/>
                  <a:moveTo>
                    <a:pt x="5715" y="387668"/>
                  </a:moveTo>
                  <a:lnTo>
                    <a:pt x="225742" y="590550"/>
                  </a:lnTo>
                  <a:lnTo>
                    <a:pt x="511492" y="501015"/>
                  </a:lnTo>
                  <a:lnTo>
                    <a:pt x="577215" y="208597"/>
                  </a:lnTo>
                  <a:lnTo>
                    <a:pt x="357187" y="5715"/>
                  </a:lnTo>
                  <a:lnTo>
                    <a:pt x="71437" y="95250"/>
                  </a:lnTo>
                  <a:lnTo>
                    <a:pt x="5715"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6" name="Google Shape;376;p3"/>
            <p:cNvSpPr/>
            <p:nvPr/>
          </p:nvSpPr>
          <p:spPr>
            <a:xfrm>
              <a:off x="2789872" y="3518534"/>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2" y="0"/>
                  </a:lnTo>
                  <a:lnTo>
                    <a:pt x="360045" y="953"/>
                  </a:lnTo>
                  <a:lnTo>
                    <a:pt x="583882" y="207645"/>
                  </a:lnTo>
                  <a:lnTo>
                    <a:pt x="517207" y="506730"/>
                  </a:lnTo>
                  <a:lnTo>
                    <a:pt x="515303" y="507683"/>
                  </a:lnTo>
                  <a:lnTo>
                    <a:pt x="224790" y="598170"/>
                  </a:lnTo>
                  <a:close/>
                  <a:moveTo>
                    <a:pt x="5715" y="388620"/>
                  </a:moveTo>
                  <a:lnTo>
                    <a:pt x="225742" y="591503"/>
                  </a:lnTo>
                  <a:lnTo>
                    <a:pt x="511492" y="501968"/>
                  </a:lnTo>
                  <a:lnTo>
                    <a:pt x="577215" y="210503"/>
                  </a:lnTo>
                  <a:lnTo>
                    <a:pt x="357188" y="7620"/>
                  </a:lnTo>
                  <a:lnTo>
                    <a:pt x="71438" y="97155"/>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7" name="Google Shape;377;p3"/>
            <p:cNvSpPr/>
            <p:nvPr/>
          </p:nvSpPr>
          <p:spPr>
            <a:xfrm>
              <a:off x="3300412" y="3633787"/>
              <a:ext cx="583882" cy="598169"/>
            </a:xfrm>
            <a:custGeom>
              <a:avLst/>
              <a:gdLst/>
              <a:ahLst/>
              <a:cxnLst/>
              <a:rect l="l" t="t" r="r" b="b"/>
              <a:pathLst>
                <a:path w="583882" h="598169" extrusionOk="0">
                  <a:moveTo>
                    <a:pt x="225742" y="598170"/>
                  </a:moveTo>
                  <a:lnTo>
                    <a:pt x="224790" y="597218"/>
                  </a:lnTo>
                  <a:lnTo>
                    <a:pt x="0" y="390525"/>
                  </a:lnTo>
                  <a:lnTo>
                    <a:pt x="66675" y="91440"/>
                  </a:lnTo>
                  <a:lnTo>
                    <a:pt x="68580" y="90488"/>
                  </a:lnTo>
                  <a:lnTo>
                    <a:pt x="359092" y="0"/>
                  </a:lnTo>
                  <a:lnTo>
                    <a:pt x="360045" y="953"/>
                  </a:lnTo>
                  <a:lnTo>
                    <a:pt x="583883" y="207645"/>
                  </a:lnTo>
                  <a:lnTo>
                    <a:pt x="517208" y="506730"/>
                  </a:lnTo>
                  <a:lnTo>
                    <a:pt x="515303" y="507682"/>
                  </a:lnTo>
                  <a:lnTo>
                    <a:pt x="225742" y="598170"/>
                  </a:lnTo>
                  <a:close/>
                  <a:moveTo>
                    <a:pt x="7620" y="388620"/>
                  </a:moveTo>
                  <a:lnTo>
                    <a:pt x="227648" y="591503"/>
                  </a:lnTo>
                  <a:lnTo>
                    <a:pt x="513397" y="501968"/>
                  </a:lnTo>
                  <a:lnTo>
                    <a:pt x="579120" y="209550"/>
                  </a:lnTo>
                  <a:lnTo>
                    <a:pt x="359092" y="6667"/>
                  </a:lnTo>
                  <a:lnTo>
                    <a:pt x="73342" y="96203"/>
                  </a:lnTo>
                  <a:lnTo>
                    <a:pt x="7620"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8" name="Google Shape;378;p3"/>
            <p:cNvSpPr/>
            <p:nvPr/>
          </p:nvSpPr>
          <p:spPr>
            <a:xfrm>
              <a:off x="3812857" y="3748087"/>
              <a:ext cx="583882" cy="598169"/>
            </a:xfrm>
            <a:custGeom>
              <a:avLst/>
              <a:gdLst/>
              <a:ahLst/>
              <a:cxnLst/>
              <a:rect l="l" t="t" r="r" b="b"/>
              <a:pathLst>
                <a:path w="583882" h="598169" extrusionOk="0">
                  <a:moveTo>
                    <a:pt x="224790" y="598170"/>
                  </a:moveTo>
                  <a:lnTo>
                    <a:pt x="223838" y="597218"/>
                  </a:lnTo>
                  <a:lnTo>
                    <a:pt x="0" y="390525"/>
                  </a:lnTo>
                  <a:lnTo>
                    <a:pt x="66675" y="91440"/>
                  </a:lnTo>
                  <a:lnTo>
                    <a:pt x="68580" y="90488"/>
                  </a:lnTo>
                  <a:lnTo>
                    <a:pt x="359092" y="0"/>
                  </a:lnTo>
                  <a:lnTo>
                    <a:pt x="360045" y="953"/>
                  </a:lnTo>
                  <a:lnTo>
                    <a:pt x="583883" y="207645"/>
                  </a:lnTo>
                  <a:lnTo>
                    <a:pt x="517208" y="506730"/>
                  </a:lnTo>
                  <a:lnTo>
                    <a:pt x="515302" y="507682"/>
                  </a:lnTo>
                  <a:lnTo>
                    <a:pt x="224790" y="598170"/>
                  </a:lnTo>
                  <a:close/>
                  <a:moveTo>
                    <a:pt x="6667" y="388620"/>
                  </a:moveTo>
                  <a:lnTo>
                    <a:pt x="226695" y="591503"/>
                  </a:lnTo>
                  <a:lnTo>
                    <a:pt x="512445" y="501968"/>
                  </a:lnTo>
                  <a:lnTo>
                    <a:pt x="578168" y="209550"/>
                  </a:lnTo>
                  <a:lnTo>
                    <a:pt x="358140" y="6667"/>
                  </a:lnTo>
                  <a:lnTo>
                    <a:pt x="72390" y="96203"/>
                  </a:lnTo>
                  <a:lnTo>
                    <a:pt x="6667"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9" name="Google Shape;379;p3"/>
            <p:cNvSpPr/>
            <p:nvPr/>
          </p:nvSpPr>
          <p:spPr>
            <a:xfrm>
              <a:off x="4325302" y="3863339"/>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2" y="0"/>
                  </a:lnTo>
                  <a:lnTo>
                    <a:pt x="360045" y="952"/>
                  </a:lnTo>
                  <a:lnTo>
                    <a:pt x="583882" y="207645"/>
                  </a:lnTo>
                  <a:lnTo>
                    <a:pt x="517207" y="506730"/>
                  </a:lnTo>
                  <a:lnTo>
                    <a:pt x="515302" y="507682"/>
                  </a:lnTo>
                  <a:lnTo>
                    <a:pt x="224790" y="598170"/>
                  </a:lnTo>
                  <a:close/>
                  <a:moveTo>
                    <a:pt x="5715" y="388620"/>
                  </a:moveTo>
                  <a:lnTo>
                    <a:pt x="225742" y="591503"/>
                  </a:lnTo>
                  <a:lnTo>
                    <a:pt x="511492" y="501967"/>
                  </a:lnTo>
                  <a:lnTo>
                    <a:pt x="577215" y="209550"/>
                  </a:lnTo>
                  <a:lnTo>
                    <a:pt x="357188" y="6667"/>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0" name="Google Shape;380;p3"/>
            <p:cNvSpPr/>
            <p:nvPr/>
          </p:nvSpPr>
          <p:spPr>
            <a:xfrm>
              <a:off x="6372224" y="4322444"/>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3" y="0"/>
                  </a:lnTo>
                  <a:lnTo>
                    <a:pt x="360045" y="953"/>
                  </a:lnTo>
                  <a:lnTo>
                    <a:pt x="583882" y="207645"/>
                  </a:lnTo>
                  <a:lnTo>
                    <a:pt x="517207" y="506730"/>
                  </a:lnTo>
                  <a:lnTo>
                    <a:pt x="515303" y="507683"/>
                  </a:lnTo>
                  <a:lnTo>
                    <a:pt x="224790" y="598170"/>
                  </a:lnTo>
                  <a:close/>
                  <a:moveTo>
                    <a:pt x="6668" y="388620"/>
                  </a:moveTo>
                  <a:lnTo>
                    <a:pt x="226695" y="591503"/>
                  </a:lnTo>
                  <a:lnTo>
                    <a:pt x="512445" y="501968"/>
                  </a:lnTo>
                  <a:lnTo>
                    <a:pt x="578168" y="209550"/>
                  </a:lnTo>
                  <a:lnTo>
                    <a:pt x="357188" y="7620"/>
                  </a:lnTo>
                  <a:lnTo>
                    <a:pt x="71438" y="97155"/>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1" name="Google Shape;381;p3"/>
            <p:cNvSpPr/>
            <p:nvPr/>
          </p:nvSpPr>
          <p:spPr>
            <a:xfrm>
              <a:off x="2433637" y="3905249"/>
              <a:ext cx="583882" cy="598169"/>
            </a:xfrm>
            <a:custGeom>
              <a:avLst/>
              <a:gdLst/>
              <a:ahLst/>
              <a:cxnLst/>
              <a:rect l="l" t="t" r="r" b="b"/>
              <a:pathLst>
                <a:path w="583882" h="598169" extrusionOk="0">
                  <a:moveTo>
                    <a:pt x="225743" y="598170"/>
                  </a:moveTo>
                  <a:lnTo>
                    <a:pt x="224790" y="597218"/>
                  </a:lnTo>
                  <a:lnTo>
                    <a:pt x="0" y="390525"/>
                  </a:lnTo>
                  <a:lnTo>
                    <a:pt x="66675" y="91440"/>
                  </a:lnTo>
                  <a:lnTo>
                    <a:pt x="68580" y="90488"/>
                  </a:lnTo>
                  <a:lnTo>
                    <a:pt x="359093" y="0"/>
                  </a:lnTo>
                  <a:lnTo>
                    <a:pt x="360045" y="953"/>
                  </a:lnTo>
                  <a:lnTo>
                    <a:pt x="583883" y="207645"/>
                  </a:lnTo>
                  <a:lnTo>
                    <a:pt x="517208" y="506730"/>
                  </a:lnTo>
                  <a:lnTo>
                    <a:pt x="515303" y="507682"/>
                  </a:lnTo>
                  <a:lnTo>
                    <a:pt x="225743" y="598170"/>
                  </a:lnTo>
                  <a:close/>
                  <a:moveTo>
                    <a:pt x="6668" y="387668"/>
                  </a:moveTo>
                  <a:lnTo>
                    <a:pt x="226695" y="590550"/>
                  </a:lnTo>
                  <a:lnTo>
                    <a:pt x="512445" y="501015"/>
                  </a:lnTo>
                  <a:lnTo>
                    <a:pt x="578168" y="208597"/>
                  </a:lnTo>
                  <a:lnTo>
                    <a:pt x="358140" y="5715"/>
                  </a:lnTo>
                  <a:lnTo>
                    <a:pt x="72390" y="95250"/>
                  </a:lnTo>
                  <a:lnTo>
                    <a:pt x="6668"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2" name="Google Shape;382;p3"/>
            <p:cNvSpPr/>
            <p:nvPr/>
          </p:nvSpPr>
          <p:spPr>
            <a:xfrm>
              <a:off x="2946081" y="4019549"/>
              <a:ext cx="583882" cy="598169"/>
            </a:xfrm>
            <a:custGeom>
              <a:avLst/>
              <a:gdLst/>
              <a:ahLst/>
              <a:cxnLst/>
              <a:rect l="l" t="t" r="r" b="b"/>
              <a:pathLst>
                <a:path w="583882" h="598169" extrusionOk="0">
                  <a:moveTo>
                    <a:pt x="224790" y="598170"/>
                  </a:moveTo>
                  <a:lnTo>
                    <a:pt x="223838" y="597218"/>
                  </a:lnTo>
                  <a:lnTo>
                    <a:pt x="0" y="390525"/>
                  </a:lnTo>
                  <a:lnTo>
                    <a:pt x="66675" y="91440"/>
                  </a:lnTo>
                  <a:lnTo>
                    <a:pt x="68580" y="90488"/>
                  </a:lnTo>
                  <a:lnTo>
                    <a:pt x="359093" y="0"/>
                  </a:lnTo>
                  <a:lnTo>
                    <a:pt x="360045" y="953"/>
                  </a:lnTo>
                  <a:lnTo>
                    <a:pt x="583883" y="207645"/>
                  </a:lnTo>
                  <a:lnTo>
                    <a:pt x="517208" y="506730"/>
                  </a:lnTo>
                  <a:lnTo>
                    <a:pt x="515303" y="507682"/>
                  </a:lnTo>
                  <a:lnTo>
                    <a:pt x="224790" y="598170"/>
                  </a:lnTo>
                  <a:close/>
                  <a:moveTo>
                    <a:pt x="6668" y="388620"/>
                  </a:moveTo>
                  <a:lnTo>
                    <a:pt x="226695" y="591503"/>
                  </a:lnTo>
                  <a:lnTo>
                    <a:pt x="512445" y="501968"/>
                  </a:lnTo>
                  <a:lnTo>
                    <a:pt x="578168" y="209550"/>
                  </a:lnTo>
                  <a:lnTo>
                    <a:pt x="358140" y="6668"/>
                  </a:lnTo>
                  <a:lnTo>
                    <a:pt x="72390" y="96203"/>
                  </a:lnTo>
                  <a:lnTo>
                    <a:pt x="6668"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3" name="Google Shape;383;p3"/>
            <p:cNvSpPr/>
            <p:nvPr/>
          </p:nvSpPr>
          <p:spPr>
            <a:xfrm>
              <a:off x="3457574" y="4134802"/>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2" y="0"/>
                  </a:lnTo>
                  <a:lnTo>
                    <a:pt x="360045" y="953"/>
                  </a:lnTo>
                  <a:lnTo>
                    <a:pt x="583883" y="207645"/>
                  </a:lnTo>
                  <a:lnTo>
                    <a:pt x="517208" y="506730"/>
                  </a:lnTo>
                  <a:lnTo>
                    <a:pt x="515303" y="507682"/>
                  </a:lnTo>
                  <a:lnTo>
                    <a:pt x="224790" y="598170"/>
                  </a:lnTo>
                  <a:close/>
                  <a:moveTo>
                    <a:pt x="6667" y="387667"/>
                  </a:moveTo>
                  <a:lnTo>
                    <a:pt x="226695" y="590550"/>
                  </a:lnTo>
                  <a:lnTo>
                    <a:pt x="512445" y="501015"/>
                  </a:lnTo>
                  <a:lnTo>
                    <a:pt x="578168" y="208597"/>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4" name="Google Shape;384;p3"/>
            <p:cNvSpPr/>
            <p:nvPr/>
          </p:nvSpPr>
          <p:spPr>
            <a:xfrm>
              <a:off x="3970019" y="4249102"/>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2" y="0"/>
                  </a:lnTo>
                  <a:lnTo>
                    <a:pt x="360045" y="953"/>
                  </a:lnTo>
                  <a:lnTo>
                    <a:pt x="583883" y="207645"/>
                  </a:lnTo>
                  <a:lnTo>
                    <a:pt x="517208" y="506730"/>
                  </a:lnTo>
                  <a:lnTo>
                    <a:pt x="515302" y="507682"/>
                  </a:lnTo>
                  <a:lnTo>
                    <a:pt x="224790" y="598170"/>
                  </a:lnTo>
                  <a:close/>
                  <a:moveTo>
                    <a:pt x="5715" y="388620"/>
                  </a:moveTo>
                  <a:lnTo>
                    <a:pt x="225742" y="591503"/>
                  </a:lnTo>
                  <a:lnTo>
                    <a:pt x="511492" y="501967"/>
                  </a:lnTo>
                  <a:lnTo>
                    <a:pt x="577215" y="209550"/>
                  </a:lnTo>
                  <a:lnTo>
                    <a:pt x="357188" y="6667"/>
                  </a:lnTo>
                  <a:lnTo>
                    <a:pt x="71438" y="96203"/>
                  </a:lnTo>
                  <a:lnTo>
                    <a:pt x="5715" y="38862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5" name="Google Shape;385;p3"/>
            <p:cNvSpPr/>
            <p:nvPr/>
          </p:nvSpPr>
          <p:spPr>
            <a:xfrm>
              <a:off x="4481512" y="4364354"/>
              <a:ext cx="583882" cy="598169"/>
            </a:xfrm>
            <a:custGeom>
              <a:avLst/>
              <a:gdLst/>
              <a:ahLst/>
              <a:cxnLst/>
              <a:rect l="l" t="t" r="r" b="b"/>
              <a:pathLst>
                <a:path w="583882" h="598169" extrusionOk="0">
                  <a:moveTo>
                    <a:pt x="224790" y="598170"/>
                  </a:moveTo>
                  <a:lnTo>
                    <a:pt x="223838" y="597217"/>
                  </a:lnTo>
                  <a:lnTo>
                    <a:pt x="0" y="390525"/>
                  </a:lnTo>
                  <a:lnTo>
                    <a:pt x="66675" y="91440"/>
                  </a:lnTo>
                  <a:lnTo>
                    <a:pt x="68580" y="90488"/>
                  </a:lnTo>
                  <a:lnTo>
                    <a:pt x="359092" y="0"/>
                  </a:lnTo>
                  <a:lnTo>
                    <a:pt x="360045" y="952"/>
                  </a:lnTo>
                  <a:lnTo>
                    <a:pt x="583882" y="207645"/>
                  </a:lnTo>
                  <a:lnTo>
                    <a:pt x="517207" y="506730"/>
                  </a:lnTo>
                  <a:lnTo>
                    <a:pt x="515303" y="507682"/>
                  </a:lnTo>
                  <a:lnTo>
                    <a:pt x="224790" y="598170"/>
                  </a:lnTo>
                  <a:close/>
                  <a:moveTo>
                    <a:pt x="6667" y="387667"/>
                  </a:moveTo>
                  <a:lnTo>
                    <a:pt x="226695" y="590550"/>
                  </a:lnTo>
                  <a:lnTo>
                    <a:pt x="512445" y="501015"/>
                  </a:lnTo>
                  <a:lnTo>
                    <a:pt x="578168" y="208597"/>
                  </a:lnTo>
                  <a:lnTo>
                    <a:pt x="358140" y="5715"/>
                  </a:lnTo>
                  <a:lnTo>
                    <a:pt x="72390" y="95250"/>
                  </a:lnTo>
                  <a:lnTo>
                    <a:pt x="6667" y="387667"/>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6" name="Google Shape;386;p3"/>
            <p:cNvSpPr/>
            <p:nvPr/>
          </p:nvSpPr>
          <p:spPr>
            <a:xfrm>
              <a:off x="6528434" y="4823459"/>
              <a:ext cx="583882" cy="598170"/>
            </a:xfrm>
            <a:custGeom>
              <a:avLst/>
              <a:gdLst/>
              <a:ahLst/>
              <a:cxnLst/>
              <a:rect l="l" t="t" r="r" b="b"/>
              <a:pathLst>
                <a:path w="583882" h="598170" extrusionOk="0">
                  <a:moveTo>
                    <a:pt x="224790" y="598170"/>
                  </a:moveTo>
                  <a:lnTo>
                    <a:pt x="223838" y="597218"/>
                  </a:lnTo>
                  <a:lnTo>
                    <a:pt x="0" y="390525"/>
                  </a:lnTo>
                  <a:lnTo>
                    <a:pt x="66675" y="91440"/>
                  </a:lnTo>
                  <a:lnTo>
                    <a:pt x="68580" y="90488"/>
                  </a:lnTo>
                  <a:lnTo>
                    <a:pt x="359093" y="0"/>
                  </a:lnTo>
                  <a:lnTo>
                    <a:pt x="360045" y="953"/>
                  </a:lnTo>
                  <a:lnTo>
                    <a:pt x="583883" y="207645"/>
                  </a:lnTo>
                  <a:lnTo>
                    <a:pt x="517208" y="506730"/>
                  </a:lnTo>
                  <a:lnTo>
                    <a:pt x="515303" y="507683"/>
                  </a:lnTo>
                  <a:lnTo>
                    <a:pt x="224790" y="598170"/>
                  </a:lnTo>
                  <a:close/>
                  <a:moveTo>
                    <a:pt x="6668" y="387668"/>
                  </a:moveTo>
                  <a:lnTo>
                    <a:pt x="226695" y="590550"/>
                  </a:lnTo>
                  <a:lnTo>
                    <a:pt x="512445" y="501015"/>
                  </a:lnTo>
                  <a:lnTo>
                    <a:pt x="578168" y="208597"/>
                  </a:lnTo>
                  <a:lnTo>
                    <a:pt x="358140" y="5715"/>
                  </a:lnTo>
                  <a:lnTo>
                    <a:pt x="72390" y="95250"/>
                  </a:lnTo>
                  <a:lnTo>
                    <a:pt x="6668" y="387668"/>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7" name="Google Shape;387;p3"/>
            <p:cNvSpPr/>
            <p:nvPr/>
          </p:nvSpPr>
          <p:spPr>
            <a:xfrm>
              <a:off x="5725477" y="2687002"/>
              <a:ext cx="45719" cy="45719"/>
            </a:xfrm>
            <a:custGeom>
              <a:avLst/>
              <a:gdLst/>
              <a:ahLst/>
              <a:cxnLst/>
              <a:rect l="l" t="t" r="r" b="b"/>
              <a:pathLst>
                <a:path w="45719" h="45719" extrusionOk="0">
                  <a:moveTo>
                    <a:pt x="45720" y="22860"/>
                  </a:moveTo>
                  <a:cubicBezTo>
                    <a:pt x="45720" y="35242"/>
                    <a:pt x="35242" y="45720"/>
                    <a:pt x="22860" y="45720"/>
                  </a:cubicBezTo>
                  <a:cubicBezTo>
                    <a:pt x="10478" y="45720"/>
                    <a:pt x="0" y="35242"/>
                    <a:pt x="0" y="22860"/>
                  </a:cubicBezTo>
                  <a:cubicBezTo>
                    <a:pt x="0" y="10477"/>
                    <a:pt x="10478"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8" name="Google Shape;388;p3"/>
            <p:cNvSpPr/>
            <p:nvPr/>
          </p:nvSpPr>
          <p:spPr>
            <a:xfrm>
              <a:off x="3680459" y="2228789"/>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9" name="Google Shape;389;p3"/>
            <p:cNvSpPr/>
            <p:nvPr/>
          </p:nvSpPr>
          <p:spPr>
            <a:xfrm>
              <a:off x="6594156" y="2415539"/>
              <a:ext cx="45720" cy="45720"/>
            </a:xfrm>
            <a:custGeom>
              <a:avLst/>
              <a:gdLst/>
              <a:ahLst/>
              <a:cxnLst/>
              <a:rect l="l" t="t" r="r" b="b"/>
              <a:pathLst>
                <a:path w="45720" h="45720" extrusionOk="0">
                  <a:moveTo>
                    <a:pt x="45720" y="22860"/>
                  </a:moveTo>
                  <a:cubicBezTo>
                    <a:pt x="45720" y="35243"/>
                    <a:pt x="35243" y="45720"/>
                    <a:pt x="22860" y="45720"/>
                  </a:cubicBezTo>
                  <a:cubicBezTo>
                    <a:pt x="10478" y="45720"/>
                    <a:pt x="0" y="35243"/>
                    <a:pt x="0" y="22860"/>
                  </a:cubicBezTo>
                  <a:cubicBezTo>
                    <a:pt x="0" y="10477"/>
                    <a:pt x="10478"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0" name="Google Shape;390;p3"/>
            <p:cNvSpPr/>
            <p:nvPr/>
          </p:nvSpPr>
          <p:spPr>
            <a:xfrm>
              <a:off x="7172324" y="2234564"/>
              <a:ext cx="45719" cy="45720"/>
            </a:xfrm>
            <a:custGeom>
              <a:avLst/>
              <a:gdLst/>
              <a:ahLst/>
              <a:cxnLst/>
              <a:rect l="l" t="t" r="r" b="b"/>
              <a:pathLst>
                <a:path w="45719" h="45720" extrusionOk="0">
                  <a:moveTo>
                    <a:pt x="45720" y="22860"/>
                  </a:moveTo>
                  <a:cubicBezTo>
                    <a:pt x="45720" y="35243"/>
                    <a:pt x="35243" y="45720"/>
                    <a:pt x="22860" y="45720"/>
                  </a:cubicBezTo>
                  <a:cubicBezTo>
                    <a:pt x="10478" y="45720"/>
                    <a:pt x="0" y="35243"/>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1" name="Google Shape;391;p3"/>
            <p:cNvSpPr/>
            <p:nvPr/>
          </p:nvSpPr>
          <p:spPr>
            <a:xfrm>
              <a:off x="6112192" y="3388994"/>
              <a:ext cx="45719" cy="45720"/>
            </a:xfrm>
            <a:custGeom>
              <a:avLst/>
              <a:gdLst/>
              <a:ahLst/>
              <a:cxnLst/>
              <a:rect l="l" t="t" r="r" b="b"/>
              <a:pathLst>
                <a:path w="45719"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2" name="Google Shape;392;p3"/>
            <p:cNvSpPr/>
            <p:nvPr/>
          </p:nvSpPr>
          <p:spPr>
            <a:xfrm>
              <a:off x="6900862" y="3415664"/>
              <a:ext cx="45719" cy="45719"/>
            </a:xfrm>
            <a:custGeom>
              <a:avLst/>
              <a:gdLst/>
              <a:ahLst/>
              <a:cxnLst/>
              <a:rect l="l" t="t" r="r" b="b"/>
              <a:pathLst>
                <a:path w="45719" h="45719"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6195"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3" name="Google Shape;393;p3"/>
            <p:cNvSpPr/>
            <p:nvPr/>
          </p:nvSpPr>
          <p:spPr>
            <a:xfrm>
              <a:off x="8129587" y="2760344"/>
              <a:ext cx="45719" cy="45720"/>
            </a:xfrm>
            <a:custGeom>
              <a:avLst/>
              <a:gdLst/>
              <a:ahLst/>
              <a:cxnLst/>
              <a:rect l="l" t="t" r="r" b="b"/>
              <a:pathLst>
                <a:path w="45719" h="45720" extrusionOk="0">
                  <a:moveTo>
                    <a:pt x="45720" y="22860"/>
                  </a:moveTo>
                  <a:cubicBezTo>
                    <a:pt x="45720" y="35242"/>
                    <a:pt x="35243" y="45720"/>
                    <a:pt x="22860" y="45720"/>
                  </a:cubicBezTo>
                  <a:cubicBezTo>
                    <a:pt x="10477" y="45720"/>
                    <a:pt x="0" y="35242"/>
                    <a:pt x="0" y="22860"/>
                  </a:cubicBezTo>
                  <a:cubicBezTo>
                    <a:pt x="0" y="10477"/>
                    <a:pt x="10477"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4" name="Google Shape;394;p3"/>
            <p:cNvSpPr/>
            <p:nvPr/>
          </p:nvSpPr>
          <p:spPr>
            <a:xfrm>
              <a:off x="6793229" y="1528762"/>
              <a:ext cx="45719" cy="45720"/>
            </a:xfrm>
            <a:custGeom>
              <a:avLst/>
              <a:gdLst/>
              <a:ahLst/>
              <a:cxnLst/>
              <a:rect l="l" t="t" r="r" b="b"/>
              <a:pathLst>
                <a:path w="45719" h="45720"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5" name="Google Shape;395;p3"/>
            <p:cNvSpPr/>
            <p:nvPr/>
          </p:nvSpPr>
          <p:spPr>
            <a:xfrm>
              <a:off x="7491412" y="3236594"/>
              <a:ext cx="45719" cy="45720"/>
            </a:xfrm>
            <a:custGeom>
              <a:avLst/>
              <a:gdLst/>
              <a:ahLst/>
              <a:cxnLst/>
              <a:rect l="l" t="t" r="r" b="b"/>
              <a:pathLst>
                <a:path w="45719" h="45720" extrusionOk="0">
                  <a:moveTo>
                    <a:pt x="45720" y="22860"/>
                  </a:moveTo>
                  <a:cubicBezTo>
                    <a:pt x="45720" y="35242"/>
                    <a:pt x="35243" y="45720"/>
                    <a:pt x="22860" y="45720"/>
                  </a:cubicBezTo>
                  <a:cubicBezTo>
                    <a:pt x="10477" y="45720"/>
                    <a:pt x="0" y="35242"/>
                    <a:pt x="0" y="22860"/>
                  </a:cubicBezTo>
                  <a:cubicBezTo>
                    <a:pt x="0" y="10477"/>
                    <a:pt x="10477"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6" name="Google Shape;396;p3"/>
            <p:cNvSpPr/>
            <p:nvPr/>
          </p:nvSpPr>
          <p:spPr>
            <a:xfrm>
              <a:off x="5013006" y="3459419"/>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7" name="Google Shape;397;p3"/>
            <p:cNvSpPr/>
            <p:nvPr/>
          </p:nvSpPr>
          <p:spPr>
            <a:xfrm>
              <a:off x="5213984" y="2569844"/>
              <a:ext cx="45720" cy="45719"/>
            </a:xfrm>
            <a:custGeom>
              <a:avLst/>
              <a:gdLst/>
              <a:ahLst/>
              <a:cxnLst/>
              <a:rect l="l" t="t" r="r" b="b"/>
              <a:pathLst>
                <a:path w="45720" h="45719"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8" name="Google Shape;398;p3"/>
            <p:cNvSpPr/>
            <p:nvPr/>
          </p:nvSpPr>
          <p:spPr>
            <a:xfrm>
              <a:off x="6149339" y="2001201"/>
              <a:ext cx="45719" cy="45720"/>
            </a:xfrm>
            <a:custGeom>
              <a:avLst/>
              <a:gdLst/>
              <a:ahLst/>
              <a:cxnLst/>
              <a:rect l="l" t="t" r="r" b="b"/>
              <a:pathLst>
                <a:path w="45719" h="45720" extrusionOk="0">
                  <a:moveTo>
                    <a:pt x="45720" y="22860"/>
                  </a:moveTo>
                  <a:cubicBezTo>
                    <a:pt x="45720" y="35243"/>
                    <a:pt x="35242" y="45720"/>
                    <a:pt x="22860" y="45720"/>
                  </a:cubicBezTo>
                  <a:cubicBezTo>
                    <a:pt x="10478" y="45720"/>
                    <a:pt x="0" y="35243"/>
                    <a:pt x="0" y="22860"/>
                  </a:cubicBezTo>
                  <a:cubicBezTo>
                    <a:pt x="0" y="10478"/>
                    <a:pt x="10478"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9" name="Google Shape;399;p3"/>
            <p:cNvSpPr/>
            <p:nvPr/>
          </p:nvSpPr>
          <p:spPr>
            <a:xfrm>
              <a:off x="5570219" y="2185987"/>
              <a:ext cx="45720" cy="45720"/>
            </a:xfrm>
            <a:custGeom>
              <a:avLst/>
              <a:gdLst/>
              <a:ahLst/>
              <a:cxnLst/>
              <a:rect l="l" t="t" r="r" b="b"/>
              <a:pathLst>
                <a:path w="45720" h="45720"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5243"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0" name="Google Shape;400;p3"/>
            <p:cNvSpPr/>
            <p:nvPr/>
          </p:nvSpPr>
          <p:spPr>
            <a:xfrm>
              <a:off x="4769166" y="2161222"/>
              <a:ext cx="45720" cy="45719"/>
            </a:xfrm>
            <a:custGeom>
              <a:avLst/>
              <a:gdLst/>
              <a:ahLst/>
              <a:cxnLst/>
              <a:rect l="l" t="t" r="r" b="b"/>
              <a:pathLst>
                <a:path w="45720" h="45719" extrusionOk="0">
                  <a:moveTo>
                    <a:pt x="45720" y="22860"/>
                  </a:moveTo>
                  <a:cubicBezTo>
                    <a:pt x="45720" y="35242"/>
                    <a:pt x="35242" y="45720"/>
                    <a:pt x="22860" y="45720"/>
                  </a:cubicBezTo>
                  <a:cubicBezTo>
                    <a:pt x="10478" y="45720"/>
                    <a:pt x="0" y="35242"/>
                    <a:pt x="0" y="22860"/>
                  </a:cubicBezTo>
                  <a:cubicBezTo>
                    <a:pt x="0" y="10477"/>
                    <a:pt x="10478"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1" name="Google Shape;401;p3"/>
            <p:cNvSpPr/>
            <p:nvPr/>
          </p:nvSpPr>
          <p:spPr>
            <a:xfrm>
              <a:off x="4349114" y="2841307"/>
              <a:ext cx="45719" cy="45720"/>
            </a:xfrm>
            <a:custGeom>
              <a:avLst/>
              <a:gdLst/>
              <a:ahLst/>
              <a:cxnLst/>
              <a:rect l="l" t="t" r="r" b="b"/>
              <a:pathLst>
                <a:path w="45719"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2" name="Google Shape;402;p3"/>
            <p:cNvSpPr/>
            <p:nvPr/>
          </p:nvSpPr>
          <p:spPr>
            <a:xfrm>
              <a:off x="3193732" y="3208971"/>
              <a:ext cx="45719" cy="45720"/>
            </a:xfrm>
            <a:custGeom>
              <a:avLst/>
              <a:gdLst/>
              <a:ahLst/>
              <a:cxnLst/>
              <a:rect l="l" t="t" r="r" b="b"/>
              <a:pathLst>
                <a:path w="45719" h="45720"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3" name="Google Shape;403;p3"/>
            <p:cNvSpPr/>
            <p:nvPr/>
          </p:nvSpPr>
          <p:spPr>
            <a:xfrm>
              <a:off x="4215764" y="3434714"/>
              <a:ext cx="45719" cy="45719"/>
            </a:xfrm>
            <a:custGeom>
              <a:avLst/>
              <a:gdLst/>
              <a:ahLst/>
              <a:cxnLst/>
              <a:rect l="l" t="t" r="r" b="b"/>
              <a:pathLst>
                <a:path w="45719" h="45719"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4" name="Google Shape;404;p3"/>
            <p:cNvSpPr/>
            <p:nvPr/>
          </p:nvSpPr>
          <p:spPr>
            <a:xfrm>
              <a:off x="3835716" y="2727959"/>
              <a:ext cx="45720" cy="45720"/>
            </a:xfrm>
            <a:custGeom>
              <a:avLst/>
              <a:gdLst/>
              <a:ahLst/>
              <a:cxnLst/>
              <a:rect l="l" t="t" r="r" b="b"/>
              <a:pathLst>
                <a:path w="45720" h="45720" extrusionOk="0">
                  <a:moveTo>
                    <a:pt x="45720" y="22860"/>
                  </a:moveTo>
                  <a:cubicBezTo>
                    <a:pt x="45720" y="35243"/>
                    <a:pt x="35242" y="45720"/>
                    <a:pt x="22860" y="45720"/>
                  </a:cubicBezTo>
                  <a:cubicBezTo>
                    <a:pt x="10478" y="45720"/>
                    <a:pt x="0" y="35243"/>
                    <a:pt x="0" y="22860"/>
                  </a:cubicBezTo>
                  <a:cubicBezTo>
                    <a:pt x="0" y="10478"/>
                    <a:pt x="10478"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05"/>
        <p:cNvGrpSpPr/>
        <p:nvPr/>
      </p:nvGrpSpPr>
      <p:grpSpPr>
        <a:xfrm>
          <a:off x="0" y="0"/>
          <a:ext cx="0" cy="0"/>
          <a:chOff x="0" y="0"/>
          <a:chExt cx="0" cy="0"/>
        </a:xfrm>
      </p:grpSpPr>
      <p:pic>
        <p:nvPicPr>
          <p:cNvPr id="406" name="Google Shape;406;p4"/>
          <p:cNvPicPr preferRelativeResize="0"/>
          <p:nvPr/>
        </p:nvPicPr>
        <p:blipFill rotWithShape="1">
          <a:blip r:embed="rId2">
            <a:alphaModFix/>
          </a:blip>
          <a:srcRect/>
          <a:stretch/>
        </p:blipFill>
        <p:spPr>
          <a:xfrm>
            <a:off x="-91450" y="-80000"/>
            <a:ext cx="9254501" cy="5319499"/>
          </a:xfrm>
          <a:prstGeom prst="rect">
            <a:avLst/>
          </a:prstGeom>
          <a:noFill/>
          <a:ln>
            <a:noFill/>
          </a:ln>
        </p:spPr>
      </p:pic>
      <p:sp>
        <p:nvSpPr>
          <p:cNvPr id="407" name="Google Shape;407;p4"/>
          <p:cNvSpPr txBox="1">
            <a:spLocks noGrp="1"/>
          </p:cNvSpPr>
          <p:nvPr>
            <p:ph type="title"/>
          </p:nvPr>
        </p:nvSpPr>
        <p:spPr>
          <a:xfrm>
            <a:off x="940950" y="677625"/>
            <a:ext cx="4289400" cy="1211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408" name="Google Shape;408;p4"/>
          <p:cNvSpPr txBox="1">
            <a:spLocks noGrp="1"/>
          </p:cNvSpPr>
          <p:nvPr>
            <p:ph type="body" idx="1"/>
          </p:nvPr>
        </p:nvSpPr>
        <p:spPr>
          <a:xfrm>
            <a:off x="940950" y="1888750"/>
            <a:ext cx="4289400" cy="24006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SzPts val="1200"/>
              <a:buAutoNum type="arabicPeriod"/>
              <a:defRPr/>
            </a:lvl1pPr>
            <a:lvl2pPr marL="914400" lvl="1" indent="-317500" algn="l">
              <a:lnSpc>
                <a:spcPct val="115000"/>
              </a:lnSpc>
              <a:spcBef>
                <a:spcPts val="0"/>
              </a:spcBef>
              <a:spcAft>
                <a:spcPts val="0"/>
              </a:spcAft>
              <a:buSzPts val="1400"/>
              <a:buAutoNum type="alphaLcPeriod"/>
              <a:defRPr/>
            </a:lvl2pPr>
            <a:lvl3pPr marL="1371600" lvl="2" indent="-317500" algn="l">
              <a:lnSpc>
                <a:spcPct val="115000"/>
              </a:lnSpc>
              <a:spcBef>
                <a:spcPts val="0"/>
              </a:spcBef>
              <a:spcAft>
                <a:spcPts val="0"/>
              </a:spcAft>
              <a:buSzPts val="1400"/>
              <a:buAutoNum type="romanLcPeriod"/>
              <a:defRPr/>
            </a:lvl3pPr>
            <a:lvl4pPr marL="1828800" lvl="3" indent="-317500" algn="l">
              <a:lnSpc>
                <a:spcPct val="115000"/>
              </a:lnSpc>
              <a:spcBef>
                <a:spcPts val="0"/>
              </a:spcBef>
              <a:spcAft>
                <a:spcPts val="0"/>
              </a:spcAft>
              <a:buSzPts val="1400"/>
              <a:buAutoNum type="arabicPeriod"/>
              <a:defRPr/>
            </a:lvl4pPr>
            <a:lvl5pPr marL="2286000" lvl="4" indent="-317500" algn="l">
              <a:lnSpc>
                <a:spcPct val="115000"/>
              </a:lnSpc>
              <a:spcBef>
                <a:spcPts val="0"/>
              </a:spcBef>
              <a:spcAft>
                <a:spcPts val="0"/>
              </a:spcAft>
              <a:buSzPts val="1400"/>
              <a:buAutoNum type="alphaLcPeriod"/>
              <a:defRPr/>
            </a:lvl5pPr>
            <a:lvl6pPr marL="2743200" lvl="5" indent="-317500" algn="l">
              <a:lnSpc>
                <a:spcPct val="115000"/>
              </a:lnSpc>
              <a:spcBef>
                <a:spcPts val="0"/>
              </a:spcBef>
              <a:spcAft>
                <a:spcPts val="0"/>
              </a:spcAft>
              <a:buSzPts val="1400"/>
              <a:buAutoNum type="romanLcPeriod"/>
              <a:defRPr/>
            </a:lvl6pPr>
            <a:lvl7pPr marL="3200400" lvl="6" indent="-317500" algn="l">
              <a:lnSpc>
                <a:spcPct val="115000"/>
              </a:lnSpc>
              <a:spcBef>
                <a:spcPts val="0"/>
              </a:spcBef>
              <a:spcAft>
                <a:spcPts val="0"/>
              </a:spcAft>
              <a:buSzPts val="1400"/>
              <a:buAutoNum type="arabicPeriod"/>
              <a:defRPr/>
            </a:lvl7pPr>
            <a:lvl8pPr marL="3657600" lvl="7" indent="-317500" algn="l">
              <a:lnSpc>
                <a:spcPct val="115000"/>
              </a:lnSpc>
              <a:spcBef>
                <a:spcPts val="0"/>
              </a:spcBef>
              <a:spcAft>
                <a:spcPts val="0"/>
              </a:spcAft>
              <a:buSzPts val="1400"/>
              <a:buAutoNum type="alphaLcPeriod"/>
              <a:defRPr/>
            </a:lvl8pPr>
            <a:lvl9pPr marL="4114800" lvl="8" indent="-317500" algn="l">
              <a:lnSpc>
                <a:spcPct val="115000"/>
              </a:lnSpc>
              <a:spcBef>
                <a:spcPts val="0"/>
              </a:spcBef>
              <a:spcAft>
                <a:spcPts val="0"/>
              </a:spcAft>
              <a:buSzPts val="1400"/>
              <a:buAutoNum type="romanLcPeriod"/>
              <a:defRPr/>
            </a:lvl9pPr>
          </a:lstStyle>
          <a:p>
            <a:endParaRPr/>
          </a:p>
        </p:txBody>
      </p:sp>
      <p:sp>
        <p:nvSpPr>
          <p:cNvPr id="409" name="Google Shape;409;p4"/>
          <p:cNvSpPr>
            <a:spLocks noGrp="1"/>
          </p:cNvSpPr>
          <p:nvPr>
            <p:ph type="pic" idx="2"/>
          </p:nvPr>
        </p:nvSpPr>
        <p:spPr>
          <a:xfrm>
            <a:off x="5643775" y="-80000"/>
            <a:ext cx="3519300" cy="5319600"/>
          </a:xfrm>
          <a:prstGeom prst="rect">
            <a:avLst/>
          </a:prstGeom>
          <a:noFill/>
          <a:ln w="9525" cap="flat" cmpd="sng">
            <a:solidFill>
              <a:schemeClr val="dk1"/>
            </a:solidFill>
            <a:prstDash val="solid"/>
            <a:round/>
            <a:headEnd type="none" w="sm" len="sm"/>
            <a:tailEnd type="none" w="sm" len="sm"/>
          </a:ln>
        </p:spPr>
      </p:sp>
      <p:grpSp>
        <p:nvGrpSpPr>
          <p:cNvPr id="410" name="Google Shape;410;p4"/>
          <p:cNvGrpSpPr/>
          <p:nvPr/>
        </p:nvGrpSpPr>
        <p:grpSpPr>
          <a:xfrm rot="10800000">
            <a:off x="713215" y="4559385"/>
            <a:ext cx="3503117" cy="3033228"/>
            <a:chOff x="4076700" y="1680209"/>
            <a:chExt cx="4040504" cy="3498533"/>
          </a:xfrm>
        </p:grpSpPr>
        <p:sp>
          <p:nvSpPr>
            <p:cNvPr id="411" name="Google Shape;411;p4"/>
            <p:cNvSpPr/>
            <p:nvPr/>
          </p:nvSpPr>
          <p:spPr>
            <a:xfrm>
              <a:off x="6497954" y="1753551"/>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7623" y="461010"/>
                  </a:moveTo>
                  <a:lnTo>
                    <a:pt x="289560" y="588645"/>
                  </a:lnTo>
                  <a:lnTo>
                    <a:pt x="530543" y="425768"/>
                  </a:lnTo>
                  <a:lnTo>
                    <a:pt x="509588" y="135255"/>
                  </a:lnTo>
                  <a:lnTo>
                    <a:pt x="247650" y="7620"/>
                  </a:lnTo>
                  <a:lnTo>
                    <a:pt x="6667"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2" name="Google Shape;412;p4"/>
            <p:cNvSpPr/>
            <p:nvPr/>
          </p:nvSpPr>
          <p:spPr>
            <a:xfrm>
              <a:off x="7007542" y="1716404"/>
              <a:ext cx="537209" cy="596265"/>
            </a:xfrm>
            <a:custGeom>
              <a:avLst/>
              <a:gdLst/>
              <a:ahLst/>
              <a:cxnLst/>
              <a:rect l="l" t="t" r="r" b="b"/>
              <a:pathLst>
                <a:path w="537209" h="596265" extrusionOk="0">
                  <a:moveTo>
                    <a:pt x="289560" y="596265"/>
                  </a:moveTo>
                  <a:lnTo>
                    <a:pt x="20955" y="465773"/>
                  </a:lnTo>
                  <a:lnTo>
                    <a:pt x="0" y="167640"/>
                  </a:lnTo>
                  <a:lnTo>
                    <a:pt x="247650" y="0"/>
                  </a:lnTo>
                  <a:lnTo>
                    <a:pt x="516255" y="130492"/>
                  </a:lnTo>
                  <a:lnTo>
                    <a:pt x="537210" y="428625"/>
                  </a:lnTo>
                  <a:lnTo>
                    <a:pt x="289560" y="596265"/>
                  </a:lnTo>
                  <a:close/>
                  <a:moveTo>
                    <a:pt x="27622" y="461963"/>
                  </a:moveTo>
                  <a:lnTo>
                    <a:pt x="289560" y="589598"/>
                  </a:lnTo>
                  <a:lnTo>
                    <a:pt x="530542" y="426720"/>
                  </a:lnTo>
                  <a:lnTo>
                    <a:pt x="509588" y="136208"/>
                  </a:lnTo>
                  <a:lnTo>
                    <a:pt x="247650" y="8572"/>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3" name="Google Shape;413;p4"/>
            <p:cNvSpPr/>
            <p:nvPr/>
          </p:nvSpPr>
          <p:spPr>
            <a:xfrm>
              <a:off x="7517130" y="1680209"/>
              <a:ext cx="537209" cy="596265"/>
            </a:xfrm>
            <a:custGeom>
              <a:avLst/>
              <a:gdLst/>
              <a:ahLst/>
              <a:cxnLst/>
              <a:rect l="l" t="t" r="r" b="b"/>
              <a:pathLst>
                <a:path w="537209" h="596265" extrusionOk="0">
                  <a:moveTo>
                    <a:pt x="289560" y="596265"/>
                  </a:moveTo>
                  <a:lnTo>
                    <a:pt x="20955" y="465773"/>
                  </a:lnTo>
                  <a:lnTo>
                    <a:pt x="0" y="167640"/>
                  </a:lnTo>
                  <a:lnTo>
                    <a:pt x="247650" y="0"/>
                  </a:lnTo>
                  <a:lnTo>
                    <a:pt x="516255" y="130493"/>
                  </a:lnTo>
                  <a:lnTo>
                    <a:pt x="537210" y="428625"/>
                  </a:lnTo>
                  <a:lnTo>
                    <a:pt x="289560" y="596265"/>
                  </a:lnTo>
                  <a:close/>
                  <a:moveTo>
                    <a:pt x="27622" y="461963"/>
                  </a:moveTo>
                  <a:lnTo>
                    <a:pt x="289560" y="589598"/>
                  </a:lnTo>
                  <a:lnTo>
                    <a:pt x="530542" y="426720"/>
                  </a:lnTo>
                  <a:lnTo>
                    <a:pt x="509588" y="136208"/>
                  </a:lnTo>
                  <a:lnTo>
                    <a:pt x="247650" y="8573"/>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4" name="Google Shape;414;p4"/>
            <p:cNvSpPr/>
            <p:nvPr/>
          </p:nvSpPr>
          <p:spPr>
            <a:xfrm>
              <a:off x="6784657" y="2176462"/>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6670" y="461010"/>
                  </a:moveTo>
                  <a:lnTo>
                    <a:pt x="288608" y="588645"/>
                  </a:lnTo>
                  <a:lnTo>
                    <a:pt x="530543" y="425767"/>
                  </a:lnTo>
                  <a:lnTo>
                    <a:pt x="509588" y="135255"/>
                  </a:lnTo>
                  <a:lnTo>
                    <a:pt x="247650" y="7620"/>
                  </a:lnTo>
                  <a:lnTo>
                    <a:pt x="6668" y="170498"/>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5" name="Google Shape;415;p4"/>
            <p:cNvSpPr/>
            <p:nvPr/>
          </p:nvSpPr>
          <p:spPr>
            <a:xfrm>
              <a:off x="7294244" y="2140267"/>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8625"/>
                  </a:lnTo>
                  <a:lnTo>
                    <a:pt x="289560" y="596265"/>
                  </a:lnTo>
                  <a:close/>
                  <a:moveTo>
                    <a:pt x="26670" y="461010"/>
                  </a:moveTo>
                  <a:lnTo>
                    <a:pt x="288608" y="588645"/>
                  </a:lnTo>
                  <a:lnTo>
                    <a:pt x="529590" y="425768"/>
                  </a:lnTo>
                  <a:lnTo>
                    <a:pt x="508635" y="135255"/>
                  </a:lnTo>
                  <a:lnTo>
                    <a:pt x="247650" y="7620"/>
                  </a:lnTo>
                  <a:lnTo>
                    <a:pt x="6668" y="170497"/>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6" name="Google Shape;416;p4"/>
            <p:cNvSpPr/>
            <p:nvPr/>
          </p:nvSpPr>
          <p:spPr>
            <a:xfrm>
              <a:off x="6561772" y="2635566"/>
              <a:ext cx="536257" cy="596265"/>
            </a:xfrm>
            <a:custGeom>
              <a:avLst/>
              <a:gdLst/>
              <a:ahLst/>
              <a:cxnLst/>
              <a:rect l="l" t="t" r="r" b="b"/>
              <a:pathLst>
                <a:path w="536257" h="596265" extrusionOk="0">
                  <a:moveTo>
                    <a:pt x="289560" y="596265"/>
                  </a:moveTo>
                  <a:lnTo>
                    <a:pt x="20955" y="465773"/>
                  </a:lnTo>
                  <a:lnTo>
                    <a:pt x="0" y="167640"/>
                  </a:lnTo>
                  <a:lnTo>
                    <a:pt x="247650" y="0"/>
                  </a:lnTo>
                  <a:lnTo>
                    <a:pt x="515303" y="131445"/>
                  </a:lnTo>
                  <a:lnTo>
                    <a:pt x="536258" y="429578"/>
                  </a:lnTo>
                  <a:lnTo>
                    <a:pt x="289560" y="596265"/>
                  </a:lnTo>
                  <a:close/>
                  <a:moveTo>
                    <a:pt x="26670" y="461963"/>
                  </a:moveTo>
                  <a:lnTo>
                    <a:pt x="288608" y="589598"/>
                  </a:lnTo>
                  <a:lnTo>
                    <a:pt x="529590" y="426720"/>
                  </a:lnTo>
                  <a:lnTo>
                    <a:pt x="508635" y="136208"/>
                  </a:lnTo>
                  <a:lnTo>
                    <a:pt x="246697" y="7620"/>
                  </a:lnTo>
                  <a:lnTo>
                    <a:pt x="5715" y="170498"/>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7" name="Google Shape;417;p4"/>
            <p:cNvSpPr/>
            <p:nvPr/>
          </p:nvSpPr>
          <p:spPr>
            <a:xfrm>
              <a:off x="7070407" y="2599372"/>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7623" y="461962"/>
                  </a:moveTo>
                  <a:lnTo>
                    <a:pt x="289560" y="589598"/>
                  </a:lnTo>
                  <a:lnTo>
                    <a:pt x="530543" y="426720"/>
                  </a:lnTo>
                  <a:lnTo>
                    <a:pt x="509588" y="136207"/>
                  </a:lnTo>
                  <a:lnTo>
                    <a:pt x="247650" y="8573"/>
                  </a:lnTo>
                  <a:lnTo>
                    <a:pt x="6668" y="171450"/>
                  </a:lnTo>
                  <a:lnTo>
                    <a:pt x="27623" y="461962"/>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8" name="Google Shape;418;p4"/>
            <p:cNvSpPr/>
            <p:nvPr/>
          </p:nvSpPr>
          <p:spPr>
            <a:xfrm>
              <a:off x="7579994" y="2563176"/>
              <a:ext cx="537210" cy="596264"/>
            </a:xfrm>
            <a:custGeom>
              <a:avLst/>
              <a:gdLst/>
              <a:ahLst/>
              <a:cxnLst/>
              <a:rect l="l" t="t" r="r" b="b"/>
              <a:pathLst>
                <a:path w="537210" h="596264" extrusionOk="0">
                  <a:moveTo>
                    <a:pt x="289560" y="596265"/>
                  </a:moveTo>
                  <a:lnTo>
                    <a:pt x="20955" y="465773"/>
                  </a:lnTo>
                  <a:lnTo>
                    <a:pt x="0" y="167640"/>
                  </a:lnTo>
                  <a:lnTo>
                    <a:pt x="247650" y="0"/>
                  </a:lnTo>
                  <a:lnTo>
                    <a:pt x="516255" y="130493"/>
                  </a:lnTo>
                  <a:lnTo>
                    <a:pt x="537210" y="428625"/>
                  </a:lnTo>
                  <a:lnTo>
                    <a:pt x="289560" y="596265"/>
                  </a:lnTo>
                  <a:close/>
                  <a:moveTo>
                    <a:pt x="27623" y="461010"/>
                  </a:moveTo>
                  <a:lnTo>
                    <a:pt x="289560" y="588645"/>
                  </a:lnTo>
                  <a:lnTo>
                    <a:pt x="530543" y="425768"/>
                  </a:lnTo>
                  <a:lnTo>
                    <a:pt x="509588" y="135255"/>
                  </a:lnTo>
                  <a:lnTo>
                    <a:pt x="247650" y="7620"/>
                  </a:lnTo>
                  <a:lnTo>
                    <a:pt x="6668"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9" name="Google Shape;419;p4"/>
            <p:cNvSpPr/>
            <p:nvPr/>
          </p:nvSpPr>
          <p:spPr>
            <a:xfrm>
              <a:off x="4300537" y="3240404"/>
              <a:ext cx="537210" cy="596265"/>
            </a:xfrm>
            <a:custGeom>
              <a:avLst/>
              <a:gdLst/>
              <a:ahLst/>
              <a:cxnLst/>
              <a:rect l="l" t="t" r="r" b="b"/>
              <a:pathLst>
                <a:path w="537210" h="596265" extrusionOk="0">
                  <a:moveTo>
                    <a:pt x="289560" y="596265"/>
                  </a:moveTo>
                  <a:lnTo>
                    <a:pt x="20955" y="465773"/>
                  </a:lnTo>
                  <a:lnTo>
                    <a:pt x="0" y="167640"/>
                  </a:lnTo>
                  <a:lnTo>
                    <a:pt x="247650" y="0"/>
                  </a:lnTo>
                  <a:lnTo>
                    <a:pt x="516255" y="130492"/>
                  </a:lnTo>
                  <a:lnTo>
                    <a:pt x="537210" y="428625"/>
                  </a:lnTo>
                  <a:lnTo>
                    <a:pt x="289560" y="596265"/>
                  </a:lnTo>
                  <a:close/>
                  <a:moveTo>
                    <a:pt x="26670" y="461963"/>
                  </a:moveTo>
                  <a:lnTo>
                    <a:pt x="288608" y="589598"/>
                  </a:lnTo>
                  <a:lnTo>
                    <a:pt x="529590" y="426720"/>
                  </a:lnTo>
                  <a:lnTo>
                    <a:pt x="509588" y="135255"/>
                  </a:lnTo>
                  <a:lnTo>
                    <a:pt x="247650" y="7620"/>
                  </a:lnTo>
                  <a:lnTo>
                    <a:pt x="6668" y="170498"/>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0" name="Google Shape;420;p4"/>
            <p:cNvSpPr/>
            <p:nvPr/>
          </p:nvSpPr>
          <p:spPr>
            <a:xfrm>
              <a:off x="4809172" y="3204209"/>
              <a:ext cx="537210" cy="596265"/>
            </a:xfrm>
            <a:custGeom>
              <a:avLst/>
              <a:gdLst/>
              <a:ahLst/>
              <a:cxnLst/>
              <a:rect l="l" t="t" r="r" b="b"/>
              <a:pathLst>
                <a:path w="537210" h="596265" extrusionOk="0">
                  <a:moveTo>
                    <a:pt x="289560" y="596265"/>
                  </a:moveTo>
                  <a:lnTo>
                    <a:pt x="20955" y="465773"/>
                  </a:lnTo>
                  <a:lnTo>
                    <a:pt x="0" y="167640"/>
                  </a:lnTo>
                  <a:lnTo>
                    <a:pt x="247650" y="0"/>
                  </a:lnTo>
                  <a:lnTo>
                    <a:pt x="516255" y="130493"/>
                  </a:lnTo>
                  <a:lnTo>
                    <a:pt x="537210" y="428625"/>
                  </a:lnTo>
                  <a:lnTo>
                    <a:pt x="289560" y="596265"/>
                  </a:lnTo>
                  <a:close/>
                  <a:moveTo>
                    <a:pt x="27623" y="461010"/>
                  </a:moveTo>
                  <a:lnTo>
                    <a:pt x="289560" y="588645"/>
                  </a:lnTo>
                  <a:lnTo>
                    <a:pt x="530543" y="425768"/>
                  </a:lnTo>
                  <a:lnTo>
                    <a:pt x="509587" y="135255"/>
                  </a:lnTo>
                  <a:lnTo>
                    <a:pt x="247650" y="7620"/>
                  </a:lnTo>
                  <a:lnTo>
                    <a:pt x="6667"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1" name="Google Shape;421;p4"/>
            <p:cNvSpPr/>
            <p:nvPr/>
          </p:nvSpPr>
          <p:spPr>
            <a:xfrm>
              <a:off x="5318759" y="3168014"/>
              <a:ext cx="537210" cy="596264"/>
            </a:xfrm>
            <a:custGeom>
              <a:avLst/>
              <a:gdLst/>
              <a:ahLst/>
              <a:cxnLst/>
              <a:rect l="l" t="t" r="r" b="b"/>
              <a:pathLst>
                <a:path w="537210" h="596264" extrusionOk="0">
                  <a:moveTo>
                    <a:pt x="289560" y="596265"/>
                  </a:moveTo>
                  <a:lnTo>
                    <a:pt x="20955" y="465772"/>
                  </a:lnTo>
                  <a:lnTo>
                    <a:pt x="0" y="167640"/>
                  </a:lnTo>
                  <a:lnTo>
                    <a:pt x="247650" y="0"/>
                  </a:lnTo>
                  <a:lnTo>
                    <a:pt x="516255" y="130492"/>
                  </a:lnTo>
                  <a:lnTo>
                    <a:pt x="537210" y="428625"/>
                  </a:lnTo>
                  <a:lnTo>
                    <a:pt x="289560" y="596265"/>
                  </a:lnTo>
                  <a:close/>
                  <a:moveTo>
                    <a:pt x="27623" y="461010"/>
                  </a:moveTo>
                  <a:lnTo>
                    <a:pt x="289560" y="588645"/>
                  </a:lnTo>
                  <a:lnTo>
                    <a:pt x="530543" y="425767"/>
                  </a:lnTo>
                  <a:lnTo>
                    <a:pt x="509588" y="135255"/>
                  </a:lnTo>
                  <a:lnTo>
                    <a:pt x="247650" y="7620"/>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2" name="Google Shape;422;p4"/>
            <p:cNvSpPr/>
            <p:nvPr/>
          </p:nvSpPr>
          <p:spPr>
            <a:xfrm>
              <a:off x="5828347" y="3130866"/>
              <a:ext cx="537210" cy="596265"/>
            </a:xfrm>
            <a:custGeom>
              <a:avLst/>
              <a:gdLst/>
              <a:ahLst/>
              <a:cxnLst/>
              <a:rect l="l" t="t" r="r" b="b"/>
              <a:pathLst>
                <a:path w="537210" h="596265" extrusionOk="0">
                  <a:moveTo>
                    <a:pt x="289560" y="596265"/>
                  </a:moveTo>
                  <a:lnTo>
                    <a:pt x="20955" y="465773"/>
                  </a:lnTo>
                  <a:lnTo>
                    <a:pt x="0" y="167640"/>
                  </a:lnTo>
                  <a:lnTo>
                    <a:pt x="247650" y="0"/>
                  </a:lnTo>
                  <a:lnTo>
                    <a:pt x="516255" y="130492"/>
                  </a:lnTo>
                  <a:lnTo>
                    <a:pt x="537210" y="428625"/>
                  </a:lnTo>
                  <a:lnTo>
                    <a:pt x="289560" y="596265"/>
                  </a:lnTo>
                  <a:close/>
                  <a:moveTo>
                    <a:pt x="27623" y="461963"/>
                  </a:moveTo>
                  <a:lnTo>
                    <a:pt x="289560" y="589598"/>
                  </a:lnTo>
                  <a:lnTo>
                    <a:pt x="530543" y="426720"/>
                  </a:lnTo>
                  <a:lnTo>
                    <a:pt x="509588" y="136208"/>
                  </a:lnTo>
                  <a:lnTo>
                    <a:pt x="247650" y="8573"/>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3" name="Google Shape;423;p4"/>
            <p:cNvSpPr/>
            <p:nvPr/>
          </p:nvSpPr>
          <p:spPr>
            <a:xfrm>
              <a:off x="6337934" y="3094671"/>
              <a:ext cx="537209" cy="596265"/>
            </a:xfrm>
            <a:custGeom>
              <a:avLst/>
              <a:gdLst/>
              <a:ahLst/>
              <a:cxnLst/>
              <a:rect l="l" t="t" r="r" b="b"/>
              <a:pathLst>
                <a:path w="537209" h="596265" extrusionOk="0">
                  <a:moveTo>
                    <a:pt x="289560" y="596265"/>
                  </a:moveTo>
                  <a:lnTo>
                    <a:pt x="20955" y="465773"/>
                  </a:lnTo>
                  <a:lnTo>
                    <a:pt x="0" y="167640"/>
                  </a:lnTo>
                  <a:lnTo>
                    <a:pt x="247650" y="0"/>
                  </a:lnTo>
                  <a:lnTo>
                    <a:pt x="516255" y="130493"/>
                  </a:lnTo>
                  <a:lnTo>
                    <a:pt x="537210" y="428625"/>
                  </a:lnTo>
                  <a:lnTo>
                    <a:pt x="289560" y="596265"/>
                  </a:lnTo>
                  <a:close/>
                  <a:moveTo>
                    <a:pt x="27623" y="461963"/>
                  </a:moveTo>
                  <a:lnTo>
                    <a:pt x="289560" y="589598"/>
                  </a:lnTo>
                  <a:lnTo>
                    <a:pt x="530543" y="426720"/>
                  </a:lnTo>
                  <a:lnTo>
                    <a:pt x="509588" y="136208"/>
                  </a:lnTo>
                  <a:lnTo>
                    <a:pt x="247650" y="8573"/>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4" name="Google Shape;424;p4"/>
            <p:cNvSpPr/>
            <p:nvPr/>
          </p:nvSpPr>
          <p:spPr>
            <a:xfrm>
              <a:off x="6847522" y="3058477"/>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7"/>
                  </a:lnTo>
                  <a:lnTo>
                    <a:pt x="529590" y="426720"/>
                  </a:lnTo>
                  <a:lnTo>
                    <a:pt x="508635" y="136207"/>
                  </a:lnTo>
                  <a:lnTo>
                    <a:pt x="246697"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5" name="Google Shape;425;p4"/>
            <p:cNvSpPr/>
            <p:nvPr/>
          </p:nvSpPr>
          <p:spPr>
            <a:xfrm>
              <a:off x="7357109" y="3022282"/>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7"/>
                  </a:lnTo>
                  <a:lnTo>
                    <a:pt x="529590" y="426720"/>
                  </a:lnTo>
                  <a:lnTo>
                    <a:pt x="508635" y="136208"/>
                  </a:lnTo>
                  <a:lnTo>
                    <a:pt x="246697"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6" name="Google Shape;426;p4"/>
            <p:cNvSpPr/>
            <p:nvPr/>
          </p:nvSpPr>
          <p:spPr>
            <a:xfrm>
              <a:off x="4076700" y="3700462"/>
              <a:ext cx="537210" cy="595312"/>
            </a:xfrm>
            <a:custGeom>
              <a:avLst/>
              <a:gdLst/>
              <a:ahLst/>
              <a:cxnLst/>
              <a:rect l="l" t="t" r="r" b="b"/>
              <a:pathLst>
                <a:path w="537210" h="595312" extrusionOk="0">
                  <a:moveTo>
                    <a:pt x="289560" y="595313"/>
                  </a:moveTo>
                  <a:lnTo>
                    <a:pt x="20955" y="464820"/>
                  </a:lnTo>
                  <a:lnTo>
                    <a:pt x="0" y="166688"/>
                  </a:lnTo>
                  <a:lnTo>
                    <a:pt x="247650" y="0"/>
                  </a:lnTo>
                  <a:lnTo>
                    <a:pt x="516255" y="130492"/>
                  </a:lnTo>
                  <a:lnTo>
                    <a:pt x="537210" y="428625"/>
                  </a:lnTo>
                  <a:lnTo>
                    <a:pt x="289560" y="595313"/>
                  </a:lnTo>
                  <a:close/>
                  <a:moveTo>
                    <a:pt x="27623" y="461010"/>
                  </a:moveTo>
                  <a:lnTo>
                    <a:pt x="289560" y="588645"/>
                  </a:lnTo>
                  <a:lnTo>
                    <a:pt x="530543" y="425768"/>
                  </a:lnTo>
                  <a:lnTo>
                    <a:pt x="509588" y="135255"/>
                  </a:lnTo>
                  <a:lnTo>
                    <a:pt x="247650" y="6667"/>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7" name="Google Shape;427;p4"/>
            <p:cNvSpPr/>
            <p:nvPr/>
          </p:nvSpPr>
          <p:spPr>
            <a:xfrm>
              <a:off x="4586287" y="3663314"/>
              <a:ext cx="537210" cy="596265"/>
            </a:xfrm>
            <a:custGeom>
              <a:avLst/>
              <a:gdLst/>
              <a:ahLst/>
              <a:cxnLst/>
              <a:rect l="l" t="t" r="r" b="b"/>
              <a:pathLst>
                <a:path w="537210" h="596265" extrusionOk="0">
                  <a:moveTo>
                    <a:pt x="289560" y="596265"/>
                  </a:moveTo>
                  <a:lnTo>
                    <a:pt x="20955" y="465772"/>
                  </a:lnTo>
                  <a:lnTo>
                    <a:pt x="0" y="167640"/>
                  </a:lnTo>
                  <a:lnTo>
                    <a:pt x="247650" y="0"/>
                  </a:lnTo>
                  <a:lnTo>
                    <a:pt x="516255" y="130492"/>
                  </a:lnTo>
                  <a:lnTo>
                    <a:pt x="537210" y="428625"/>
                  </a:lnTo>
                  <a:lnTo>
                    <a:pt x="289560" y="596265"/>
                  </a:lnTo>
                  <a:close/>
                  <a:moveTo>
                    <a:pt x="27623" y="461963"/>
                  </a:moveTo>
                  <a:lnTo>
                    <a:pt x="289560" y="589597"/>
                  </a:lnTo>
                  <a:lnTo>
                    <a:pt x="530543" y="426720"/>
                  </a:lnTo>
                  <a:lnTo>
                    <a:pt x="509588" y="136207"/>
                  </a:lnTo>
                  <a:lnTo>
                    <a:pt x="247650" y="8572"/>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8" name="Google Shape;428;p4"/>
            <p:cNvSpPr/>
            <p:nvPr/>
          </p:nvSpPr>
          <p:spPr>
            <a:xfrm>
              <a:off x="5095875" y="3627119"/>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8"/>
                  </a:lnTo>
                  <a:lnTo>
                    <a:pt x="529590" y="426720"/>
                  </a:lnTo>
                  <a:lnTo>
                    <a:pt x="508635" y="136208"/>
                  </a:lnTo>
                  <a:lnTo>
                    <a:pt x="247650" y="7620"/>
                  </a:lnTo>
                  <a:lnTo>
                    <a:pt x="6667" y="170497"/>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9" name="Google Shape;429;p4"/>
            <p:cNvSpPr/>
            <p:nvPr/>
          </p:nvSpPr>
          <p:spPr>
            <a:xfrm>
              <a:off x="5605462" y="3590924"/>
              <a:ext cx="537209" cy="596265"/>
            </a:xfrm>
            <a:custGeom>
              <a:avLst/>
              <a:gdLst/>
              <a:ahLst/>
              <a:cxnLst/>
              <a:rect l="l" t="t" r="r" b="b"/>
              <a:pathLst>
                <a:path w="537209" h="596265" extrusionOk="0">
                  <a:moveTo>
                    <a:pt x="289560" y="596265"/>
                  </a:moveTo>
                  <a:lnTo>
                    <a:pt x="20955" y="465772"/>
                  </a:lnTo>
                  <a:lnTo>
                    <a:pt x="0" y="167640"/>
                  </a:lnTo>
                  <a:lnTo>
                    <a:pt x="247650" y="0"/>
                  </a:lnTo>
                  <a:lnTo>
                    <a:pt x="516255" y="130492"/>
                  </a:lnTo>
                  <a:lnTo>
                    <a:pt x="537210" y="428625"/>
                  </a:lnTo>
                  <a:lnTo>
                    <a:pt x="289560" y="596265"/>
                  </a:lnTo>
                  <a:close/>
                  <a:moveTo>
                    <a:pt x="26670" y="461010"/>
                  </a:moveTo>
                  <a:lnTo>
                    <a:pt x="288608" y="588645"/>
                  </a:lnTo>
                  <a:lnTo>
                    <a:pt x="529590" y="425767"/>
                  </a:lnTo>
                  <a:lnTo>
                    <a:pt x="508635" y="135255"/>
                  </a:lnTo>
                  <a:lnTo>
                    <a:pt x="246697" y="7620"/>
                  </a:lnTo>
                  <a:lnTo>
                    <a:pt x="5715" y="170497"/>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0" name="Google Shape;430;p4"/>
            <p:cNvSpPr/>
            <p:nvPr/>
          </p:nvSpPr>
          <p:spPr>
            <a:xfrm>
              <a:off x="6115050" y="3554729"/>
              <a:ext cx="537209" cy="596264"/>
            </a:xfrm>
            <a:custGeom>
              <a:avLst/>
              <a:gdLst/>
              <a:ahLst/>
              <a:cxnLst/>
              <a:rect l="l" t="t" r="r" b="b"/>
              <a:pathLst>
                <a:path w="537209" h="596264" extrusionOk="0">
                  <a:moveTo>
                    <a:pt x="289560" y="596265"/>
                  </a:moveTo>
                  <a:lnTo>
                    <a:pt x="20955" y="465773"/>
                  </a:lnTo>
                  <a:lnTo>
                    <a:pt x="0" y="167640"/>
                  </a:lnTo>
                  <a:lnTo>
                    <a:pt x="247650" y="0"/>
                  </a:lnTo>
                  <a:lnTo>
                    <a:pt x="516255" y="130492"/>
                  </a:lnTo>
                  <a:lnTo>
                    <a:pt x="537210" y="428625"/>
                  </a:lnTo>
                  <a:lnTo>
                    <a:pt x="289560" y="596265"/>
                  </a:lnTo>
                  <a:close/>
                  <a:moveTo>
                    <a:pt x="26670" y="461010"/>
                  </a:moveTo>
                  <a:lnTo>
                    <a:pt x="288608" y="588645"/>
                  </a:lnTo>
                  <a:lnTo>
                    <a:pt x="529590" y="425767"/>
                  </a:lnTo>
                  <a:lnTo>
                    <a:pt x="508635" y="135255"/>
                  </a:lnTo>
                  <a:lnTo>
                    <a:pt x="247650" y="7620"/>
                  </a:lnTo>
                  <a:lnTo>
                    <a:pt x="6667" y="170498"/>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1" name="Google Shape;431;p4"/>
            <p:cNvSpPr/>
            <p:nvPr/>
          </p:nvSpPr>
          <p:spPr>
            <a:xfrm>
              <a:off x="6624637" y="3517582"/>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7" y="589597"/>
                  </a:lnTo>
                  <a:lnTo>
                    <a:pt x="529590" y="426720"/>
                  </a:lnTo>
                  <a:lnTo>
                    <a:pt x="509588" y="135255"/>
                  </a:lnTo>
                  <a:lnTo>
                    <a:pt x="247650" y="7620"/>
                  </a:lnTo>
                  <a:lnTo>
                    <a:pt x="6668" y="170497"/>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2" name="Google Shape;432;p4"/>
            <p:cNvSpPr/>
            <p:nvPr/>
          </p:nvSpPr>
          <p:spPr>
            <a:xfrm>
              <a:off x="4362450" y="4123371"/>
              <a:ext cx="537210" cy="595312"/>
            </a:xfrm>
            <a:custGeom>
              <a:avLst/>
              <a:gdLst/>
              <a:ahLst/>
              <a:cxnLst/>
              <a:rect l="l" t="t" r="r" b="b"/>
              <a:pathLst>
                <a:path w="537210" h="595312" extrusionOk="0">
                  <a:moveTo>
                    <a:pt x="290513" y="595313"/>
                  </a:moveTo>
                  <a:lnTo>
                    <a:pt x="21907" y="464820"/>
                  </a:lnTo>
                  <a:lnTo>
                    <a:pt x="0" y="167640"/>
                  </a:lnTo>
                  <a:lnTo>
                    <a:pt x="247650" y="0"/>
                  </a:lnTo>
                  <a:lnTo>
                    <a:pt x="516255" y="130493"/>
                  </a:lnTo>
                  <a:lnTo>
                    <a:pt x="537210" y="428625"/>
                  </a:lnTo>
                  <a:lnTo>
                    <a:pt x="290513" y="595313"/>
                  </a:lnTo>
                  <a:close/>
                  <a:moveTo>
                    <a:pt x="27623" y="461010"/>
                  </a:moveTo>
                  <a:lnTo>
                    <a:pt x="289560" y="588645"/>
                  </a:lnTo>
                  <a:lnTo>
                    <a:pt x="530543" y="424815"/>
                  </a:lnTo>
                  <a:lnTo>
                    <a:pt x="509588" y="134303"/>
                  </a:lnTo>
                  <a:lnTo>
                    <a:pt x="247650" y="6668"/>
                  </a:lnTo>
                  <a:lnTo>
                    <a:pt x="6668" y="169545"/>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3" name="Google Shape;433;p4"/>
            <p:cNvSpPr/>
            <p:nvPr/>
          </p:nvSpPr>
          <p:spPr>
            <a:xfrm>
              <a:off x="4872989" y="4086224"/>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8625"/>
                  </a:lnTo>
                  <a:lnTo>
                    <a:pt x="289560" y="596265"/>
                  </a:lnTo>
                  <a:close/>
                  <a:moveTo>
                    <a:pt x="26670" y="461963"/>
                  </a:moveTo>
                  <a:lnTo>
                    <a:pt x="288608" y="589597"/>
                  </a:lnTo>
                  <a:lnTo>
                    <a:pt x="529590" y="426720"/>
                  </a:lnTo>
                  <a:lnTo>
                    <a:pt x="508635" y="136207"/>
                  </a:lnTo>
                  <a:lnTo>
                    <a:pt x="246698"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4" name="Google Shape;434;p4"/>
            <p:cNvSpPr/>
            <p:nvPr/>
          </p:nvSpPr>
          <p:spPr>
            <a:xfrm>
              <a:off x="5381625" y="4050029"/>
              <a:ext cx="537209" cy="596264"/>
            </a:xfrm>
            <a:custGeom>
              <a:avLst/>
              <a:gdLst/>
              <a:ahLst/>
              <a:cxnLst/>
              <a:rect l="l" t="t" r="r" b="b"/>
              <a:pathLst>
                <a:path w="537209" h="596264" extrusionOk="0">
                  <a:moveTo>
                    <a:pt x="289560" y="596265"/>
                  </a:moveTo>
                  <a:lnTo>
                    <a:pt x="20955" y="465773"/>
                  </a:lnTo>
                  <a:lnTo>
                    <a:pt x="0" y="167640"/>
                  </a:lnTo>
                  <a:lnTo>
                    <a:pt x="247650" y="0"/>
                  </a:lnTo>
                  <a:lnTo>
                    <a:pt x="516255" y="130492"/>
                  </a:lnTo>
                  <a:lnTo>
                    <a:pt x="537210" y="428625"/>
                  </a:lnTo>
                  <a:lnTo>
                    <a:pt x="289560" y="596265"/>
                  </a:lnTo>
                  <a:close/>
                  <a:moveTo>
                    <a:pt x="27622" y="461963"/>
                  </a:moveTo>
                  <a:lnTo>
                    <a:pt x="289560" y="589598"/>
                  </a:lnTo>
                  <a:lnTo>
                    <a:pt x="530543" y="426720"/>
                  </a:lnTo>
                  <a:lnTo>
                    <a:pt x="509588" y="136208"/>
                  </a:lnTo>
                  <a:lnTo>
                    <a:pt x="247650" y="7620"/>
                  </a:lnTo>
                  <a:lnTo>
                    <a:pt x="6667" y="170498"/>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5" name="Google Shape;435;p4"/>
            <p:cNvSpPr/>
            <p:nvPr/>
          </p:nvSpPr>
          <p:spPr>
            <a:xfrm>
              <a:off x="5891212" y="4013834"/>
              <a:ext cx="537209" cy="596265"/>
            </a:xfrm>
            <a:custGeom>
              <a:avLst/>
              <a:gdLst/>
              <a:ahLst/>
              <a:cxnLst/>
              <a:rect l="l" t="t" r="r" b="b"/>
              <a:pathLst>
                <a:path w="537209" h="596265" extrusionOk="0">
                  <a:moveTo>
                    <a:pt x="289560" y="596265"/>
                  </a:moveTo>
                  <a:lnTo>
                    <a:pt x="20955" y="465772"/>
                  </a:lnTo>
                  <a:lnTo>
                    <a:pt x="0" y="167640"/>
                  </a:lnTo>
                  <a:lnTo>
                    <a:pt x="247650" y="0"/>
                  </a:lnTo>
                  <a:lnTo>
                    <a:pt x="516255" y="130493"/>
                  </a:lnTo>
                  <a:lnTo>
                    <a:pt x="537210" y="428625"/>
                  </a:lnTo>
                  <a:lnTo>
                    <a:pt x="289560" y="596265"/>
                  </a:lnTo>
                  <a:close/>
                  <a:moveTo>
                    <a:pt x="27622" y="461963"/>
                  </a:moveTo>
                  <a:lnTo>
                    <a:pt x="289560" y="589597"/>
                  </a:lnTo>
                  <a:lnTo>
                    <a:pt x="530543" y="426720"/>
                  </a:lnTo>
                  <a:lnTo>
                    <a:pt x="509588" y="136208"/>
                  </a:lnTo>
                  <a:lnTo>
                    <a:pt x="247650" y="8573"/>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6" name="Google Shape;436;p4"/>
            <p:cNvSpPr/>
            <p:nvPr/>
          </p:nvSpPr>
          <p:spPr>
            <a:xfrm>
              <a:off x="4139564" y="4582477"/>
              <a:ext cx="537210" cy="596265"/>
            </a:xfrm>
            <a:custGeom>
              <a:avLst/>
              <a:gdLst/>
              <a:ahLst/>
              <a:cxnLst/>
              <a:rect l="l" t="t" r="r" b="b"/>
              <a:pathLst>
                <a:path w="537210" h="596265" extrusionOk="0">
                  <a:moveTo>
                    <a:pt x="289560" y="596265"/>
                  </a:moveTo>
                  <a:lnTo>
                    <a:pt x="20955" y="465772"/>
                  </a:lnTo>
                  <a:lnTo>
                    <a:pt x="0" y="167640"/>
                  </a:lnTo>
                  <a:lnTo>
                    <a:pt x="247650" y="0"/>
                  </a:lnTo>
                  <a:lnTo>
                    <a:pt x="516255" y="130492"/>
                  </a:lnTo>
                  <a:lnTo>
                    <a:pt x="537210" y="428625"/>
                  </a:lnTo>
                  <a:lnTo>
                    <a:pt x="289560" y="596265"/>
                  </a:lnTo>
                  <a:close/>
                  <a:moveTo>
                    <a:pt x="27623" y="461010"/>
                  </a:moveTo>
                  <a:lnTo>
                    <a:pt x="289560" y="588645"/>
                  </a:lnTo>
                  <a:lnTo>
                    <a:pt x="530543" y="425767"/>
                  </a:lnTo>
                  <a:lnTo>
                    <a:pt x="509588" y="135255"/>
                  </a:lnTo>
                  <a:lnTo>
                    <a:pt x="247650" y="7620"/>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7" name="Google Shape;437;p4"/>
            <p:cNvSpPr/>
            <p:nvPr/>
          </p:nvSpPr>
          <p:spPr>
            <a:xfrm>
              <a:off x="4649152" y="4545329"/>
              <a:ext cx="537210" cy="596264"/>
            </a:xfrm>
            <a:custGeom>
              <a:avLst/>
              <a:gdLst/>
              <a:ahLst/>
              <a:cxnLst/>
              <a:rect l="l" t="t" r="r" b="b"/>
              <a:pathLst>
                <a:path w="537210" h="596264" extrusionOk="0">
                  <a:moveTo>
                    <a:pt x="289560" y="596265"/>
                  </a:moveTo>
                  <a:lnTo>
                    <a:pt x="20955" y="465772"/>
                  </a:lnTo>
                  <a:lnTo>
                    <a:pt x="0" y="167640"/>
                  </a:lnTo>
                  <a:lnTo>
                    <a:pt x="247650" y="0"/>
                  </a:lnTo>
                  <a:lnTo>
                    <a:pt x="516255" y="130492"/>
                  </a:lnTo>
                  <a:lnTo>
                    <a:pt x="537210" y="428625"/>
                  </a:lnTo>
                  <a:lnTo>
                    <a:pt x="289560" y="596265"/>
                  </a:lnTo>
                  <a:close/>
                  <a:moveTo>
                    <a:pt x="27623" y="461963"/>
                  </a:moveTo>
                  <a:lnTo>
                    <a:pt x="289560" y="589597"/>
                  </a:lnTo>
                  <a:lnTo>
                    <a:pt x="530543" y="426720"/>
                  </a:lnTo>
                  <a:lnTo>
                    <a:pt x="509588" y="136207"/>
                  </a:lnTo>
                  <a:lnTo>
                    <a:pt x="247650" y="8572"/>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8" name="Google Shape;438;p4"/>
            <p:cNvSpPr/>
            <p:nvPr/>
          </p:nvSpPr>
          <p:spPr>
            <a:xfrm>
              <a:off x="5158739" y="4509134"/>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9578"/>
                  </a:lnTo>
                  <a:lnTo>
                    <a:pt x="289560" y="596265"/>
                  </a:lnTo>
                  <a:close/>
                  <a:moveTo>
                    <a:pt x="26670" y="461963"/>
                  </a:moveTo>
                  <a:lnTo>
                    <a:pt x="288607" y="589597"/>
                  </a:lnTo>
                  <a:lnTo>
                    <a:pt x="529590" y="426720"/>
                  </a:lnTo>
                  <a:lnTo>
                    <a:pt x="508635" y="136208"/>
                  </a:lnTo>
                  <a:lnTo>
                    <a:pt x="246698"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9" name="Google Shape;439;p4"/>
            <p:cNvSpPr/>
            <p:nvPr/>
          </p:nvSpPr>
          <p:spPr>
            <a:xfrm>
              <a:off x="5320665" y="3608069"/>
              <a:ext cx="45719" cy="45720"/>
            </a:xfrm>
            <a:custGeom>
              <a:avLst/>
              <a:gdLst/>
              <a:ahLst/>
              <a:cxnLst/>
              <a:rect l="l" t="t" r="r" b="b"/>
              <a:pathLst>
                <a:path w="45719"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0" name="Google Shape;440;p4"/>
            <p:cNvSpPr/>
            <p:nvPr/>
          </p:nvSpPr>
          <p:spPr>
            <a:xfrm>
              <a:off x="7555230" y="2704147"/>
              <a:ext cx="45719" cy="45719"/>
            </a:xfrm>
            <a:custGeom>
              <a:avLst/>
              <a:gdLst/>
              <a:ahLst/>
              <a:cxnLst/>
              <a:rect l="l" t="t" r="r" b="b"/>
              <a:pathLst>
                <a:path w="45719" h="45719"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1" name="Google Shape;441;p4"/>
            <p:cNvSpPr/>
            <p:nvPr/>
          </p:nvSpPr>
          <p:spPr>
            <a:xfrm>
              <a:off x="7849552" y="3131819"/>
              <a:ext cx="45719" cy="45720"/>
            </a:xfrm>
            <a:custGeom>
              <a:avLst/>
              <a:gdLst/>
              <a:ahLst/>
              <a:cxnLst/>
              <a:rect l="l" t="t" r="r" b="b"/>
              <a:pathLst>
                <a:path w="45719" h="45720" extrusionOk="0">
                  <a:moveTo>
                    <a:pt x="45720" y="22860"/>
                  </a:moveTo>
                  <a:cubicBezTo>
                    <a:pt x="45720" y="35242"/>
                    <a:pt x="35242" y="45720"/>
                    <a:pt x="22860" y="45720"/>
                  </a:cubicBezTo>
                  <a:cubicBezTo>
                    <a:pt x="10478" y="45720"/>
                    <a:pt x="0" y="35242"/>
                    <a:pt x="0" y="22860"/>
                  </a:cubicBezTo>
                  <a:cubicBezTo>
                    <a:pt x="0" y="10477"/>
                    <a:pt x="10478" y="0"/>
                    <a:pt x="22860" y="0"/>
                  </a:cubicBezTo>
                  <a:cubicBezTo>
                    <a:pt x="35242"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2" name="Google Shape;442;p4"/>
            <p:cNvSpPr/>
            <p:nvPr/>
          </p:nvSpPr>
          <p:spPr>
            <a:xfrm>
              <a:off x="6541769" y="2782251"/>
              <a:ext cx="45720" cy="45720"/>
            </a:xfrm>
            <a:custGeom>
              <a:avLst/>
              <a:gdLst/>
              <a:ahLst/>
              <a:cxnLst/>
              <a:rect l="l" t="t" r="r" b="b"/>
              <a:pathLst>
                <a:path w="45720" h="45720" extrusionOk="0">
                  <a:moveTo>
                    <a:pt x="45720" y="22860"/>
                  </a:moveTo>
                  <a:cubicBezTo>
                    <a:pt x="45720" y="35243"/>
                    <a:pt x="35243" y="45720"/>
                    <a:pt x="22860" y="45720"/>
                  </a:cubicBezTo>
                  <a:cubicBezTo>
                    <a:pt x="10478" y="45720"/>
                    <a:pt x="0" y="35243"/>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3" name="Google Shape;443;p4"/>
            <p:cNvSpPr/>
            <p:nvPr/>
          </p:nvSpPr>
          <p:spPr>
            <a:xfrm>
              <a:off x="7070407" y="3039366"/>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4" name="Google Shape;444;p4"/>
            <p:cNvSpPr/>
            <p:nvPr/>
          </p:nvSpPr>
          <p:spPr>
            <a:xfrm>
              <a:off x="6890384" y="4082414"/>
              <a:ext cx="45720" cy="45719"/>
            </a:xfrm>
            <a:custGeom>
              <a:avLst/>
              <a:gdLst/>
              <a:ahLst/>
              <a:cxnLst/>
              <a:rect l="l" t="t" r="r" b="b"/>
              <a:pathLst>
                <a:path w="45720" h="45719"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5" name="Google Shape;445;p4"/>
            <p:cNvSpPr/>
            <p:nvPr/>
          </p:nvSpPr>
          <p:spPr>
            <a:xfrm>
              <a:off x="7621905" y="3594734"/>
              <a:ext cx="45719" cy="45720"/>
            </a:xfrm>
            <a:custGeom>
              <a:avLst/>
              <a:gdLst/>
              <a:ahLst/>
              <a:cxnLst/>
              <a:rect l="l" t="t" r="r" b="b"/>
              <a:pathLst>
                <a:path w="45719" h="45720"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6" name="Google Shape;446;p4"/>
            <p:cNvSpPr/>
            <p:nvPr/>
          </p:nvSpPr>
          <p:spPr>
            <a:xfrm>
              <a:off x="6339840" y="3535619"/>
              <a:ext cx="45719" cy="45780"/>
            </a:xfrm>
            <a:custGeom>
              <a:avLst/>
              <a:gdLst/>
              <a:ahLst/>
              <a:cxnLst/>
              <a:rect l="l" t="t" r="r" b="b"/>
              <a:pathLst>
                <a:path w="45719" h="45780" extrusionOk="0">
                  <a:moveTo>
                    <a:pt x="45720" y="22920"/>
                  </a:moveTo>
                  <a:cubicBezTo>
                    <a:pt x="45720" y="35303"/>
                    <a:pt x="35242" y="45780"/>
                    <a:pt x="22860" y="45780"/>
                  </a:cubicBezTo>
                  <a:cubicBezTo>
                    <a:pt x="10477" y="45780"/>
                    <a:pt x="0" y="35303"/>
                    <a:pt x="0" y="22920"/>
                  </a:cubicBezTo>
                  <a:cubicBezTo>
                    <a:pt x="0" y="10538"/>
                    <a:pt x="10477"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7" name="Google Shape;447;p4"/>
            <p:cNvSpPr/>
            <p:nvPr/>
          </p:nvSpPr>
          <p:spPr>
            <a:xfrm>
              <a:off x="5649277" y="4619624"/>
              <a:ext cx="45719" cy="45719"/>
            </a:xfrm>
            <a:custGeom>
              <a:avLst/>
              <a:gdLst/>
              <a:ahLst/>
              <a:cxnLst/>
              <a:rect l="l" t="t" r="r" b="b"/>
              <a:pathLst>
                <a:path w="45719" h="45719"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8" name="Google Shape;448;p4"/>
            <p:cNvSpPr/>
            <p:nvPr/>
          </p:nvSpPr>
          <p:spPr>
            <a:xfrm>
              <a:off x="5832157" y="3569969"/>
              <a:ext cx="45720" cy="45720"/>
            </a:xfrm>
            <a:custGeom>
              <a:avLst/>
              <a:gdLst/>
              <a:ahLst/>
              <a:cxnLst/>
              <a:rect l="l" t="t" r="r" b="b"/>
              <a:pathLst>
                <a:path w="45720"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9" name="Google Shape;449;p4"/>
            <p:cNvSpPr/>
            <p:nvPr/>
          </p:nvSpPr>
          <p:spPr>
            <a:xfrm>
              <a:off x="6116954" y="3997581"/>
              <a:ext cx="45720" cy="45780"/>
            </a:xfrm>
            <a:custGeom>
              <a:avLst/>
              <a:gdLst/>
              <a:ahLst/>
              <a:cxnLst/>
              <a:rect l="l" t="t" r="r" b="b"/>
              <a:pathLst>
                <a:path w="45720" h="45780" extrusionOk="0">
                  <a:moveTo>
                    <a:pt x="45720" y="22920"/>
                  </a:moveTo>
                  <a:cubicBezTo>
                    <a:pt x="45720" y="35303"/>
                    <a:pt x="35242" y="45780"/>
                    <a:pt x="22860" y="45780"/>
                  </a:cubicBezTo>
                  <a:cubicBezTo>
                    <a:pt x="10478" y="45780"/>
                    <a:pt x="0" y="35303"/>
                    <a:pt x="0" y="22920"/>
                  </a:cubicBezTo>
                  <a:cubicBezTo>
                    <a:pt x="0" y="10538"/>
                    <a:pt x="10478"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0" name="Google Shape;450;p4"/>
            <p:cNvSpPr/>
            <p:nvPr/>
          </p:nvSpPr>
          <p:spPr>
            <a:xfrm>
              <a:off x="5097779" y="4068066"/>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1" name="Google Shape;451;p4"/>
            <p:cNvSpPr/>
            <p:nvPr/>
          </p:nvSpPr>
          <p:spPr>
            <a:xfrm>
              <a:off x="5540692" y="3150809"/>
              <a:ext cx="45720" cy="45780"/>
            </a:xfrm>
            <a:custGeom>
              <a:avLst/>
              <a:gdLst/>
              <a:ahLst/>
              <a:cxnLst/>
              <a:rect l="l" t="t" r="r" b="b"/>
              <a:pathLst>
                <a:path w="45720" h="45780" extrusionOk="0">
                  <a:moveTo>
                    <a:pt x="45720" y="22920"/>
                  </a:moveTo>
                  <a:cubicBezTo>
                    <a:pt x="45720" y="35303"/>
                    <a:pt x="35242" y="45780"/>
                    <a:pt x="22860" y="45780"/>
                  </a:cubicBezTo>
                  <a:cubicBezTo>
                    <a:pt x="10478" y="45780"/>
                    <a:pt x="0" y="35303"/>
                    <a:pt x="0" y="22920"/>
                  </a:cubicBezTo>
                  <a:cubicBezTo>
                    <a:pt x="0" y="10538"/>
                    <a:pt x="10478"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452" name="Google Shape;452;p4"/>
          <p:cNvGrpSpPr/>
          <p:nvPr/>
        </p:nvGrpSpPr>
        <p:grpSpPr>
          <a:xfrm rot="2700000">
            <a:off x="-2843567" y="-1431328"/>
            <a:ext cx="3503337" cy="3033418"/>
            <a:chOff x="4076700" y="1680209"/>
            <a:chExt cx="4040504" cy="3498533"/>
          </a:xfrm>
        </p:grpSpPr>
        <p:sp>
          <p:nvSpPr>
            <p:cNvPr id="453" name="Google Shape;453;p4"/>
            <p:cNvSpPr/>
            <p:nvPr/>
          </p:nvSpPr>
          <p:spPr>
            <a:xfrm>
              <a:off x="5160645" y="4950142"/>
              <a:ext cx="45719" cy="45719"/>
            </a:xfrm>
            <a:custGeom>
              <a:avLst/>
              <a:gdLst/>
              <a:ahLst/>
              <a:cxnLst/>
              <a:rect l="l" t="t" r="r" b="b"/>
              <a:pathLst>
                <a:path w="45719" h="45719"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4" name="Google Shape;454;p4"/>
            <p:cNvSpPr/>
            <p:nvPr/>
          </p:nvSpPr>
          <p:spPr>
            <a:xfrm>
              <a:off x="6497954" y="1753551"/>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7623" y="461010"/>
                  </a:moveTo>
                  <a:lnTo>
                    <a:pt x="289560" y="588645"/>
                  </a:lnTo>
                  <a:lnTo>
                    <a:pt x="530543" y="425768"/>
                  </a:lnTo>
                  <a:lnTo>
                    <a:pt x="509588" y="135255"/>
                  </a:lnTo>
                  <a:lnTo>
                    <a:pt x="247650" y="7620"/>
                  </a:lnTo>
                  <a:lnTo>
                    <a:pt x="6667"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5" name="Google Shape;455;p4"/>
            <p:cNvSpPr/>
            <p:nvPr/>
          </p:nvSpPr>
          <p:spPr>
            <a:xfrm>
              <a:off x="7007542" y="1716404"/>
              <a:ext cx="537209" cy="596265"/>
            </a:xfrm>
            <a:custGeom>
              <a:avLst/>
              <a:gdLst/>
              <a:ahLst/>
              <a:cxnLst/>
              <a:rect l="l" t="t" r="r" b="b"/>
              <a:pathLst>
                <a:path w="537209" h="596265" extrusionOk="0">
                  <a:moveTo>
                    <a:pt x="289560" y="596265"/>
                  </a:moveTo>
                  <a:lnTo>
                    <a:pt x="20955" y="465773"/>
                  </a:lnTo>
                  <a:lnTo>
                    <a:pt x="0" y="167640"/>
                  </a:lnTo>
                  <a:lnTo>
                    <a:pt x="247650" y="0"/>
                  </a:lnTo>
                  <a:lnTo>
                    <a:pt x="516255" y="130492"/>
                  </a:lnTo>
                  <a:lnTo>
                    <a:pt x="537210" y="428625"/>
                  </a:lnTo>
                  <a:lnTo>
                    <a:pt x="289560" y="596265"/>
                  </a:lnTo>
                  <a:close/>
                  <a:moveTo>
                    <a:pt x="27622" y="461963"/>
                  </a:moveTo>
                  <a:lnTo>
                    <a:pt x="289560" y="589598"/>
                  </a:lnTo>
                  <a:lnTo>
                    <a:pt x="530542" y="426720"/>
                  </a:lnTo>
                  <a:lnTo>
                    <a:pt x="509588" y="136208"/>
                  </a:lnTo>
                  <a:lnTo>
                    <a:pt x="247650" y="8572"/>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6" name="Google Shape;456;p4"/>
            <p:cNvSpPr/>
            <p:nvPr/>
          </p:nvSpPr>
          <p:spPr>
            <a:xfrm>
              <a:off x="7517130" y="1680209"/>
              <a:ext cx="537209" cy="596265"/>
            </a:xfrm>
            <a:custGeom>
              <a:avLst/>
              <a:gdLst/>
              <a:ahLst/>
              <a:cxnLst/>
              <a:rect l="l" t="t" r="r" b="b"/>
              <a:pathLst>
                <a:path w="537209" h="596265" extrusionOk="0">
                  <a:moveTo>
                    <a:pt x="289560" y="596265"/>
                  </a:moveTo>
                  <a:lnTo>
                    <a:pt x="20955" y="465773"/>
                  </a:lnTo>
                  <a:lnTo>
                    <a:pt x="0" y="167640"/>
                  </a:lnTo>
                  <a:lnTo>
                    <a:pt x="247650" y="0"/>
                  </a:lnTo>
                  <a:lnTo>
                    <a:pt x="516255" y="130493"/>
                  </a:lnTo>
                  <a:lnTo>
                    <a:pt x="537210" y="428625"/>
                  </a:lnTo>
                  <a:lnTo>
                    <a:pt x="289560" y="596265"/>
                  </a:lnTo>
                  <a:close/>
                  <a:moveTo>
                    <a:pt x="27622" y="461963"/>
                  </a:moveTo>
                  <a:lnTo>
                    <a:pt x="289560" y="589598"/>
                  </a:lnTo>
                  <a:lnTo>
                    <a:pt x="530542" y="426720"/>
                  </a:lnTo>
                  <a:lnTo>
                    <a:pt x="509588" y="136208"/>
                  </a:lnTo>
                  <a:lnTo>
                    <a:pt x="247650" y="8573"/>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7" name="Google Shape;457;p4"/>
            <p:cNvSpPr/>
            <p:nvPr/>
          </p:nvSpPr>
          <p:spPr>
            <a:xfrm>
              <a:off x="6784657" y="2176462"/>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6670" y="461010"/>
                  </a:moveTo>
                  <a:lnTo>
                    <a:pt x="288608" y="588645"/>
                  </a:lnTo>
                  <a:lnTo>
                    <a:pt x="530543" y="425767"/>
                  </a:lnTo>
                  <a:lnTo>
                    <a:pt x="509588" y="135255"/>
                  </a:lnTo>
                  <a:lnTo>
                    <a:pt x="247650" y="7620"/>
                  </a:lnTo>
                  <a:lnTo>
                    <a:pt x="6668" y="170498"/>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8" name="Google Shape;458;p4"/>
            <p:cNvSpPr/>
            <p:nvPr/>
          </p:nvSpPr>
          <p:spPr>
            <a:xfrm>
              <a:off x="7294244" y="2140267"/>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8625"/>
                  </a:lnTo>
                  <a:lnTo>
                    <a:pt x="289560" y="596265"/>
                  </a:lnTo>
                  <a:close/>
                  <a:moveTo>
                    <a:pt x="26670" y="461010"/>
                  </a:moveTo>
                  <a:lnTo>
                    <a:pt x="288608" y="588645"/>
                  </a:lnTo>
                  <a:lnTo>
                    <a:pt x="529590" y="425768"/>
                  </a:lnTo>
                  <a:lnTo>
                    <a:pt x="508635" y="135255"/>
                  </a:lnTo>
                  <a:lnTo>
                    <a:pt x="247650" y="7620"/>
                  </a:lnTo>
                  <a:lnTo>
                    <a:pt x="6668" y="170497"/>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59" name="Google Shape;459;p4"/>
            <p:cNvSpPr/>
            <p:nvPr/>
          </p:nvSpPr>
          <p:spPr>
            <a:xfrm>
              <a:off x="6561772" y="2635566"/>
              <a:ext cx="536257" cy="596265"/>
            </a:xfrm>
            <a:custGeom>
              <a:avLst/>
              <a:gdLst/>
              <a:ahLst/>
              <a:cxnLst/>
              <a:rect l="l" t="t" r="r" b="b"/>
              <a:pathLst>
                <a:path w="536257" h="596265" extrusionOk="0">
                  <a:moveTo>
                    <a:pt x="289560" y="596265"/>
                  </a:moveTo>
                  <a:lnTo>
                    <a:pt x="20955" y="465773"/>
                  </a:lnTo>
                  <a:lnTo>
                    <a:pt x="0" y="167640"/>
                  </a:lnTo>
                  <a:lnTo>
                    <a:pt x="247650" y="0"/>
                  </a:lnTo>
                  <a:lnTo>
                    <a:pt x="515303" y="131445"/>
                  </a:lnTo>
                  <a:lnTo>
                    <a:pt x="536258" y="429578"/>
                  </a:lnTo>
                  <a:lnTo>
                    <a:pt x="289560" y="596265"/>
                  </a:lnTo>
                  <a:close/>
                  <a:moveTo>
                    <a:pt x="26670" y="461963"/>
                  </a:moveTo>
                  <a:lnTo>
                    <a:pt x="288608" y="589598"/>
                  </a:lnTo>
                  <a:lnTo>
                    <a:pt x="529590" y="426720"/>
                  </a:lnTo>
                  <a:lnTo>
                    <a:pt x="508635" y="136208"/>
                  </a:lnTo>
                  <a:lnTo>
                    <a:pt x="246697" y="7620"/>
                  </a:lnTo>
                  <a:lnTo>
                    <a:pt x="5715" y="170498"/>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0" name="Google Shape;460;p4"/>
            <p:cNvSpPr/>
            <p:nvPr/>
          </p:nvSpPr>
          <p:spPr>
            <a:xfrm>
              <a:off x="7070407" y="2599372"/>
              <a:ext cx="537210" cy="596264"/>
            </a:xfrm>
            <a:custGeom>
              <a:avLst/>
              <a:gdLst/>
              <a:ahLst/>
              <a:cxnLst/>
              <a:rect l="l" t="t" r="r" b="b"/>
              <a:pathLst>
                <a:path w="537210" h="596264" extrusionOk="0">
                  <a:moveTo>
                    <a:pt x="289560" y="596265"/>
                  </a:moveTo>
                  <a:lnTo>
                    <a:pt x="20955" y="465773"/>
                  </a:lnTo>
                  <a:lnTo>
                    <a:pt x="0" y="167640"/>
                  </a:lnTo>
                  <a:lnTo>
                    <a:pt x="247650" y="0"/>
                  </a:lnTo>
                  <a:lnTo>
                    <a:pt x="516255" y="130492"/>
                  </a:lnTo>
                  <a:lnTo>
                    <a:pt x="537210" y="428625"/>
                  </a:lnTo>
                  <a:lnTo>
                    <a:pt x="289560" y="596265"/>
                  </a:lnTo>
                  <a:close/>
                  <a:moveTo>
                    <a:pt x="27623" y="461962"/>
                  </a:moveTo>
                  <a:lnTo>
                    <a:pt x="289560" y="589598"/>
                  </a:lnTo>
                  <a:lnTo>
                    <a:pt x="530543" y="426720"/>
                  </a:lnTo>
                  <a:lnTo>
                    <a:pt x="509588" y="136207"/>
                  </a:lnTo>
                  <a:lnTo>
                    <a:pt x="247650" y="8573"/>
                  </a:lnTo>
                  <a:lnTo>
                    <a:pt x="6668" y="171450"/>
                  </a:lnTo>
                  <a:lnTo>
                    <a:pt x="27623" y="461962"/>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1" name="Google Shape;461;p4"/>
            <p:cNvSpPr/>
            <p:nvPr/>
          </p:nvSpPr>
          <p:spPr>
            <a:xfrm>
              <a:off x="7579994" y="2563176"/>
              <a:ext cx="537210" cy="596264"/>
            </a:xfrm>
            <a:custGeom>
              <a:avLst/>
              <a:gdLst/>
              <a:ahLst/>
              <a:cxnLst/>
              <a:rect l="l" t="t" r="r" b="b"/>
              <a:pathLst>
                <a:path w="537210" h="596264" extrusionOk="0">
                  <a:moveTo>
                    <a:pt x="289560" y="596265"/>
                  </a:moveTo>
                  <a:lnTo>
                    <a:pt x="20955" y="465773"/>
                  </a:lnTo>
                  <a:lnTo>
                    <a:pt x="0" y="167640"/>
                  </a:lnTo>
                  <a:lnTo>
                    <a:pt x="247650" y="0"/>
                  </a:lnTo>
                  <a:lnTo>
                    <a:pt x="516255" y="130493"/>
                  </a:lnTo>
                  <a:lnTo>
                    <a:pt x="537210" y="428625"/>
                  </a:lnTo>
                  <a:lnTo>
                    <a:pt x="289560" y="596265"/>
                  </a:lnTo>
                  <a:close/>
                  <a:moveTo>
                    <a:pt x="27623" y="461010"/>
                  </a:moveTo>
                  <a:lnTo>
                    <a:pt x="289560" y="588645"/>
                  </a:lnTo>
                  <a:lnTo>
                    <a:pt x="530543" y="425768"/>
                  </a:lnTo>
                  <a:lnTo>
                    <a:pt x="509588" y="135255"/>
                  </a:lnTo>
                  <a:lnTo>
                    <a:pt x="247650" y="7620"/>
                  </a:lnTo>
                  <a:lnTo>
                    <a:pt x="6668"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2" name="Google Shape;462;p4"/>
            <p:cNvSpPr/>
            <p:nvPr/>
          </p:nvSpPr>
          <p:spPr>
            <a:xfrm>
              <a:off x="4300537" y="3240404"/>
              <a:ext cx="537210" cy="596265"/>
            </a:xfrm>
            <a:custGeom>
              <a:avLst/>
              <a:gdLst/>
              <a:ahLst/>
              <a:cxnLst/>
              <a:rect l="l" t="t" r="r" b="b"/>
              <a:pathLst>
                <a:path w="537210" h="596265" extrusionOk="0">
                  <a:moveTo>
                    <a:pt x="289560" y="596265"/>
                  </a:moveTo>
                  <a:lnTo>
                    <a:pt x="20955" y="465773"/>
                  </a:lnTo>
                  <a:lnTo>
                    <a:pt x="0" y="167640"/>
                  </a:lnTo>
                  <a:lnTo>
                    <a:pt x="247650" y="0"/>
                  </a:lnTo>
                  <a:lnTo>
                    <a:pt x="516255" y="130492"/>
                  </a:lnTo>
                  <a:lnTo>
                    <a:pt x="537210" y="428625"/>
                  </a:lnTo>
                  <a:lnTo>
                    <a:pt x="289560" y="596265"/>
                  </a:lnTo>
                  <a:close/>
                  <a:moveTo>
                    <a:pt x="26670" y="461963"/>
                  </a:moveTo>
                  <a:lnTo>
                    <a:pt x="288608" y="589598"/>
                  </a:lnTo>
                  <a:lnTo>
                    <a:pt x="529590" y="426720"/>
                  </a:lnTo>
                  <a:lnTo>
                    <a:pt x="509588" y="135255"/>
                  </a:lnTo>
                  <a:lnTo>
                    <a:pt x="247650" y="7620"/>
                  </a:lnTo>
                  <a:lnTo>
                    <a:pt x="6668" y="170498"/>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3" name="Google Shape;463;p4"/>
            <p:cNvSpPr/>
            <p:nvPr/>
          </p:nvSpPr>
          <p:spPr>
            <a:xfrm>
              <a:off x="4809172" y="3204209"/>
              <a:ext cx="537210" cy="596265"/>
            </a:xfrm>
            <a:custGeom>
              <a:avLst/>
              <a:gdLst/>
              <a:ahLst/>
              <a:cxnLst/>
              <a:rect l="l" t="t" r="r" b="b"/>
              <a:pathLst>
                <a:path w="537210" h="596265" extrusionOk="0">
                  <a:moveTo>
                    <a:pt x="289560" y="596265"/>
                  </a:moveTo>
                  <a:lnTo>
                    <a:pt x="20955" y="465773"/>
                  </a:lnTo>
                  <a:lnTo>
                    <a:pt x="0" y="167640"/>
                  </a:lnTo>
                  <a:lnTo>
                    <a:pt x="247650" y="0"/>
                  </a:lnTo>
                  <a:lnTo>
                    <a:pt x="516255" y="130493"/>
                  </a:lnTo>
                  <a:lnTo>
                    <a:pt x="537210" y="428625"/>
                  </a:lnTo>
                  <a:lnTo>
                    <a:pt x="289560" y="596265"/>
                  </a:lnTo>
                  <a:close/>
                  <a:moveTo>
                    <a:pt x="27623" y="461010"/>
                  </a:moveTo>
                  <a:lnTo>
                    <a:pt x="289560" y="588645"/>
                  </a:lnTo>
                  <a:lnTo>
                    <a:pt x="530543" y="425768"/>
                  </a:lnTo>
                  <a:lnTo>
                    <a:pt x="509587" y="135255"/>
                  </a:lnTo>
                  <a:lnTo>
                    <a:pt x="247650" y="7620"/>
                  </a:lnTo>
                  <a:lnTo>
                    <a:pt x="6667" y="170498"/>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4" name="Google Shape;464;p4"/>
            <p:cNvSpPr/>
            <p:nvPr/>
          </p:nvSpPr>
          <p:spPr>
            <a:xfrm>
              <a:off x="5318759" y="3168014"/>
              <a:ext cx="537210" cy="596264"/>
            </a:xfrm>
            <a:custGeom>
              <a:avLst/>
              <a:gdLst/>
              <a:ahLst/>
              <a:cxnLst/>
              <a:rect l="l" t="t" r="r" b="b"/>
              <a:pathLst>
                <a:path w="537210" h="596264" extrusionOk="0">
                  <a:moveTo>
                    <a:pt x="289560" y="596265"/>
                  </a:moveTo>
                  <a:lnTo>
                    <a:pt x="20955" y="465772"/>
                  </a:lnTo>
                  <a:lnTo>
                    <a:pt x="0" y="167640"/>
                  </a:lnTo>
                  <a:lnTo>
                    <a:pt x="247650" y="0"/>
                  </a:lnTo>
                  <a:lnTo>
                    <a:pt x="516255" y="130492"/>
                  </a:lnTo>
                  <a:lnTo>
                    <a:pt x="537210" y="428625"/>
                  </a:lnTo>
                  <a:lnTo>
                    <a:pt x="289560" y="596265"/>
                  </a:lnTo>
                  <a:close/>
                  <a:moveTo>
                    <a:pt x="27623" y="461010"/>
                  </a:moveTo>
                  <a:lnTo>
                    <a:pt x="289560" y="588645"/>
                  </a:lnTo>
                  <a:lnTo>
                    <a:pt x="530543" y="425767"/>
                  </a:lnTo>
                  <a:lnTo>
                    <a:pt x="509588" y="135255"/>
                  </a:lnTo>
                  <a:lnTo>
                    <a:pt x="247650" y="7620"/>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5" name="Google Shape;465;p4"/>
            <p:cNvSpPr/>
            <p:nvPr/>
          </p:nvSpPr>
          <p:spPr>
            <a:xfrm>
              <a:off x="5828347" y="3130866"/>
              <a:ext cx="537210" cy="596265"/>
            </a:xfrm>
            <a:custGeom>
              <a:avLst/>
              <a:gdLst/>
              <a:ahLst/>
              <a:cxnLst/>
              <a:rect l="l" t="t" r="r" b="b"/>
              <a:pathLst>
                <a:path w="537210" h="596265" extrusionOk="0">
                  <a:moveTo>
                    <a:pt x="289560" y="596265"/>
                  </a:moveTo>
                  <a:lnTo>
                    <a:pt x="20955" y="465773"/>
                  </a:lnTo>
                  <a:lnTo>
                    <a:pt x="0" y="167640"/>
                  </a:lnTo>
                  <a:lnTo>
                    <a:pt x="247650" y="0"/>
                  </a:lnTo>
                  <a:lnTo>
                    <a:pt x="516255" y="130492"/>
                  </a:lnTo>
                  <a:lnTo>
                    <a:pt x="537210" y="428625"/>
                  </a:lnTo>
                  <a:lnTo>
                    <a:pt x="289560" y="596265"/>
                  </a:lnTo>
                  <a:close/>
                  <a:moveTo>
                    <a:pt x="27623" y="461963"/>
                  </a:moveTo>
                  <a:lnTo>
                    <a:pt x="289560" y="589598"/>
                  </a:lnTo>
                  <a:lnTo>
                    <a:pt x="530543" y="426720"/>
                  </a:lnTo>
                  <a:lnTo>
                    <a:pt x="509588" y="136208"/>
                  </a:lnTo>
                  <a:lnTo>
                    <a:pt x="247650" y="8573"/>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6" name="Google Shape;466;p4"/>
            <p:cNvSpPr/>
            <p:nvPr/>
          </p:nvSpPr>
          <p:spPr>
            <a:xfrm>
              <a:off x="6337934" y="3094671"/>
              <a:ext cx="537209" cy="596265"/>
            </a:xfrm>
            <a:custGeom>
              <a:avLst/>
              <a:gdLst/>
              <a:ahLst/>
              <a:cxnLst/>
              <a:rect l="l" t="t" r="r" b="b"/>
              <a:pathLst>
                <a:path w="537209" h="596265" extrusionOk="0">
                  <a:moveTo>
                    <a:pt x="289560" y="596265"/>
                  </a:moveTo>
                  <a:lnTo>
                    <a:pt x="20955" y="465773"/>
                  </a:lnTo>
                  <a:lnTo>
                    <a:pt x="0" y="167640"/>
                  </a:lnTo>
                  <a:lnTo>
                    <a:pt x="247650" y="0"/>
                  </a:lnTo>
                  <a:lnTo>
                    <a:pt x="516255" y="130493"/>
                  </a:lnTo>
                  <a:lnTo>
                    <a:pt x="537210" y="428625"/>
                  </a:lnTo>
                  <a:lnTo>
                    <a:pt x="289560" y="596265"/>
                  </a:lnTo>
                  <a:close/>
                  <a:moveTo>
                    <a:pt x="27623" y="461963"/>
                  </a:moveTo>
                  <a:lnTo>
                    <a:pt x="289560" y="589598"/>
                  </a:lnTo>
                  <a:lnTo>
                    <a:pt x="530543" y="426720"/>
                  </a:lnTo>
                  <a:lnTo>
                    <a:pt x="509588" y="136208"/>
                  </a:lnTo>
                  <a:lnTo>
                    <a:pt x="247650" y="8573"/>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7" name="Google Shape;467;p4"/>
            <p:cNvSpPr/>
            <p:nvPr/>
          </p:nvSpPr>
          <p:spPr>
            <a:xfrm>
              <a:off x="6847522" y="3058477"/>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7"/>
                  </a:lnTo>
                  <a:lnTo>
                    <a:pt x="529590" y="426720"/>
                  </a:lnTo>
                  <a:lnTo>
                    <a:pt x="508635" y="136207"/>
                  </a:lnTo>
                  <a:lnTo>
                    <a:pt x="246697"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8" name="Google Shape;468;p4"/>
            <p:cNvSpPr/>
            <p:nvPr/>
          </p:nvSpPr>
          <p:spPr>
            <a:xfrm>
              <a:off x="7357109" y="3022282"/>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7"/>
                  </a:lnTo>
                  <a:lnTo>
                    <a:pt x="529590" y="426720"/>
                  </a:lnTo>
                  <a:lnTo>
                    <a:pt x="508635" y="136208"/>
                  </a:lnTo>
                  <a:lnTo>
                    <a:pt x="246697"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69" name="Google Shape;469;p4"/>
            <p:cNvSpPr/>
            <p:nvPr/>
          </p:nvSpPr>
          <p:spPr>
            <a:xfrm>
              <a:off x="4076700" y="3700462"/>
              <a:ext cx="537210" cy="595312"/>
            </a:xfrm>
            <a:custGeom>
              <a:avLst/>
              <a:gdLst/>
              <a:ahLst/>
              <a:cxnLst/>
              <a:rect l="l" t="t" r="r" b="b"/>
              <a:pathLst>
                <a:path w="537210" h="595312" extrusionOk="0">
                  <a:moveTo>
                    <a:pt x="289560" y="595313"/>
                  </a:moveTo>
                  <a:lnTo>
                    <a:pt x="20955" y="464820"/>
                  </a:lnTo>
                  <a:lnTo>
                    <a:pt x="0" y="166688"/>
                  </a:lnTo>
                  <a:lnTo>
                    <a:pt x="247650" y="0"/>
                  </a:lnTo>
                  <a:lnTo>
                    <a:pt x="516255" y="130492"/>
                  </a:lnTo>
                  <a:lnTo>
                    <a:pt x="537210" y="428625"/>
                  </a:lnTo>
                  <a:lnTo>
                    <a:pt x="289560" y="595313"/>
                  </a:lnTo>
                  <a:close/>
                  <a:moveTo>
                    <a:pt x="27623" y="461010"/>
                  </a:moveTo>
                  <a:lnTo>
                    <a:pt x="289560" y="588645"/>
                  </a:lnTo>
                  <a:lnTo>
                    <a:pt x="530543" y="425768"/>
                  </a:lnTo>
                  <a:lnTo>
                    <a:pt x="509588" y="135255"/>
                  </a:lnTo>
                  <a:lnTo>
                    <a:pt x="247650" y="6667"/>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0" name="Google Shape;470;p4"/>
            <p:cNvSpPr/>
            <p:nvPr/>
          </p:nvSpPr>
          <p:spPr>
            <a:xfrm>
              <a:off x="4586287" y="3663314"/>
              <a:ext cx="537210" cy="596265"/>
            </a:xfrm>
            <a:custGeom>
              <a:avLst/>
              <a:gdLst/>
              <a:ahLst/>
              <a:cxnLst/>
              <a:rect l="l" t="t" r="r" b="b"/>
              <a:pathLst>
                <a:path w="537210" h="596265" extrusionOk="0">
                  <a:moveTo>
                    <a:pt x="289560" y="596265"/>
                  </a:moveTo>
                  <a:lnTo>
                    <a:pt x="20955" y="465772"/>
                  </a:lnTo>
                  <a:lnTo>
                    <a:pt x="0" y="167640"/>
                  </a:lnTo>
                  <a:lnTo>
                    <a:pt x="247650" y="0"/>
                  </a:lnTo>
                  <a:lnTo>
                    <a:pt x="516255" y="130492"/>
                  </a:lnTo>
                  <a:lnTo>
                    <a:pt x="537210" y="428625"/>
                  </a:lnTo>
                  <a:lnTo>
                    <a:pt x="289560" y="596265"/>
                  </a:lnTo>
                  <a:close/>
                  <a:moveTo>
                    <a:pt x="27623" y="461963"/>
                  </a:moveTo>
                  <a:lnTo>
                    <a:pt x="289560" y="589597"/>
                  </a:lnTo>
                  <a:lnTo>
                    <a:pt x="530543" y="426720"/>
                  </a:lnTo>
                  <a:lnTo>
                    <a:pt x="509588" y="136207"/>
                  </a:lnTo>
                  <a:lnTo>
                    <a:pt x="247650" y="8572"/>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1" name="Google Shape;471;p4"/>
            <p:cNvSpPr/>
            <p:nvPr/>
          </p:nvSpPr>
          <p:spPr>
            <a:xfrm>
              <a:off x="5095875" y="3627119"/>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8" y="589598"/>
                  </a:lnTo>
                  <a:lnTo>
                    <a:pt x="529590" y="426720"/>
                  </a:lnTo>
                  <a:lnTo>
                    <a:pt x="508635" y="136208"/>
                  </a:lnTo>
                  <a:lnTo>
                    <a:pt x="247650" y="7620"/>
                  </a:lnTo>
                  <a:lnTo>
                    <a:pt x="6667" y="170497"/>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2" name="Google Shape;472;p4"/>
            <p:cNvSpPr/>
            <p:nvPr/>
          </p:nvSpPr>
          <p:spPr>
            <a:xfrm>
              <a:off x="5605462" y="3590924"/>
              <a:ext cx="537209" cy="596265"/>
            </a:xfrm>
            <a:custGeom>
              <a:avLst/>
              <a:gdLst/>
              <a:ahLst/>
              <a:cxnLst/>
              <a:rect l="l" t="t" r="r" b="b"/>
              <a:pathLst>
                <a:path w="537209" h="596265" extrusionOk="0">
                  <a:moveTo>
                    <a:pt x="289560" y="596265"/>
                  </a:moveTo>
                  <a:lnTo>
                    <a:pt x="20955" y="465772"/>
                  </a:lnTo>
                  <a:lnTo>
                    <a:pt x="0" y="167640"/>
                  </a:lnTo>
                  <a:lnTo>
                    <a:pt x="247650" y="0"/>
                  </a:lnTo>
                  <a:lnTo>
                    <a:pt x="516255" y="130492"/>
                  </a:lnTo>
                  <a:lnTo>
                    <a:pt x="537210" y="428625"/>
                  </a:lnTo>
                  <a:lnTo>
                    <a:pt x="289560" y="596265"/>
                  </a:lnTo>
                  <a:close/>
                  <a:moveTo>
                    <a:pt x="26670" y="461010"/>
                  </a:moveTo>
                  <a:lnTo>
                    <a:pt x="288608" y="588645"/>
                  </a:lnTo>
                  <a:lnTo>
                    <a:pt x="529590" y="425767"/>
                  </a:lnTo>
                  <a:lnTo>
                    <a:pt x="508635" y="135255"/>
                  </a:lnTo>
                  <a:lnTo>
                    <a:pt x="246697" y="7620"/>
                  </a:lnTo>
                  <a:lnTo>
                    <a:pt x="5715" y="170497"/>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3" name="Google Shape;473;p4"/>
            <p:cNvSpPr/>
            <p:nvPr/>
          </p:nvSpPr>
          <p:spPr>
            <a:xfrm>
              <a:off x="6115050" y="3554729"/>
              <a:ext cx="537209" cy="596264"/>
            </a:xfrm>
            <a:custGeom>
              <a:avLst/>
              <a:gdLst/>
              <a:ahLst/>
              <a:cxnLst/>
              <a:rect l="l" t="t" r="r" b="b"/>
              <a:pathLst>
                <a:path w="537209" h="596264" extrusionOk="0">
                  <a:moveTo>
                    <a:pt x="289560" y="596265"/>
                  </a:moveTo>
                  <a:lnTo>
                    <a:pt x="20955" y="465773"/>
                  </a:lnTo>
                  <a:lnTo>
                    <a:pt x="0" y="167640"/>
                  </a:lnTo>
                  <a:lnTo>
                    <a:pt x="247650" y="0"/>
                  </a:lnTo>
                  <a:lnTo>
                    <a:pt x="516255" y="130492"/>
                  </a:lnTo>
                  <a:lnTo>
                    <a:pt x="537210" y="428625"/>
                  </a:lnTo>
                  <a:lnTo>
                    <a:pt x="289560" y="596265"/>
                  </a:lnTo>
                  <a:close/>
                  <a:moveTo>
                    <a:pt x="26670" y="461010"/>
                  </a:moveTo>
                  <a:lnTo>
                    <a:pt x="288608" y="588645"/>
                  </a:lnTo>
                  <a:lnTo>
                    <a:pt x="529590" y="425767"/>
                  </a:lnTo>
                  <a:lnTo>
                    <a:pt x="508635" y="135255"/>
                  </a:lnTo>
                  <a:lnTo>
                    <a:pt x="247650" y="7620"/>
                  </a:lnTo>
                  <a:lnTo>
                    <a:pt x="6667" y="170498"/>
                  </a:lnTo>
                  <a:lnTo>
                    <a:pt x="26670"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4" name="Google Shape;474;p4"/>
            <p:cNvSpPr/>
            <p:nvPr/>
          </p:nvSpPr>
          <p:spPr>
            <a:xfrm>
              <a:off x="6624637" y="3517582"/>
              <a:ext cx="537209" cy="596264"/>
            </a:xfrm>
            <a:custGeom>
              <a:avLst/>
              <a:gdLst/>
              <a:ahLst/>
              <a:cxnLst/>
              <a:rect l="l" t="t" r="r" b="b"/>
              <a:pathLst>
                <a:path w="537209" h="596264" extrusionOk="0">
                  <a:moveTo>
                    <a:pt x="289560" y="596265"/>
                  </a:moveTo>
                  <a:lnTo>
                    <a:pt x="20955" y="465772"/>
                  </a:lnTo>
                  <a:lnTo>
                    <a:pt x="0" y="167640"/>
                  </a:lnTo>
                  <a:lnTo>
                    <a:pt x="247650" y="0"/>
                  </a:lnTo>
                  <a:lnTo>
                    <a:pt x="516255" y="130492"/>
                  </a:lnTo>
                  <a:lnTo>
                    <a:pt x="537210" y="428625"/>
                  </a:lnTo>
                  <a:lnTo>
                    <a:pt x="289560" y="596265"/>
                  </a:lnTo>
                  <a:close/>
                  <a:moveTo>
                    <a:pt x="26670" y="461963"/>
                  </a:moveTo>
                  <a:lnTo>
                    <a:pt x="288607" y="589597"/>
                  </a:lnTo>
                  <a:lnTo>
                    <a:pt x="529590" y="426720"/>
                  </a:lnTo>
                  <a:lnTo>
                    <a:pt x="509588" y="135255"/>
                  </a:lnTo>
                  <a:lnTo>
                    <a:pt x="247650" y="7620"/>
                  </a:lnTo>
                  <a:lnTo>
                    <a:pt x="6668" y="170497"/>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5" name="Google Shape;475;p4"/>
            <p:cNvSpPr/>
            <p:nvPr/>
          </p:nvSpPr>
          <p:spPr>
            <a:xfrm>
              <a:off x="4362450" y="4123371"/>
              <a:ext cx="537210" cy="595312"/>
            </a:xfrm>
            <a:custGeom>
              <a:avLst/>
              <a:gdLst/>
              <a:ahLst/>
              <a:cxnLst/>
              <a:rect l="l" t="t" r="r" b="b"/>
              <a:pathLst>
                <a:path w="537210" h="595312" extrusionOk="0">
                  <a:moveTo>
                    <a:pt x="290513" y="595313"/>
                  </a:moveTo>
                  <a:lnTo>
                    <a:pt x="21907" y="464820"/>
                  </a:lnTo>
                  <a:lnTo>
                    <a:pt x="0" y="167640"/>
                  </a:lnTo>
                  <a:lnTo>
                    <a:pt x="247650" y="0"/>
                  </a:lnTo>
                  <a:lnTo>
                    <a:pt x="516255" y="130493"/>
                  </a:lnTo>
                  <a:lnTo>
                    <a:pt x="537210" y="428625"/>
                  </a:lnTo>
                  <a:lnTo>
                    <a:pt x="290513" y="595313"/>
                  </a:lnTo>
                  <a:close/>
                  <a:moveTo>
                    <a:pt x="27623" y="461010"/>
                  </a:moveTo>
                  <a:lnTo>
                    <a:pt x="289560" y="588645"/>
                  </a:lnTo>
                  <a:lnTo>
                    <a:pt x="530543" y="424815"/>
                  </a:lnTo>
                  <a:lnTo>
                    <a:pt x="509588" y="134303"/>
                  </a:lnTo>
                  <a:lnTo>
                    <a:pt x="247650" y="6668"/>
                  </a:lnTo>
                  <a:lnTo>
                    <a:pt x="6668" y="169545"/>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6" name="Google Shape;476;p4"/>
            <p:cNvSpPr/>
            <p:nvPr/>
          </p:nvSpPr>
          <p:spPr>
            <a:xfrm>
              <a:off x="4872989" y="4086224"/>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8625"/>
                  </a:lnTo>
                  <a:lnTo>
                    <a:pt x="289560" y="596265"/>
                  </a:lnTo>
                  <a:close/>
                  <a:moveTo>
                    <a:pt x="26670" y="461963"/>
                  </a:moveTo>
                  <a:lnTo>
                    <a:pt x="288608" y="589597"/>
                  </a:lnTo>
                  <a:lnTo>
                    <a:pt x="529590" y="426720"/>
                  </a:lnTo>
                  <a:lnTo>
                    <a:pt x="508635" y="136207"/>
                  </a:lnTo>
                  <a:lnTo>
                    <a:pt x="246698"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7" name="Google Shape;477;p4"/>
            <p:cNvSpPr/>
            <p:nvPr/>
          </p:nvSpPr>
          <p:spPr>
            <a:xfrm>
              <a:off x="5381625" y="4050029"/>
              <a:ext cx="537209" cy="596264"/>
            </a:xfrm>
            <a:custGeom>
              <a:avLst/>
              <a:gdLst/>
              <a:ahLst/>
              <a:cxnLst/>
              <a:rect l="l" t="t" r="r" b="b"/>
              <a:pathLst>
                <a:path w="537209" h="596264" extrusionOk="0">
                  <a:moveTo>
                    <a:pt x="289560" y="596265"/>
                  </a:moveTo>
                  <a:lnTo>
                    <a:pt x="20955" y="465773"/>
                  </a:lnTo>
                  <a:lnTo>
                    <a:pt x="0" y="167640"/>
                  </a:lnTo>
                  <a:lnTo>
                    <a:pt x="247650" y="0"/>
                  </a:lnTo>
                  <a:lnTo>
                    <a:pt x="516255" y="130492"/>
                  </a:lnTo>
                  <a:lnTo>
                    <a:pt x="537210" y="428625"/>
                  </a:lnTo>
                  <a:lnTo>
                    <a:pt x="289560" y="596265"/>
                  </a:lnTo>
                  <a:close/>
                  <a:moveTo>
                    <a:pt x="27622" y="461963"/>
                  </a:moveTo>
                  <a:lnTo>
                    <a:pt x="289560" y="589598"/>
                  </a:lnTo>
                  <a:lnTo>
                    <a:pt x="530543" y="426720"/>
                  </a:lnTo>
                  <a:lnTo>
                    <a:pt x="509588" y="136208"/>
                  </a:lnTo>
                  <a:lnTo>
                    <a:pt x="247650" y="7620"/>
                  </a:lnTo>
                  <a:lnTo>
                    <a:pt x="6667" y="170498"/>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8" name="Google Shape;478;p4"/>
            <p:cNvSpPr/>
            <p:nvPr/>
          </p:nvSpPr>
          <p:spPr>
            <a:xfrm>
              <a:off x="5891212" y="4013834"/>
              <a:ext cx="537209" cy="596265"/>
            </a:xfrm>
            <a:custGeom>
              <a:avLst/>
              <a:gdLst/>
              <a:ahLst/>
              <a:cxnLst/>
              <a:rect l="l" t="t" r="r" b="b"/>
              <a:pathLst>
                <a:path w="537209" h="596265" extrusionOk="0">
                  <a:moveTo>
                    <a:pt x="289560" y="596265"/>
                  </a:moveTo>
                  <a:lnTo>
                    <a:pt x="20955" y="465772"/>
                  </a:lnTo>
                  <a:lnTo>
                    <a:pt x="0" y="167640"/>
                  </a:lnTo>
                  <a:lnTo>
                    <a:pt x="247650" y="0"/>
                  </a:lnTo>
                  <a:lnTo>
                    <a:pt x="516255" y="130493"/>
                  </a:lnTo>
                  <a:lnTo>
                    <a:pt x="537210" y="428625"/>
                  </a:lnTo>
                  <a:lnTo>
                    <a:pt x="289560" y="596265"/>
                  </a:lnTo>
                  <a:close/>
                  <a:moveTo>
                    <a:pt x="27622" y="461963"/>
                  </a:moveTo>
                  <a:lnTo>
                    <a:pt x="289560" y="589597"/>
                  </a:lnTo>
                  <a:lnTo>
                    <a:pt x="530543" y="426720"/>
                  </a:lnTo>
                  <a:lnTo>
                    <a:pt x="509588" y="136208"/>
                  </a:lnTo>
                  <a:lnTo>
                    <a:pt x="247650" y="8573"/>
                  </a:lnTo>
                  <a:lnTo>
                    <a:pt x="6667" y="171450"/>
                  </a:lnTo>
                  <a:lnTo>
                    <a:pt x="27622"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9" name="Google Shape;479;p4"/>
            <p:cNvSpPr/>
            <p:nvPr/>
          </p:nvSpPr>
          <p:spPr>
            <a:xfrm>
              <a:off x="4139564" y="4582477"/>
              <a:ext cx="537210" cy="596265"/>
            </a:xfrm>
            <a:custGeom>
              <a:avLst/>
              <a:gdLst/>
              <a:ahLst/>
              <a:cxnLst/>
              <a:rect l="l" t="t" r="r" b="b"/>
              <a:pathLst>
                <a:path w="537210" h="596265" extrusionOk="0">
                  <a:moveTo>
                    <a:pt x="289560" y="596265"/>
                  </a:moveTo>
                  <a:lnTo>
                    <a:pt x="20955" y="465772"/>
                  </a:lnTo>
                  <a:lnTo>
                    <a:pt x="0" y="167640"/>
                  </a:lnTo>
                  <a:lnTo>
                    <a:pt x="247650" y="0"/>
                  </a:lnTo>
                  <a:lnTo>
                    <a:pt x="516255" y="130492"/>
                  </a:lnTo>
                  <a:lnTo>
                    <a:pt x="537210" y="428625"/>
                  </a:lnTo>
                  <a:lnTo>
                    <a:pt x="289560" y="596265"/>
                  </a:lnTo>
                  <a:close/>
                  <a:moveTo>
                    <a:pt x="27623" y="461010"/>
                  </a:moveTo>
                  <a:lnTo>
                    <a:pt x="289560" y="588645"/>
                  </a:lnTo>
                  <a:lnTo>
                    <a:pt x="530543" y="425767"/>
                  </a:lnTo>
                  <a:lnTo>
                    <a:pt x="509588" y="135255"/>
                  </a:lnTo>
                  <a:lnTo>
                    <a:pt x="247650" y="7620"/>
                  </a:lnTo>
                  <a:lnTo>
                    <a:pt x="6668" y="170497"/>
                  </a:lnTo>
                  <a:lnTo>
                    <a:pt x="27623" y="461010"/>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0" name="Google Shape;480;p4"/>
            <p:cNvSpPr/>
            <p:nvPr/>
          </p:nvSpPr>
          <p:spPr>
            <a:xfrm>
              <a:off x="4649152" y="4545329"/>
              <a:ext cx="537210" cy="596264"/>
            </a:xfrm>
            <a:custGeom>
              <a:avLst/>
              <a:gdLst/>
              <a:ahLst/>
              <a:cxnLst/>
              <a:rect l="l" t="t" r="r" b="b"/>
              <a:pathLst>
                <a:path w="537210" h="596264" extrusionOk="0">
                  <a:moveTo>
                    <a:pt x="289560" y="596265"/>
                  </a:moveTo>
                  <a:lnTo>
                    <a:pt x="20955" y="465772"/>
                  </a:lnTo>
                  <a:lnTo>
                    <a:pt x="0" y="167640"/>
                  </a:lnTo>
                  <a:lnTo>
                    <a:pt x="247650" y="0"/>
                  </a:lnTo>
                  <a:lnTo>
                    <a:pt x="516255" y="130492"/>
                  </a:lnTo>
                  <a:lnTo>
                    <a:pt x="537210" y="428625"/>
                  </a:lnTo>
                  <a:lnTo>
                    <a:pt x="289560" y="596265"/>
                  </a:lnTo>
                  <a:close/>
                  <a:moveTo>
                    <a:pt x="27623" y="461963"/>
                  </a:moveTo>
                  <a:lnTo>
                    <a:pt x="289560" y="589597"/>
                  </a:lnTo>
                  <a:lnTo>
                    <a:pt x="530543" y="426720"/>
                  </a:lnTo>
                  <a:lnTo>
                    <a:pt x="509588" y="136207"/>
                  </a:lnTo>
                  <a:lnTo>
                    <a:pt x="247650" y="8572"/>
                  </a:lnTo>
                  <a:lnTo>
                    <a:pt x="6668" y="171450"/>
                  </a:lnTo>
                  <a:lnTo>
                    <a:pt x="27623"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1" name="Google Shape;481;p4"/>
            <p:cNvSpPr/>
            <p:nvPr/>
          </p:nvSpPr>
          <p:spPr>
            <a:xfrm>
              <a:off x="5158739" y="4509134"/>
              <a:ext cx="537210" cy="596265"/>
            </a:xfrm>
            <a:custGeom>
              <a:avLst/>
              <a:gdLst/>
              <a:ahLst/>
              <a:cxnLst/>
              <a:rect l="l" t="t" r="r" b="b"/>
              <a:pathLst>
                <a:path w="537210" h="596265" extrusionOk="0">
                  <a:moveTo>
                    <a:pt x="289560" y="596265"/>
                  </a:moveTo>
                  <a:lnTo>
                    <a:pt x="20955" y="465772"/>
                  </a:lnTo>
                  <a:lnTo>
                    <a:pt x="0" y="167640"/>
                  </a:lnTo>
                  <a:lnTo>
                    <a:pt x="247650" y="0"/>
                  </a:lnTo>
                  <a:lnTo>
                    <a:pt x="516255" y="130493"/>
                  </a:lnTo>
                  <a:lnTo>
                    <a:pt x="537210" y="429578"/>
                  </a:lnTo>
                  <a:lnTo>
                    <a:pt x="289560" y="596265"/>
                  </a:lnTo>
                  <a:close/>
                  <a:moveTo>
                    <a:pt x="26670" y="461963"/>
                  </a:moveTo>
                  <a:lnTo>
                    <a:pt x="288607" y="589597"/>
                  </a:lnTo>
                  <a:lnTo>
                    <a:pt x="529590" y="426720"/>
                  </a:lnTo>
                  <a:lnTo>
                    <a:pt x="508635" y="136208"/>
                  </a:lnTo>
                  <a:lnTo>
                    <a:pt x="246698" y="8572"/>
                  </a:lnTo>
                  <a:lnTo>
                    <a:pt x="5715" y="171450"/>
                  </a:lnTo>
                  <a:lnTo>
                    <a:pt x="26670" y="461963"/>
                  </a:lnTo>
                  <a:close/>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2" name="Google Shape;482;p4"/>
            <p:cNvSpPr/>
            <p:nvPr/>
          </p:nvSpPr>
          <p:spPr>
            <a:xfrm>
              <a:off x="5320665" y="3608069"/>
              <a:ext cx="45719" cy="45720"/>
            </a:xfrm>
            <a:custGeom>
              <a:avLst/>
              <a:gdLst/>
              <a:ahLst/>
              <a:cxnLst/>
              <a:rect l="l" t="t" r="r" b="b"/>
              <a:pathLst>
                <a:path w="45719"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3" name="Google Shape;483;p4"/>
            <p:cNvSpPr/>
            <p:nvPr/>
          </p:nvSpPr>
          <p:spPr>
            <a:xfrm>
              <a:off x="7555230" y="2704147"/>
              <a:ext cx="45719" cy="45719"/>
            </a:xfrm>
            <a:custGeom>
              <a:avLst/>
              <a:gdLst/>
              <a:ahLst/>
              <a:cxnLst/>
              <a:rect l="l" t="t" r="r" b="b"/>
              <a:pathLst>
                <a:path w="45719" h="45719"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4" name="Google Shape;484;p4"/>
            <p:cNvSpPr/>
            <p:nvPr/>
          </p:nvSpPr>
          <p:spPr>
            <a:xfrm>
              <a:off x="7849552" y="3131819"/>
              <a:ext cx="45719" cy="45720"/>
            </a:xfrm>
            <a:custGeom>
              <a:avLst/>
              <a:gdLst/>
              <a:ahLst/>
              <a:cxnLst/>
              <a:rect l="l" t="t" r="r" b="b"/>
              <a:pathLst>
                <a:path w="45719" h="45720" extrusionOk="0">
                  <a:moveTo>
                    <a:pt x="45720" y="22860"/>
                  </a:moveTo>
                  <a:cubicBezTo>
                    <a:pt x="45720" y="35242"/>
                    <a:pt x="35242" y="45720"/>
                    <a:pt x="22860" y="45720"/>
                  </a:cubicBezTo>
                  <a:cubicBezTo>
                    <a:pt x="10478" y="45720"/>
                    <a:pt x="0" y="35242"/>
                    <a:pt x="0" y="22860"/>
                  </a:cubicBezTo>
                  <a:cubicBezTo>
                    <a:pt x="0" y="10477"/>
                    <a:pt x="10478" y="0"/>
                    <a:pt x="22860" y="0"/>
                  </a:cubicBezTo>
                  <a:cubicBezTo>
                    <a:pt x="35242" y="0"/>
                    <a:pt x="45720" y="9525"/>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5" name="Google Shape;485;p4"/>
            <p:cNvSpPr/>
            <p:nvPr/>
          </p:nvSpPr>
          <p:spPr>
            <a:xfrm>
              <a:off x="6541769" y="2782251"/>
              <a:ext cx="45720" cy="45720"/>
            </a:xfrm>
            <a:custGeom>
              <a:avLst/>
              <a:gdLst/>
              <a:ahLst/>
              <a:cxnLst/>
              <a:rect l="l" t="t" r="r" b="b"/>
              <a:pathLst>
                <a:path w="45720" h="45720" extrusionOk="0">
                  <a:moveTo>
                    <a:pt x="45720" y="22860"/>
                  </a:moveTo>
                  <a:cubicBezTo>
                    <a:pt x="45720" y="35243"/>
                    <a:pt x="35243" y="45720"/>
                    <a:pt x="22860" y="45720"/>
                  </a:cubicBezTo>
                  <a:cubicBezTo>
                    <a:pt x="10478" y="45720"/>
                    <a:pt x="0" y="35243"/>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6" name="Google Shape;486;p4"/>
            <p:cNvSpPr/>
            <p:nvPr/>
          </p:nvSpPr>
          <p:spPr>
            <a:xfrm>
              <a:off x="7070407" y="3039366"/>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7" name="Google Shape;487;p4"/>
            <p:cNvSpPr/>
            <p:nvPr/>
          </p:nvSpPr>
          <p:spPr>
            <a:xfrm>
              <a:off x="6890384" y="4082414"/>
              <a:ext cx="45720" cy="45719"/>
            </a:xfrm>
            <a:custGeom>
              <a:avLst/>
              <a:gdLst/>
              <a:ahLst/>
              <a:cxnLst/>
              <a:rect l="l" t="t" r="r" b="b"/>
              <a:pathLst>
                <a:path w="45720" h="45719" extrusionOk="0">
                  <a:moveTo>
                    <a:pt x="45720" y="22860"/>
                  </a:moveTo>
                  <a:cubicBezTo>
                    <a:pt x="45720" y="35242"/>
                    <a:pt x="35243" y="45720"/>
                    <a:pt x="22860" y="45720"/>
                  </a:cubicBezTo>
                  <a:cubicBezTo>
                    <a:pt x="10478" y="45720"/>
                    <a:pt x="0" y="35242"/>
                    <a:pt x="0" y="22860"/>
                  </a:cubicBezTo>
                  <a:cubicBezTo>
                    <a:pt x="0" y="10477"/>
                    <a:pt x="10478" y="0"/>
                    <a:pt x="22860" y="0"/>
                  </a:cubicBezTo>
                  <a:cubicBezTo>
                    <a:pt x="35243"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8" name="Google Shape;488;p4"/>
            <p:cNvSpPr/>
            <p:nvPr/>
          </p:nvSpPr>
          <p:spPr>
            <a:xfrm>
              <a:off x="7621905" y="3594734"/>
              <a:ext cx="45719" cy="45720"/>
            </a:xfrm>
            <a:custGeom>
              <a:avLst/>
              <a:gdLst/>
              <a:ahLst/>
              <a:cxnLst/>
              <a:rect l="l" t="t" r="r" b="b"/>
              <a:pathLst>
                <a:path w="45719" h="45720"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9" name="Google Shape;489;p4"/>
            <p:cNvSpPr/>
            <p:nvPr/>
          </p:nvSpPr>
          <p:spPr>
            <a:xfrm>
              <a:off x="6339840" y="3535619"/>
              <a:ext cx="45719" cy="45780"/>
            </a:xfrm>
            <a:custGeom>
              <a:avLst/>
              <a:gdLst/>
              <a:ahLst/>
              <a:cxnLst/>
              <a:rect l="l" t="t" r="r" b="b"/>
              <a:pathLst>
                <a:path w="45719" h="45780" extrusionOk="0">
                  <a:moveTo>
                    <a:pt x="45720" y="22920"/>
                  </a:moveTo>
                  <a:cubicBezTo>
                    <a:pt x="45720" y="35303"/>
                    <a:pt x="35242" y="45780"/>
                    <a:pt x="22860" y="45780"/>
                  </a:cubicBezTo>
                  <a:cubicBezTo>
                    <a:pt x="10477" y="45780"/>
                    <a:pt x="0" y="35303"/>
                    <a:pt x="0" y="22920"/>
                  </a:cubicBezTo>
                  <a:cubicBezTo>
                    <a:pt x="0" y="10538"/>
                    <a:pt x="10477"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0" name="Google Shape;490;p4"/>
            <p:cNvSpPr/>
            <p:nvPr/>
          </p:nvSpPr>
          <p:spPr>
            <a:xfrm>
              <a:off x="5649277" y="4619624"/>
              <a:ext cx="45719" cy="45719"/>
            </a:xfrm>
            <a:custGeom>
              <a:avLst/>
              <a:gdLst/>
              <a:ahLst/>
              <a:cxnLst/>
              <a:rect l="l" t="t" r="r" b="b"/>
              <a:pathLst>
                <a:path w="45719" h="45719" extrusionOk="0">
                  <a:moveTo>
                    <a:pt x="45720" y="22860"/>
                  </a:moveTo>
                  <a:cubicBezTo>
                    <a:pt x="45720" y="35243"/>
                    <a:pt x="35242" y="45720"/>
                    <a:pt x="22860" y="45720"/>
                  </a:cubicBezTo>
                  <a:cubicBezTo>
                    <a:pt x="10477" y="45720"/>
                    <a:pt x="0" y="35243"/>
                    <a:pt x="0" y="22860"/>
                  </a:cubicBezTo>
                  <a:cubicBezTo>
                    <a:pt x="0" y="10478"/>
                    <a:pt x="10477" y="0"/>
                    <a:pt x="22860" y="0"/>
                  </a:cubicBezTo>
                  <a:cubicBezTo>
                    <a:pt x="35242" y="0"/>
                    <a:pt x="45720" y="10478"/>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1" name="Google Shape;491;p4"/>
            <p:cNvSpPr/>
            <p:nvPr/>
          </p:nvSpPr>
          <p:spPr>
            <a:xfrm>
              <a:off x="5832157" y="3569969"/>
              <a:ext cx="45720" cy="45720"/>
            </a:xfrm>
            <a:custGeom>
              <a:avLst/>
              <a:gdLst/>
              <a:ahLst/>
              <a:cxnLst/>
              <a:rect l="l" t="t" r="r" b="b"/>
              <a:pathLst>
                <a:path w="45720" h="45720" extrusionOk="0">
                  <a:moveTo>
                    <a:pt x="45720" y="22860"/>
                  </a:moveTo>
                  <a:cubicBezTo>
                    <a:pt x="45720" y="35242"/>
                    <a:pt x="35242" y="45720"/>
                    <a:pt x="22860" y="45720"/>
                  </a:cubicBezTo>
                  <a:cubicBezTo>
                    <a:pt x="10477" y="45720"/>
                    <a:pt x="0" y="35242"/>
                    <a:pt x="0" y="22860"/>
                  </a:cubicBezTo>
                  <a:cubicBezTo>
                    <a:pt x="0" y="10477"/>
                    <a:pt x="10477" y="0"/>
                    <a:pt x="22860" y="0"/>
                  </a:cubicBezTo>
                  <a:cubicBezTo>
                    <a:pt x="35242" y="0"/>
                    <a:pt x="45720" y="10477"/>
                    <a:pt x="45720" y="2286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2" name="Google Shape;492;p4"/>
            <p:cNvSpPr/>
            <p:nvPr/>
          </p:nvSpPr>
          <p:spPr>
            <a:xfrm>
              <a:off x="6116954" y="3997581"/>
              <a:ext cx="45720" cy="45780"/>
            </a:xfrm>
            <a:custGeom>
              <a:avLst/>
              <a:gdLst/>
              <a:ahLst/>
              <a:cxnLst/>
              <a:rect l="l" t="t" r="r" b="b"/>
              <a:pathLst>
                <a:path w="45720" h="45780" extrusionOk="0">
                  <a:moveTo>
                    <a:pt x="45720" y="22920"/>
                  </a:moveTo>
                  <a:cubicBezTo>
                    <a:pt x="45720" y="35303"/>
                    <a:pt x="35242" y="45780"/>
                    <a:pt x="22860" y="45780"/>
                  </a:cubicBezTo>
                  <a:cubicBezTo>
                    <a:pt x="10478" y="45780"/>
                    <a:pt x="0" y="35303"/>
                    <a:pt x="0" y="22920"/>
                  </a:cubicBezTo>
                  <a:cubicBezTo>
                    <a:pt x="0" y="10538"/>
                    <a:pt x="10478"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3" name="Google Shape;493;p4"/>
            <p:cNvSpPr/>
            <p:nvPr/>
          </p:nvSpPr>
          <p:spPr>
            <a:xfrm>
              <a:off x="5097779" y="4068066"/>
              <a:ext cx="45720" cy="45780"/>
            </a:xfrm>
            <a:custGeom>
              <a:avLst/>
              <a:gdLst/>
              <a:ahLst/>
              <a:cxnLst/>
              <a:rect l="l" t="t" r="r" b="b"/>
              <a:pathLst>
                <a:path w="45720" h="45780" extrusionOk="0">
                  <a:moveTo>
                    <a:pt x="45720" y="22920"/>
                  </a:moveTo>
                  <a:cubicBezTo>
                    <a:pt x="45720" y="35303"/>
                    <a:pt x="35243" y="45780"/>
                    <a:pt x="22860" y="45780"/>
                  </a:cubicBezTo>
                  <a:cubicBezTo>
                    <a:pt x="10478" y="45780"/>
                    <a:pt x="0" y="35303"/>
                    <a:pt x="0" y="22920"/>
                  </a:cubicBezTo>
                  <a:cubicBezTo>
                    <a:pt x="0" y="10538"/>
                    <a:pt x="10478" y="60"/>
                    <a:pt x="22860" y="60"/>
                  </a:cubicBezTo>
                  <a:cubicBezTo>
                    <a:pt x="35243"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4" name="Google Shape;494;p4"/>
            <p:cNvSpPr/>
            <p:nvPr/>
          </p:nvSpPr>
          <p:spPr>
            <a:xfrm>
              <a:off x="5540692" y="3150809"/>
              <a:ext cx="45720" cy="45780"/>
            </a:xfrm>
            <a:custGeom>
              <a:avLst/>
              <a:gdLst/>
              <a:ahLst/>
              <a:cxnLst/>
              <a:rect l="l" t="t" r="r" b="b"/>
              <a:pathLst>
                <a:path w="45720" h="45780" extrusionOk="0">
                  <a:moveTo>
                    <a:pt x="45720" y="22920"/>
                  </a:moveTo>
                  <a:cubicBezTo>
                    <a:pt x="45720" y="35303"/>
                    <a:pt x="35242" y="45780"/>
                    <a:pt x="22860" y="45780"/>
                  </a:cubicBezTo>
                  <a:cubicBezTo>
                    <a:pt x="10478" y="45780"/>
                    <a:pt x="0" y="35303"/>
                    <a:pt x="0" y="22920"/>
                  </a:cubicBezTo>
                  <a:cubicBezTo>
                    <a:pt x="0" y="10538"/>
                    <a:pt x="10478" y="60"/>
                    <a:pt x="22860" y="60"/>
                  </a:cubicBezTo>
                  <a:cubicBezTo>
                    <a:pt x="35242" y="-892"/>
                    <a:pt x="45720" y="9585"/>
                    <a:pt x="45720" y="22920"/>
                  </a:cubicBezTo>
                </a:path>
              </a:pathLst>
            </a:custGeom>
            <a:solidFill>
              <a:srgbClr val="FFFFFF">
                <a:alpha val="654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95"/>
        <p:cNvGrpSpPr/>
        <p:nvPr/>
      </p:nvGrpSpPr>
      <p:grpSpPr>
        <a:xfrm>
          <a:off x="0" y="0"/>
          <a:ext cx="0" cy="0"/>
          <a:chOff x="0" y="0"/>
          <a:chExt cx="0" cy="0"/>
        </a:xfrm>
      </p:grpSpPr>
      <p:pic>
        <p:nvPicPr>
          <p:cNvPr id="496" name="Google Shape;496;p5"/>
          <p:cNvPicPr preferRelativeResize="0"/>
          <p:nvPr/>
        </p:nvPicPr>
        <p:blipFill rotWithShape="1">
          <a:blip r:embed="rId2">
            <a:alphaModFix/>
          </a:blip>
          <a:srcRect/>
          <a:stretch/>
        </p:blipFill>
        <p:spPr>
          <a:xfrm rot="10800000" flipH="1">
            <a:off x="-69925" y="-68575"/>
            <a:ext cx="9345379" cy="5256776"/>
          </a:xfrm>
          <a:prstGeom prst="rect">
            <a:avLst/>
          </a:prstGeom>
          <a:noFill/>
          <a:ln>
            <a:noFill/>
          </a:ln>
        </p:spPr>
      </p:pic>
      <p:sp>
        <p:nvSpPr>
          <p:cNvPr id="497" name="Google Shape;497;p5"/>
          <p:cNvSpPr txBox="1">
            <a:spLocks noGrp="1"/>
          </p:cNvSpPr>
          <p:nvPr>
            <p:ph type="title"/>
          </p:nvPr>
        </p:nvSpPr>
        <p:spPr>
          <a:xfrm>
            <a:off x="2317950" y="1307100"/>
            <a:ext cx="4508100" cy="2529300"/>
          </a:xfrm>
          <a:prstGeom prst="rect">
            <a:avLst/>
          </a:prstGeom>
          <a:noFill/>
          <a:ln>
            <a:noFill/>
          </a:ln>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98"/>
        <p:cNvGrpSpPr/>
        <p:nvPr/>
      </p:nvGrpSpPr>
      <p:grpSpPr>
        <a:xfrm>
          <a:off x="0" y="0"/>
          <a:ext cx="0" cy="0"/>
          <a:chOff x="0" y="0"/>
          <a:chExt cx="0" cy="0"/>
        </a:xfrm>
      </p:grpSpPr>
      <p:pic>
        <p:nvPicPr>
          <p:cNvPr id="499" name="Google Shape;499;p6"/>
          <p:cNvPicPr preferRelativeResize="0"/>
          <p:nvPr/>
        </p:nvPicPr>
        <p:blipFill rotWithShape="1">
          <a:blip r:embed="rId2">
            <a:alphaModFix/>
          </a:blip>
          <a:srcRect/>
          <a:stretch/>
        </p:blipFill>
        <p:spPr>
          <a:xfrm>
            <a:off x="-69925" y="-68575"/>
            <a:ext cx="9223450" cy="5256776"/>
          </a:xfrm>
          <a:prstGeom prst="rect">
            <a:avLst/>
          </a:prstGeom>
          <a:noFill/>
          <a:ln>
            <a:noFill/>
          </a:ln>
        </p:spPr>
      </p:pic>
      <p:sp>
        <p:nvSpPr>
          <p:cNvPr id="500" name="Google Shape;500;p6"/>
          <p:cNvSpPr txBox="1">
            <a:spLocks noGrp="1"/>
          </p:cNvSpPr>
          <p:nvPr>
            <p:ph type="title"/>
          </p:nvPr>
        </p:nvSpPr>
        <p:spPr>
          <a:xfrm>
            <a:off x="2135550" y="1189100"/>
            <a:ext cx="4872900" cy="1964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501" name="Google Shape;501;p6"/>
          <p:cNvSpPr txBox="1">
            <a:spLocks noGrp="1"/>
          </p:cNvSpPr>
          <p:nvPr>
            <p:ph type="subTitle" idx="1"/>
          </p:nvPr>
        </p:nvSpPr>
        <p:spPr>
          <a:xfrm>
            <a:off x="2135550" y="3153500"/>
            <a:ext cx="4872900" cy="671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1600"/>
              </a:spcBef>
              <a:spcAft>
                <a:spcPts val="0"/>
              </a:spcAft>
              <a:buSzPts val="1200"/>
              <a:buNone/>
              <a:defRPr/>
            </a:lvl3pPr>
            <a:lvl4pPr lvl="3" algn="ctr">
              <a:lnSpc>
                <a:spcPct val="100000"/>
              </a:lnSpc>
              <a:spcBef>
                <a:spcPts val="1600"/>
              </a:spcBef>
              <a:spcAft>
                <a:spcPts val="0"/>
              </a:spcAft>
              <a:buSzPts val="1200"/>
              <a:buNone/>
              <a:defRPr/>
            </a:lvl4pPr>
            <a:lvl5pPr lvl="4" algn="ctr">
              <a:lnSpc>
                <a:spcPct val="100000"/>
              </a:lnSpc>
              <a:spcBef>
                <a:spcPts val="1600"/>
              </a:spcBef>
              <a:spcAft>
                <a:spcPts val="0"/>
              </a:spcAft>
              <a:buSzPts val="1200"/>
              <a:buNone/>
              <a:defRPr/>
            </a:lvl5pPr>
            <a:lvl6pPr lvl="5" algn="ctr">
              <a:lnSpc>
                <a:spcPct val="100000"/>
              </a:lnSpc>
              <a:spcBef>
                <a:spcPts val="1600"/>
              </a:spcBef>
              <a:spcAft>
                <a:spcPts val="0"/>
              </a:spcAft>
              <a:buSzPts val="1200"/>
              <a:buNone/>
              <a:defRPr/>
            </a:lvl6pPr>
            <a:lvl7pPr lvl="6" algn="ctr">
              <a:lnSpc>
                <a:spcPct val="100000"/>
              </a:lnSpc>
              <a:spcBef>
                <a:spcPts val="1600"/>
              </a:spcBef>
              <a:spcAft>
                <a:spcPts val="0"/>
              </a:spcAft>
              <a:buSzPts val="1200"/>
              <a:buNone/>
              <a:defRPr/>
            </a:lvl7pPr>
            <a:lvl8pPr lvl="7" algn="ctr">
              <a:lnSpc>
                <a:spcPct val="100000"/>
              </a:lnSpc>
              <a:spcBef>
                <a:spcPts val="1600"/>
              </a:spcBef>
              <a:spcAft>
                <a:spcPts val="0"/>
              </a:spcAft>
              <a:buSzPts val="1200"/>
              <a:buNone/>
              <a:defRPr/>
            </a:lvl8pPr>
            <a:lvl9pPr lvl="8" algn="ctr">
              <a:lnSpc>
                <a:spcPct val="100000"/>
              </a:lnSpc>
              <a:spcBef>
                <a:spcPts val="1600"/>
              </a:spcBef>
              <a:spcAft>
                <a:spcPts val="1600"/>
              </a:spcAft>
              <a:buSzPts val="12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2"/>
        <p:cNvGrpSpPr/>
        <p:nvPr/>
      </p:nvGrpSpPr>
      <p:grpSpPr>
        <a:xfrm>
          <a:off x="0" y="0"/>
          <a:ext cx="0" cy="0"/>
          <a:chOff x="0" y="0"/>
          <a:chExt cx="0" cy="0"/>
        </a:xfrm>
      </p:grpSpPr>
      <p:pic>
        <p:nvPicPr>
          <p:cNvPr id="503" name="Google Shape;503;p7"/>
          <p:cNvPicPr preferRelativeResize="0"/>
          <p:nvPr/>
        </p:nvPicPr>
        <p:blipFill rotWithShape="1">
          <a:blip r:embed="rId2">
            <a:alphaModFix/>
          </a:blip>
          <a:srcRect/>
          <a:stretch/>
        </p:blipFill>
        <p:spPr>
          <a:xfrm rot="10800000" flipH="1">
            <a:off x="-69925" y="-68575"/>
            <a:ext cx="9345379" cy="5256776"/>
          </a:xfrm>
          <a:prstGeom prst="rect">
            <a:avLst/>
          </a:prstGeom>
          <a:noFill/>
          <a:ln>
            <a:noFill/>
          </a:ln>
        </p:spPr>
      </p:pic>
      <p:sp>
        <p:nvSpPr>
          <p:cNvPr id="504" name="Google Shape;504;p7"/>
          <p:cNvSpPr txBox="1">
            <a:spLocks noGrp="1"/>
          </p:cNvSpPr>
          <p:nvPr>
            <p:ph type="title"/>
          </p:nvPr>
        </p:nvSpPr>
        <p:spPr>
          <a:xfrm>
            <a:off x="720000" y="4014450"/>
            <a:ext cx="7704000" cy="572700"/>
          </a:xfrm>
          <a:prstGeom prst="rect">
            <a:avLst/>
          </a:prstGeom>
          <a:solidFill>
            <a:schemeClr val="accen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500"/>
              <a:buNone/>
              <a:defRPr>
                <a:solidFill>
                  <a:schemeClr val="lt1"/>
                </a:solidFill>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1"/>
        </a:solidFill>
        <a:effectLst/>
      </p:bgPr>
    </p:bg>
    <p:spTree>
      <p:nvGrpSpPr>
        <p:cNvPr id="1" name="Shape 50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06"/>
        <p:cNvGrpSpPr/>
        <p:nvPr/>
      </p:nvGrpSpPr>
      <p:grpSpPr>
        <a:xfrm>
          <a:off x="0" y="0"/>
          <a:ext cx="0" cy="0"/>
          <a:chOff x="0" y="0"/>
          <a:chExt cx="0" cy="0"/>
        </a:xfrm>
      </p:grpSpPr>
      <p:pic>
        <p:nvPicPr>
          <p:cNvPr id="507" name="Google Shape;507;p9"/>
          <p:cNvPicPr preferRelativeResize="0"/>
          <p:nvPr/>
        </p:nvPicPr>
        <p:blipFill rotWithShape="1">
          <a:blip r:embed="rId2">
            <a:alphaModFix/>
          </a:blip>
          <a:srcRect l="39" r="49"/>
          <a:stretch/>
        </p:blipFill>
        <p:spPr>
          <a:xfrm>
            <a:off x="-81237" y="-96000"/>
            <a:ext cx="9306418" cy="523951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08"/>
        <p:cNvGrpSpPr/>
        <p:nvPr/>
      </p:nvGrpSpPr>
      <p:grpSpPr>
        <a:xfrm>
          <a:off x="0" y="0"/>
          <a:ext cx="0" cy="0"/>
          <a:chOff x="0" y="0"/>
          <a:chExt cx="0" cy="0"/>
        </a:xfrm>
      </p:grpSpPr>
      <p:pic>
        <p:nvPicPr>
          <p:cNvPr id="509" name="Google Shape;509;p10"/>
          <p:cNvPicPr preferRelativeResize="0"/>
          <p:nvPr/>
        </p:nvPicPr>
        <p:blipFill rotWithShape="1">
          <a:blip r:embed="rId2">
            <a:alphaModFix/>
          </a:blip>
          <a:srcRect/>
          <a:stretch/>
        </p:blipFill>
        <p:spPr>
          <a:xfrm>
            <a:off x="-69925" y="-68575"/>
            <a:ext cx="9223450" cy="525677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500"/>
              <a:buFont typeface="Bai Jamjuree"/>
              <a:buNone/>
              <a:defRPr sz="3500" b="1" i="0" u="none" strike="noStrike" cap="none">
                <a:solidFill>
                  <a:schemeClr val="dk1"/>
                </a:solidFill>
                <a:latin typeface="Bai Jamjuree"/>
                <a:ea typeface="Bai Jamjuree"/>
                <a:cs typeface="Bai Jamjuree"/>
                <a:sym typeface="Bai Jamjuree"/>
              </a:defRPr>
            </a:lvl1pPr>
            <a:lvl2pPr marR="0" lvl="1" algn="l" rtl="0">
              <a:lnSpc>
                <a:spcPct val="100000"/>
              </a:lnSpc>
              <a:spcBef>
                <a:spcPts val="0"/>
              </a:spcBef>
              <a:spcAft>
                <a:spcPts val="0"/>
              </a:spcAft>
              <a:buClr>
                <a:schemeClr val="dk1"/>
              </a:buClr>
              <a:buSzPts val="3000"/>
              <a:buFont typeface="Cormorant Unicase"/>
              <a:buNone/>
              <a:defRPr sz="3000" b="1" i="0" u="none" strike="noStrike" cap="none">
                <a:solidFill>
                  <a:schemeClr val="dk1"/>
                </a:solidFill>
                <a:latin typeface="Cormorant Unicase"/>
                <a:ea typeface="Cormorant Unicase"/>
                <a:cs typeface="Cormorant Unicase"/>
                <a:sym typeface="Cormorant Unicase"/>
              </a:defRPr>
            </a:lvl2pPr>
            <a:lvl3pPr marR="0" lvl="2" algn="l" rtl="0">
              <a:lnSpc>
                <a:spcPct val="100000"/>
              </a:lnSpc>
              <a:spcBef>
                <a:spcPts val="0"/>
              </a:spcBef>
              <a:spcAft>
                <a:spcPts val="0"/>
              </a:spcAft>
              <a:buClr>
                <a:schemeClr val="dk1"/>
              </a:buClr>
              <a:buSzPts val="3000"/>
              <a:buFont typeface="Cormorant Unicase"/>
              <a:buNone/>
              <a:defRPr sz="3000" b="1" i="0" u="none" strike="noStrike" cap="none">
                <a:solidFill>
                  <a:schemeClr val="dk1"/>
                </a:solidFill>
                <a:latin typeface="Cormorant Unicase"/>
                <a:ea typeface="Cormorant Unicase"/>
                <a:cs typeface="Cormorant Unicase"/>
                <a:sym typeface="Cormorant Unicase"/>
              </a:defRPr>
            </a:lvl3pPr>
            <a:lvl4pPr marR="0" lvl="3" algn="l" rtl="0">
              <a:lnSpc>
                <a:spcPct val="100000"/>
              </a:lnSpc>
              <a:spcBef>
                <a:spcPts val="0"/>
              </a:spcBef>
              <a:spcAft>
                <a:spcPts val="0"/>
              </a:spcAft>
              <a:buClr>
                <a:schemeClr val="dk1"/>
              </a:buClr>
              <a:buSzPts val="3000"/>
              <a:buFont typeface="Cormorant Unicase"/>
              <a:buNone/>
              <a:defRPr sz="3000" b="1" i="0" u="none" strike="noStrike" cap="none">
                <a:solidFill>
                  <a:schemeClr val="dk1"/>
                </a:solidFill>
                <a:latin typeface="Cormorant Unicase"/>
                <a:ea typeface="Cormorant Unicase"/>
                <a:cs typeface="Cormorant Unicase"/>
                <a:sym typeface="Cormorant Unicase"/>
              </a:defRPr>
            </a:lvl4pPr>
            <a:lvl5pPr marR="0" lvl="4" algn="l" rtl="0">
              <a:lnSpc>
                <a:spcPct val="100000"/>
              </a:lnSpc>
              <a:spcBef>
                <a:spcPts val="0"/>
              </a:spcBef>
              <a:spcAft>
                <a:spcPts val="0"/>
              </a:spcAft>
              <a:buClr>
                <a:schemeClr val="dk1"/>
              </a:buClr>
              <a:buSzPts val="3000"/>
              <a:buFont typeface="Cormorant Unicase"/>
              <a:buNone/>
              <a:defRPr sz="3000" b="1" i="0" u="none" strike="noStrike" cap="none">
                <a:solidFill>
                  <a:schemeClr val="dk1"/>
                </a:solidFill>
                <a:latin typeface="Cormorant Unicase"/>
                <a:ea typeface="Cormorant Unicase"/>
                <a:cs typeface="Cormorant Unicase"/>
                <a:sym typeface="Cormorant Unicase"/>
              </a:defRPr>
            </a:lvl5pPr>
            <a:lvl6pPr marR="0" lvl="5" algn="l" rtl="0">
              <a:lnSpc>
                <a:spcPct val="100000"/>
              </a:lnSpc>
              <a:spcBef>
                <a:spcPts val="0"/>
              </a:spcBef>
              <a:spcAft>
                <a:spcPts val="0"/>
              </a:spcAft>
              <a:buClr>
                <a:schemeClr val="dk1"/>
              </a:buClr>
              <a:buSzPts val="3000"/>
              <a:buFont typeface="Cormorant Unicase"/>
              <a:buNone/>
              <a:defRPr sz="3000" b="1" i="0" u="none" strike="noStrike" cap="none">
                <a:solidFill>
                  <a:schemeClr val="dk1"/>
                </a:solidFill>
                <a:latin typeface="Cormorant Unicase"/>
                <a:ea typeface="Cormorant Unicase"/>
                <a:cs typeface="Cormorant Unicase"/>
                <a:sym typeface="Cormorant Unicase"/>
              </a:defRPr>
            </a:lvl6pPr>
            <a:lvl7pPr marR="0" lvl="6" algn="l" rtl="0">
              <a:lnSpc>
                <a:spcPct val="100000"/>
              </a:lnSpc>
              <a:spcBef>
                <a:spcPts val="0"/>
              </a:spcBef>
              <a:spcAft>
                <a:spcPts val="0"/>
              </a:spcAft>
              <a:buClr>
                <a:schemeClr val="dk1"/>
              </a:buClr>
              <a:buSzPts val="3000"/>
              <a:buFont typeface="Cormorant Unicase"/>
              <a:buNone/>
              <a:defRPr sz="3000" b="1" i="0" u="none" strike="noStrike" cap="none">
                <a:solidFill>
                  <a:schemeClr val="dk1"/>
                </a:solidFill>
                <a:latin typeface="Cormorant Unicase"/>
                <a:ea typeface="Cormorant Unicase"/>
                <a:cs typeface="Cormorant Unicase"/>
                <a:sym typeface="Cormorant Unicase"/>
              </a:defRPr>
            </a:lvl7pPr>
            <a:lvl8pPr marR="0" lvl="7" algn="l" rtl="0">
              <a:lnSpc>
                <a:spcPct val="100000"/>
              </a:lnSpc>
              <a:spcBef>
                <a:spcPts val="0"/>
              </a:spcBef>
              <a:spcAft>
                <a:spcPts val="0"/>
              </a:spcAft>
              <a:buClr>
                <a:schemeClr val="dk1"/>
              </a:buClr>
              <a:buSzPts val="3000"/>
              <a:buFont typeface="Cormorant Unicase"/>
              <a:buNone/>
              <a:defRPr sz="3000" b="1" i="0" u="none" strike="noStrike" cap="none">
                <a:solidFill>
                  <a:schemeClr val="dk1"/>
                </a:solidFill>
                <a:latin typeface="Cormorant Unicase"/>
                <a:ea typeface="Cormorant Unicase"/>
                <a:cs typeface="Cormorant Unicase"/>
                <a:sym typeface="Cormorant Unicase"/>
              </a:defRPr>
            </a:lvl8pPr>
            <a:lvl9pPr marR="0" lvl="8" algn="l" rtl="0">
              <a:lnSpc>
                <a:spcPct val="100000"/>
              </a:lnSpc>
              <a:spcBef>
                <a:spcPts val="0"/>
              </a:spcBef>
              <a:spcAft>
                <a:spcPts val="0"/>
              </a:spcAft>
              <a:buClr>
                <a:schemeClr val="dk1"/>
              </a:buClr>
              <a:buSzPts val="3000"/>
              <a:buFont typeface="Cormorant Unicase"/>
              <a:buNone/>
              <a:defRPr sz="3000" b="1" i="0" u="none" strike="noStrike" cap="none">
                <a:solidFill>
                  <a:schemeClr val="dk1"/>
                </a:solidFill>
                <a:latin typeface="Cormorant Unicase"/>
                <a:ea typeface="Cormorant Unicase"/>
                <a:cs typeface="Cormorant Unicase"/>
                <a:sym typeface="Cormorant Unicas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1pPr>
            <a:lvl2pPr marL="914400" marR="0" lvl="1" indent="-304800" algn="l" rtl="0">
              <a:lnSpc>
                <a:spcPct val="100000"/>
              </a:lnSpc>
              <a:spcBef>
                <a:spcPts val="160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2pPr>
            <a:lvl3pPr marL="1371600" marR="0" lvl="2" indent="-304800" algn="l" rtl="0">
              <a:lnSpc>
                <a:spcPct val="100000"/>
              </a:lnSpc>
              <a:spcBef>
                <a:spcPts val="160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3pPr>
            <a:lvl4pPr marL="1828800" marR="0" lvl="3" indent="-304800" algn="l" rtl="0">
              <a:lnSpc>
                <a:spcPct val="100000"/>
              </a:lnSpc>
              <a:spcBef>
                <a:spcPts val="160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4pPr>
            <a:lvl5pPr marL="2286000" marR="0" lvl="4" indent="-304800" algn="l" rtl="0">
              <a:lnSpc>
                <a:spcPct val="100000"/>
              </a:lnSpc>
              <a:spcBef>
                <a:spcPts val="160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5pPr>
            <a:lvl6pPr marL="2743200" marR="0" lvl="5" indent="-304800" algn="l" rtl="0">
              <a:lnSpc>
                <a:spcPct val="100000"/>
              </a:lnSpc>
              <a:spcBef>
                <a:spcPts val="160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6pPr>
            <a:lvl7pPr marL="3200400" marR="0" lvl="6" indent="-304800" algn="l" rtl="0">
              <a:lnSpc>
                <a:spcPct val="100000"/>
              </a:lnSpc>
              <a:spcBef>
                <a:spcPts val="160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7pPr>
            <a:lvl8pPr marL="3657600" marR="0" lvl="7" indent="-304800" algn="l" rtl="0">
              <a:lnSpc>
                <a:spcPct val="100000"/>
              </a:lnSpc>
              <a:spcBef>
                <a:spcPts val="1600"/>
              </a:spcBef>
              <a:spcAft>
                <a:spcPts val="0"/>
              </a:spcAft>
              <a:buClr>
                <a:schemeClr val="dk1"/>
              </a:buClr>
              <a:buSzPts val="1200"/>
              <a:buFont typeface="Karla"/>
              <a:buChar char="○"/>
              <a:defRPr sz="1200" b="0" i="0" u="none" strike="noStrike" cap="none">
                <a:solidFill>
                  <a:schemeClr val="dk1"/>
                </a:solidFill>
                <a:latin typeface="Karla"/>
                <a:ea typeface="Karla"/>
                <a:cs typeface="Karla"/>
                <a:sym typeface="Karla"/>
              </a:defRPr>
            </a:lvl8pPr>
            <a:lvl9pPr marL="4114800" marR="0" lvl="8" indent="-304800" algn="l" rtl="0">
              <a:lnSpc>
                <a:spcPct val="100000"/>
              </a:lnSpc>
              <a:spcBef>
                <a:spcPts val="1600"/>
              </a:spcBef>
              <a:spcAft>
                <a:spcPts val="1600"/>
              </a:spcAft>
              <a:buClr>
                <a:schemeClr val="dk1"/>
              </a:buClr>
              <a:buSzPts val="1200"/>
              <a:buFont typeface="Karla"/>
              <a:buChar char="■"/>
              <a:defRPr sz="1200" b="0" i="0" u="none" strike="noStrike" cap="none">
                <a:solidFill>
                  <a:schemeClr val="dk1"/>
                </a:solidFill>
                <a:latin typeface="Karla"/>
                <a:ea typeface="Karla"/>
                <a:cs typeface="Karla"/>
                <a:sym typeface="Karl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hyperlink" Target="https://unsplash.com/@deepmind"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hyperlink" Target="https://unsplash.com/@mailchimp" TargetMode="External"/><Relationship Id="rId4" Type="http://schemas.openxmlformats.org/officeDocument/2006/relationships/image" Target="../media/image29.jp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hyperlink" Target="https://unsplash.com/@mailchimp" TargetMode="External"/><Relationship Id="rId4" Type="http://schemas.openxmlformats.org/officeDocument/2006/relationships/image" Target="../media/image29.jp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hyperlink" Target="https://www.pexels.com/@agk42" TargetMode="External"/><Relationship Id="rId4" Type="http://schemas.openxmlformats.org/officeDocument/2006/relationships/image" Target="../media/image30.jp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hyperlink" Target="https://www.pexels.com/@agk42"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hyperlink" Target="https://unsplash.com/@wesleyphotography" TargetMode="External"/><Relationship Id="rId4" Type="http://schemas.openxmlformats.org/officeDocument/2006/relationships/image" Target="../media/image32.jpg"/></Relationships>
</file>

<file path=ppt/slides/_rels/slide3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image" Target="../media/image9.jpeg"/><Relationship Id="rId11" Type="http://schemas.openxmlformats.org/officeDocument/2006/relationships/image" Target="../media/image33.png"/><Relationship Id="rId5" Type="http://schemas.openxmlformats.org/officeDocument/2006/relationships/image" Target="../media/image8.png"/><Relationship Id="rId10" Type="http://schemas.openxmlformats.org/officeDocument/2006/relationships/hyperlink" Target="mailto:info@aabrn.org" TargetMode="External"/><Relationship Id="rId4" Type="http://schemas.openxmlformats.org/officeDocument/2006/relationships/image" Target="../media/image7.png"/><Relationship Id="rId9" Type="http://schemas.openxmlformats.org/officeDocument/2006/relationships/hyperlink" Target="mailto:John@digitalsynergy.ai"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5" name="Picture 4">
            <a:extLst>
              <a:ext uri="{FF2B5EF4-FFF2-40B4-BE49-F238E27FC236}">
                <a16:creationId xmlns:a16="http://schemas.microsoft.com/office/drawing/2014/main" id="{824408BD-E756-0456-D944-D3A4C9062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099" y="254279"/>
            <a:ext cx="2999024" cy="2380534"/>
          </a:xfrm>
          <a:prstGeom prst="rect">
            <a:avLst/>
          </a:prstGeom>
        </p:spPr>
      </p:pic>
      <p:sp>
        <p:nvSpPr>
          <p:cNvPr id="6" name="TextBox 5">
            <a:extLst>
              <a:ext uri="{FF2B5EF4-FFF2-40B4-BE49-F238E27FC236}">
                <a16:creationId xmlns:a16="http://schemas.microsoft.com/office/drawing/2014/main" id="{9C331172-68DF-170F-3021-04CB357C29DD}"/>
              </a:ext>
            </a:extLst>
          </p:cNvPr>
          <p:cNvSpPr txBox="1"/>
          <p:nvPr/>
        </p:nvSpPr>
        <p:spPr>
          <a:xfrm>
            <a:off x="1935278" y="2798380"/>
            <a:ext cx="7108036" cy="1246495"/>
          </a:xfrm>
          <a:prstGeom prst="rect">
            <a:avLst/>
          </a:prstGeom>
          <a:noFill/>
          <a:ln>
            <a:noFill/>
          </a:ln>
        </p:spPr>
        <p:txBody>
          <a:bodyPr wrap="none" rtlCol="0">
            <a:spAutoFit/>
          </a:bodyPr>
          <a:lstStyle/>
          <a:p>
            <a:pPr algn="r"/>
            <a:r>
              <a:rPr lang="en-US" sz="6000" b="1" dirty="0">
                <a:solidFill>
                  <a:schemeClr val="bg1"/>
                </a:solidFill>
              </a:rPr>
              <a:t>e-</a:t>
            </a:r>
            <a:r>
              <a:rPr lang="en-US" sz="6000" b="1" dirty="0" err="1">
                <a:solidFill>
                  <a:schemeClr val="bg1"/>
                </a:solidFill>
              </a:rPr>
              <a:t>Magine</a:t>
            </a:r>
            <a:r>
              <a:rPr lang="en-US" sz="6000" b="1" dirty="0">
                <a:solidFill>
                  <a:schemeClr val="bg1"/>
                </a:solidFill>
              </a:rPr>
              <a:t>! Initiative</a:t>
            </a:r>
          </a:p>
          <a:p>
            <a:pPr algn="r"/>
            <a:r>
              <a:rPr lang="en-US" sz="1500" b="1" dirty="0">
                <a:solidFill>
                  <a:schemeClr val="bg1"/>
                </a:solidFill>
              </a:rPr>
              <a:t>Every Mon/Tue 5:30 – 8:30pm</a:t>
            </a:r>
          </a:p>
        </p:txBody>
      </p:sp>
      <p:pic>
        <p:nvPicPr>
          <p:cNvPr id="8" name="Picture 7">
            <a:extLst>
              <a:ext uri="{FF2B5EF4-FFF2-40B4-BE49-F238E27FC236}">
                <a16:creationId xmlns:a16="http://schemas.microsoft.com/office/drawing/2014/main" id="{85ED575C-330C-11CD-81D3-381F5E7217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457" y="1785341"/>
            <a:ext cx="664840" cy="725543"/>
          </a:xfrm>
          <a:prstGeom prst="rect">
            <a:avLst/>
          </a:prstGeom>
        </p:spPr>
      </p:pic>
      <p:pic>
        <p:nvPicPr>
          <p:cNvPr id="10" name="Picture 9">
            <a:extLst>
              <a:ext uri="{FF2B5EF4-FFF2-40B4-BE49-F238E27FC236}">
                <a16:creationId xmlns:a16="http://schemas.microsoft.com/office/drawing/2014/main" id="{6A8DF20F-1B1E-F27E-11E5-F6C747A48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631" y="2595400"/>
            <a:ext cx="1304706" cy="1093733"/>
          </a:xfrm>
          <a:prstGeom prst="rect">
            <a:avLst/>
          </a:prstGeom>
        </p:spPr>
      </p:pic>
      <p:pic>
        <p:nvPicPr>
          <p:cNvPr id="12" name="Picture 11">
            <a:extLst>
              <a:ext uri="{FF2B5EF4-FFF2-40B4-BE49-F238E27FC236}">
                <a16:creationId xmlns:a16="http://schemas.microsoft.com/office/drawing/2014/main" id="{018156EB-10AD-1EE6-822A-BBCBC45CE4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706" y="291871"/>
            <a:ext cx="1215735" cy="1215735"/>
          </a:xfrm>
          <a:prstGeom prst="rect">
            <a:avLst/>
          </a:prstGeom>
        </p:spPr>
      </p:pic>
      <p:pic>
        <p:nvPicPr>
          <p:cNvPr id="14" name="Picture 13">
            <a:extLst>
              <a:ext uri="{FF2B5EF4-FFF2-40B4-BE49-F238E27FC236}">
                <a16:creationId xmlns:a16="http://schemas.microsoft.com/office/drawing/2014/main" id="{1D7C920B-2B82-2990-3BCD-D126F4C1A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224" y="3564645"/>
            <a:ext cx="1187519" cy="418007"/>
          </a:xfrm>
          <a:prstGeom prst="rect">
            <a:avLst/>
          </a:prstGeom>
        </p:spPr>
      </p:pic>
      <p:pic>
        <p:nvPicPr>
          <p:cNvPr id="16" name="Picture 15">
            <a:extLst>
              <a:ext uri="{FF2B5EF4-FFF2-40B4-BE49-F238E27FC236}">
                <a16:creationId xmlns:a16="http://schemas.microsoft.com/office/drawing/2014/main" id="{D42DA03F-AEBF-ACB6-057E-1F998B4749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310" y="4087243"/>
            <a:ext cx="1185998" cy="689684"/>
          </a:xfrm>
          <a:prstGeom prst="rect">
            <a:avLst/>
          </a:prstGeom>
        </p:spPr>
      </p:pic>
    </p:spTree>
    <p:extLst>
      <p:ext uri="{BB962C8B-B14F-4D97-AF65-F5344CB8AC3E}">
        <p14:creationId xmlns:p14="http://schemas.microsoft.com/office/powerpoint/2010/main" val="3769334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p28"/>
          <p:cNvSpPr txBox="1">
            <a:spLocks noGrp="1"/>
          </p:cNvSpPr>
          <p:nvPr>
            <p:ph type="title"/>
          </p:nvPr>
        </p:nvSpPr>
        <p:spPr>
          <a:xfrm>
            <a:off x="-68580" y="15388"/>
            <a:ext cx="928116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t>How Can AI help with digital marketing for businesses?</a:t>
            </a:r>
            <a:endParaRPr sz="2400" dirty="0"/>
          </a:p>
        </p:txBody>
      </p:sp>
      <p:sp>
        <p:nvSpPr>
          <p:cNvPr id="3" name="TextBox 2">
            <a:extLst>
              <a:ext uri="{FF2B5EF4-FFF2-40B4-BE49-F238E27FC236}">
                <a16:creationId xmlns:a16="http://schemas.microsoft.com/office/drawing/2014/main" id="{8C7BE162-FDBD-598D-002D-C975F3E3F513}"/>
              </a:ext>
            </a:extLst>
          </p:cNvPr>
          <p:cNvSpPr txBox="1"/>
          <p:nvPr/>
        </p:nvSpPr>
        <p:spPr>
          <a:xfrm>
            <a:off x="5450959" y="4912668"/>
            <a:ext cx="2502608" cy="215444"/>
          </a:xfrm>
          <a:prstGeom prst="rect">
            <a:avLst/>
          </a:prstGeom>
          <a:noFill/>
        </p:spPr>
        <p:txBody>
          <a:bodyPr wrap="none" rtlCol="0">
            <a:spAutoFit/>
          </a:bodyPr>
          <a:lstStyle/>
          <a:p>
            <a:r>
              <a:rPr lang="en-US" sz="800" dirty="0">
                <a:solidFill>
                  <a:schemeClr val="tx1"/>
                </a:solidFill>
              </a:rPr>
              <a:t>Source: https://zapier.com/apps/categories/ai-tools</a:t>
            </a:r>
          </a:p>
        </p:txBody>
      </p:sp>
      <p:sp>
        <p:nvSpPr>
          <p:cNvPr id="4" name="TextBox 3">
            <a:extLst>
              <a:ext uri="{FF2B5EF4-FFF2-40B4-BE49-F238E27FC236}">
                <a16:creationId xmlns:a16="http://schemas.microsoft.com/office/drawing/2014/main" id="{61E054B0-03A0-97ED-40ED-0D14C8B48D74}"/>
              </a:ext>
            </a:extLst>
          </p:cNvPr>
          <p:cNvSpPr txBox="1"/>
          <p:nvPr/>
        </p:nvSpPr>
        <p:spPr>
          <a:xfrm>
            <a:off x="331470" y="500765"/>
            <a:ext cx="8481060" cy="523220"/>
          </a:xfrm>
          <a:prstGeom prst="rect">
            <a:avLst/>
          </a:prstGeom>
          <a:noFill/>
        </p:spPr>
        <p:txBody>
          <a:bodyPr wrap="square" rtlCol="0">
            <a:spAutoFit/>
          </a:bodyPr>
          <a:lstStyle/>
          <a:p>
            <a:r>
              <a:rPr lang="en-US" dirty="0">
                <a:solidFill>
                  <a:schemeClr val="tx1"/>
                </a:solidFill>
              </a:rPr>
              <a:t>AI is transforming digital marketing by making campaigns more </a:t>
            </a:r>
            <a:r>
              <a:rPr lang="en-US" b="1" dirty="0">
                <a:solidFill>
                  <a:schemeClr val="tx1"/>
                </a:solidFill>
              </a:rPr>
              <a:t>efficient, data-driven, and personalized.</a:t>
            </a:r>
            <a:r>
              <a:rPr lang="en-US" dirty="0">
                <a:solidFill>
                  <a:schemeClr val="tx1"/>
                </a:solidFill>
              </a:rPr>
              <a:t> Here are some key ways AI can help businesses improve their digital marketing efforts:</a:t>
            </a:r>
          </a:p>
        </p:txBody>
      </p:sp>
      <p:sp>
        <p:nvSpPr>
          <p:cNvPr id="5" name="TextBox 4">
            <a:extLst>
              <a:ext uri="{FF2B5EF4-FFF2-40B4-BE49-F238E27FC236}">
                <a16:creationId xmlns:a16="http://schemas.microsoft.com/office/drawing/2014/main" id="{72E592FA-5D6C-D9DE-8989-4991D19B136F}"/>
              </a:ext>
            </a:extLst>
          </p:cNvPr>
          <p:cNvSpPr txBox="1"/>
          <p:nvPr/>
        </p:nvSpPr>
        <p:spPr>
          <a:xfrm>
            <a:off x="454526" y="1157794"/>
            <a:ext cx="7095212" cy="3816429"/>
          </a:xfrm>
          <a:prstGeom prst="rect">
            <a:avLst/>
          </a:prstGeom>
          <a:noFill/>
        </p:spPr>
        <p:txBody>
          <a:bodyPr wrap="none" rtlCol="0">
            <a:spAutoFit/>
          </a:bodyPr>
          <a:lstStyle/>
          <a:p>
            <a:pPr>
              <a:buNone/>
            </a:pPr>
            <a:r>
              <a:rPr lang="en-US" sz="1200" b="1" dirty="0">
                <a:solidFill>
                  <a:schemeClr val="tx1"/>
                </a:solidFill>
              </a:rPr>
              <a:t>1. AI-Powered Content Creation &amp; Automation</a:t>
            </a:r>
          </a:p>
          <a:p>
            <a:pPr>
              <a:buFont typeface="Arial" panose="020B0604020202020204" pitchFamily="34" charset="0"/>
              <a:buChar char="•"/>
            </a:pPr>
            <a:r>
              <a:rPr lang="en-US" sz="1200" dirty="0">
                <a:solidFill>
                  <a:schemeClr val="tx1"/>
                </a:solidFill>
              </a:rPr>
              <a:t>Generates high-quality blog posts, social media content, and product descriptions.</a:t>
            </a:r>
          </a:p>
          <a:p>
            <a:pPr>
              <a:buFont typeface="Arial" panose="020B0604020202020204" pitchFamily="34" charset="0"/>
              <a:buChar char="•"/>
            </a:pPr>
            <a:r>
              <a:rPr lang="en-US" sz="1200" dirty="0">
                <a:solidFill>
                  <a:schemeClr val="tx1"/>
                </a:solidFill>
              </a:rPr>
              <a:t>Automates email marketing campaigns with AI-driven personalization.</a:t>
            </a:r>
          </a:p>
          <a:p>
            <a:pPr>
              <a:buFont typeface="Arial" panose="020B0604020202020204" pitchFamily="34" charset="0"/>
              <a:buChar char="•"/>
            </a:pPr>
            <a:r>
              <a:rPr lang="en-US" sz="1200" dirty="0">
                <a:solidFill>
                  <a:schemeClr val="tx1"/>
                </a:solidFill>
              </a:rPr>
              <a:t>Example: Tools like </a:t>
            </a:r>
            <a:r>
              <a:rPr lang="en-US" sz="1200" b="1" dirty="0">
                <a:solidFill>
                  <a:schemeClr val="tx1"/>
                </a:solidFill>
              </a:rPr>
              <a:t>ChatGPT, Jasper AI, or Copy.ai</a:t>
            </a:r>
            <a:r>
              <a:rPr lang="en-US" sz="1200" dirty="0">
                <a:solidFill>
                  <a:schemeClr val="tx1"/>
                </a:solidFill>
              </a:rPr>
              <a:t> can generate compelling ad copy.</a:t>
            </a:r>
          </a:p>
          <a:p>
            <a:pPr>
              <a:buFont typeface="Arial" panose="020B0604020202020204" pitchFamily="34" charset="0"/>
              <a:buChar char="•"/>
            </a:pPr>
            <a:endParaRPr lang="en-US" sz="1200" dirty="0">
              <a:solidFill>
                <a:schemeClr val="tx1"/>
              </a:solidFill>
            </a:endParaRPr>
          </a:p>
          <a:p>
            <a:pPr>
              <a:buNone/>
            </a:pPr>
            <a:r>
              <a:rPr lang="en-US" sz="1200" b="1" dirty="0">
                <a:solidFill>
                  <a:schemeClr val="tx1"/>
                </a:solidFill>
              </a:rPr>
              <a:t>2. Personalized Customer Experience</a:t>
            </a:r>
          </a:p>
          <a:p>
            <a:pPr>
              <a:buFont typeface="Arial" panose="020B0604020202020204" pitchFamily="34" charset="0"/>
              <a:buChar char="•"/>
            </a:pPr>
            <a:r>
              <a:rPr lang="en-US" sz="1200" dirty="0">
                <a:solidFill>
                  <a:schemeClr val="tx1"/>
                </a:solidFill>
              </a:rPr>
              <a:t>AI analyzes customer behavior and tailors recommendations based on their interests.</a:t>
            </a:r>
          </a:p>
          <a:p>
            <a:pPr>
              <a:buFont typeface="Arial" panose="020B0604020202020204" pitchFamily="34" charset="0"/>
              <a:buChar char="•"/>
            </a:pPr>
            <a:r>
              <a:rPr lang="en-US" sz="1200" dirty="0">
                <a:solidFill>
                  <a:schemeClr val="tx1"/>
                </a:solidFill>
              </a:rPr>
              <a:t>Chatbots &amp; virtual assistants provide </a:t>
            </a:r>
            <a:r>
              <a:rPr lang="en-US" sz="1200" b="1" dirty="0">
                <a:solidFill>
                  <a:schemeClr val="tx1"/>
                </a:solidFill>
              </a:rPr>
              <a:t>24/7 support</a:t>
            </a:r>
            <a:r>
              <a:rPr lang="en-US" sz="1200" dirty="0">
                <a:solidFill>
                  <a:schemeClr val="tx1"/>
                </a:solidFill>
              </a:rPr>
              <a:t> and guide customers through their journey.</a:t>
            </a:r>
          </a:p>
          <a:p>
            <a:pPr>
              <a:buFont typeface="Arial" panose="020B0604020202020204" pitchFamily="34" charset="0"/>
              <a:buChar char="•"/>
            </a:pPr>
            <a:r>
              <a:rPr lang="en-US" sz="1200" dirty="0">
                <a:solidFill>
                  <a:schemeClr val="tx1"/>
                </a:solidFill>
              </a:rPr>
              <a:t>Example: </a:t>
            </a:r>
            <a:r>
              <a:rPr lang="en-US" sz="1200" b="1" dirty="0">
                <a:solidFill>
                  <a:schemeClr val="tx1"/>
                </a:solidFill>
              </a:rPr>
              <a:t>AI chatbots</a:t>
            </a:r>
            <a:r>
              <a:rPr lang="en-US" sz="1200" dirty="0">
                <a:solidFill>
                  <a:schemeClr val="tx1"/>
                </a:solidFill>
              </a:rPr>
              <a:t> like Drift, HubSpot, or ChatGPT-powered bots enhance customer interactions.</a:t>
            </a:r>
          </a:p>
          <a:p>
            <a:pPr>
              <a:buFont typeface="Arial" panose="020B0604020202020204" pitchFamily="34" charset="0"/>
              <a:buChar char="•"/>
            </a:pPr>
            <a:endParaRPr lang="en-US" sz="1200" dirty="0">
              <a:solidFill>
                <a:schemeClr val="tx1"/>
              </a:solidFill>
            </a:endParaRPr>
          </a:p>
          <a:p>
            <a:pPr>
              <a:buNone/>
            </a:pPr>
            <a:r>
              <a:rPr lang="en-US" sz="1200" b="1" dirty="0">
                <a:solidFill>
                  <a:schemeClr val="tx1"/>
                </a:solidFill>
              </a:rPr>
              <a:t>3. Predictive Analytics &amp; Data Insights</a:t>
            </a:r>
          </a:p>
          <a:p>
            <a:pPr>
              <a:buFont typeface="Arial" panose="020B0604020202020204" pitchFamily="34" charset="0"/>
              <a:buChar char="•"/>
            </a:pPr>
            <a:r>
              <a:rPr lang="en-US" sz="1200" dirty="0">
                <a:solidFill>
                  <a:schemeClr val="tx1"/>
                </a:solidFill>
              </a:rPr>
              <a:t>AI analyzes customer data to </a:t>
            </a:r>
            <a:r>
              <a:rPr lang="en-US" sz="1200" b="1" dirty="0">
                <a:solidFill>
                  <a:schemeClr val="tx1"/>
                </a:solidFill>
              </a:rPr>
              <a:t>predict trends, behaviors, and conversion probabilities.</a:t>
            </a:r>
            <a:endParaRPr lang="en-US" sz="1200" dirty="0">
              <a:solidFill>
                <a:schemeClr val="tx1"/>
              </a:solidFill>
            </a:endParaRPr>
          </a:p>
          <a:p>
            <a:pPr>
              <a:buFont typeface="Arial" panose="020B0604020202020204" pitchFamily="34" charset="0"/>
              <a:buChar char="•"/>
            </a:pPr>
            <a:r>
              <a:rPr lang="en-US" sz="1200" dirty="0">
                <a:solidFill>
                  <a:schemeClr val="tx1"/>
                </a:solidFill>
              </a:rPr>
              <a:t>Helps businesses make data-driven decisions to optimize campaigns.</a:t>
            </a:r>
          </a:p>
          <a:p>
            <a:pPr>
              <a:buFont typeface="Arial" panose="020B0604020202020204" pitchFamily="34" charset="0"/>
              <a:buChar char="•"/>
            </a:pPr>
            <a:r>
              <a:rPr lang="en-US" sz="1200" dirty="0">
                <a:solidFill>
                  <a:schemeClr val="tx1"/>
                </a:solidFill>
              </a:rPr>
              <a:t>Example: </a:t>
            </a:r>
            <a:r>
              <a:rPr lang="en-US" sz="1200" b="1" dirty="0">
                <a:solidFill>
                  <a:schemeClr val="tx1"/>
                </a:solidFill>
              </a:rPr>
              <a:t>Google Analytics 4 (GA4) and AI-driven CRM tools</a:t>
            </a:r>
            <a:r>
              <a:rPr lang="en-US" sz="1200" dirty="0">
                <a:solidFill>
                  <a:schemeClr val="tx1"/>
                </a:solidFill>
              </a:rPr>
              <a:t> predict customer trends.</a:t>
            </a:r>
          </a:p>
          <a:p>
            <a:pPr>
              <a:buFont typeface="Arial" panose="020B0604020202020204" pitchFamily="34" charset="0"/>
              <a:buChar char="•"/>
            </a:pPr>
            <a:endParaRPr lang="en-US" sz="1200" dirty="0">
              <a:solidFill>
                <a:schemeClr val="tx1"/>
              </a:solidFill>
            </a:endParaRPr>
          </a:p>
          <a:p>
            <a:pPr>
              <a:buNone/>
            </a:pPr>
            <a:r>
              <a:rPr lang="en-US" sz="1200" b="1" dirty="0">
                <a:solidFill>
                  <a:schemeClr val="tx1"/>
                </a:solidFill>
              </a:rPr>
              <a:t>4. AI-Driven SEO Optimization</a:t>
            </a:r>
          </a:p>
          <a:p>
            <a:pPr>
              <a:buFont typeface="Arial" panose="020B0604020202020204" pitchFamily="34" charset="0"/>
              <a:buChar char="•"/>
            </a:pPr>
            <a:r>
              <a:rPr lang="en-US" sz="1200" dirty="0">
                <a:solidFill>
                  <a:schemeClr val="tx1"/>
                </a:solidFill>
              </a:rPr>
              <a:t>AI tools analyze search trends and recommend the best keywords for ranking.</a:t>
            </a:r>
          </a:p>
          <a:p>
            <a:pPr>
              <a:buFont typeface="Arial" panose="020B0604020202020204" pitchFamily="34" charset="0"/>
              <a:buChar char="•"/>
            </a:pPr>
            <a:r>
              <a:rPr lang="en-US" sz="1200" dirty="0">
                <a:solidFill>
                  <a:schemeClr val="tx1"/>
                </a:solidFill>
              </a:rPr>
              <a:t>Can generate SEO-friendly content and meta tags automatically.</a:t>
            </a:r>
          </a:p>
          <a:p>
            <a:pPr>
              <a:buFont typeface="Arial" panose="020B0604020202020204" pitchFamily="34" charset="0"/>
              <a:buChar char="•"/>
            </a:pPr>
            <a:r>
              <a:rPr lang="en-US" sz="1200" dirty="0">
                <a:solidFill>
                  <a:schemeClr val="tx1"/>
                </a:solidFill>
              </a:rPr>
              <a:t>Example: </a:t>
            </a:r>
            <a:r>
              <a:rPr lang="en-US" sz="1200" b="1" dirty="0">
                <a:solidFill>
                  <a:schemeClr val="tx1"/>
                </a:solidFill>
              </a:rPr>
              <a:t>Surfer SEO, </a:t>
            </a:r>
            <a:r>
              <a:rPr lang="en-US" sz="1200" b="1" dirty="0" err="1">
                <a:solidFill>
                  <a:schemeClr val="tx1"/>
                </a:solidFill>
              </a:rPr>
              <a:t>Clearscope</a:t>
            </a:r>
            <a:r>
              <a:rPr lang="en-US" sz="1200" b="1" dirty="0">
                <a:solidFill>
                  <a:schemeClr val="tx1"/>
                </a:solidFill>
              </a:rPr>
              <a:t>, and SEMrush AI</a:t>
            </a:r>
            <a:r>
              <a:rPr lang="en-US" sz="1200" dirty="0">
                <a:solidFill>
                  <a:schemeClr val="tx1"/>
                </a:solidFill>
              </a:rPr>
              <a:t> help optimize content.</a:t>
            </a:r>
          </a:p>
          <a:p>
            <a:endParaRPr lang="en-US" dirty="0">
              <a:solidFill>
                <a:schemeClr val="tx1"/>
              </a:solidFill>
            </a:endParaRPr>
          </a:p>
        </p:txBody>
      </p:sp>
    </p:spTree>
    <p:extLst>
      <p:ext uri="{BB962C8B-B14F-4D97-AF65-F5344CB8AC3E}">
        <p14:creationId xmlns:p14="http://schemas.microsoft.com/office/powerpoint/2010/main" val="3382045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5">
          <a:extLst>
            <a:ext uri="{FF2B5EF4-FFF2-40B4-BE49-F238E27FC236}">
              <a16:creationId xmlns:a16="http://schemas.microsoft.com/office/drawing/2014/main" id="{D83C1FA2-369F-9DD1-A354-C726F520DCF3}"/>
            </a:ext>
          </a:extLst>
        </p:cNvPr>
        <p:cNvGrpSpPr/>
        <p:nvPr/>
      </p:nvGrpSpPr>
      <p:grpSpPr>
        <a:xfrm>
          <a:off x="0" y="0"/>
          <a:ext cx="0" cy="0"/>
          <a:chOff x="0" y="0"/>
          <a:chExt cx="0" cy="0"/>
        </a:xfrm>
      </p:grpSpPr>
      <p:sp>
        <p:nvSpPr>
          <p:cNvPr id="1996" name="Google Shape;1996;p28">
            <a:extLst>
              <a:ext uri="{FF2B5EF4-FFF2-40B4-BE49-F238E27FC236}">
                <a16:creationId xmlns:a16="http://schemas.microsoft.com/office/drawing/2014/main" id="{B16B0863-59AC-841A-F24C-947B73B1D3B9}"/>
              </a:ext>
            </a:extLst>
          </p:cNvPr>
          <p:cNvSpPr txBox="1">
            <a:spLocks noGrp="1"/>
          </p:cNvSpPr>
          <p:nvPr>
            <p:ph type="title"/>
          </p:nvPr>
        </p:nvSpPr>
        <p:spPr>
          <a:xfrm>
            <a:off x="-68580" y="15388"/>
            <a:ext cx="928116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t>How Can AI help with business digital marketing?</a:t>
            </a:r>
            <a:endParaRPr sz="2400" dirty="0"/>
          </a:p>
        </p:txBody>
      </p:sp>
      <p:sp>
        <p:nvSpPr>
          <p:cNvPr id="3" name="TextBox 2">
            <a:extLst>
              <a:ext uri="{FF2B5EF4-FFF2-40B4-BE49-F238E27FC236}">
                <a16:creationId xmlns:a16="http://schemas.microsoft.com/office/drawing/2014/main" id="{9975D860-B093-CA8D-EE31-7C178771F9F3}"/>
              </a:ext>
            </a:extLst>
          </p:cNvPr>
          <p:cNvSpPr txBox="1"/>
          <p:nvPr/>
        </p:nvSpPr>
        <p:spPr>
          <a:xfrm>
            <a:off x="5450959" y="4912668"/>
            <a:ext cx="2502608" cy="215444"/>
          </a:xfrm>
          <a:prstGeom prst="rect">
            <a:avLst/>
          </a:prstGeom>
          <a:noFill/>
        </p:spPr>
        <p:txBody>
          <a:bodyPr wrap="none" rtlCol="0">
            <a:spAutoFit/>
          </a:bodyPr>
          <a:lstStyle/>
          <a:p>
            <a:r>
              <a:rPr lang="en-US" sz="800" dirty="0">
                <a:solidFill>
                  <a:schemeClr val="tx1"/>
                </a:solidFill>
              </a:rPr>
              <a:t>Source: https://zapier.com/apps/categories/ai-tools</a:t>
            </a:r>
          </a:p>
        </p:txBody>
      </p:sp>
      <p:sp>
        <p:nvSpPr>
          <p:cNvPr id="5" name="TextBox 4">
            <a:extLst>
              <a:ext uri="{FF2B5EF4-FFF2-40B4-BE49-F238E27FC236}">
                <a16:creationId xmlns:a16="http://schemas.microsoft.com/office/drawing/2014/main" id="{9078729F-49A6-0F40-354A-8A933FD8BE15}"/>
              </a:ext>
            </a:extLst>
          </p:cNvPr>
          <p:cNvSpPr txBox="1"/>
          <p:nvPr/>
        </p:nvSpPr>
        <p:spPr>
          <a:xfrm>
            <a:off x="133882" y="996051"/>
            <a:ext cx="8876236" cy="3539430"/>
          </a:xfrm>
          <a:prstGeom prst="rect">
            <a:avLst/>
          </a:prstGeom>
          <a:noFill/>
        </p:spPr>
        <p:txBody>
          <a:bodyPr wrap="square" rtlCol="0">
            <a:spAutoFit/>
          </a:bodyPr>
          <a:lstStyle/>
          <a:p>
            <a:pPr>
              <a:buNone/>
            </a:pPr>
            <a:r>
              <a:rPr lang="en-US" b="1" dirty="0">
                <a:solidFill>
                  <a:schemeClr val="tx1"/>
                </a:solidFill>
              </a:rPr>
              <a:t>5. Automated Ad Targeting &amp; Bidding</a:t>
            </a:r>
          </a:p>
          <a:p>
            <a:pPr>
              <a:buFont typeface="Arial" panose="020B0604020202020204" pitchFamily="34" charset="0"/>
              <a:buChar char="•"/>
            </a:pPr>
            <a:r>
              <a:rPr lang="en-US" dirty="0">
                <a:solidFill>
                  <a:schemeClr val="tx1"/>
                </a:solidFill>
              </a:rPr>
              <a:t>AI optimizes </a:t>
            </a:r>
            <a:r>
              <a:rPr lang="en-US" b="1" dirty="0">
                <a:solidFill>
                  <a:schemeClr val="tx1"/>
                </a:solidFill>
              </a:rPr>
              <a:t>Google Ads, Facebook Ads, and Instagram Ads</a:t>
            </a:r>
            <a:r>
              <a:rPr lang="en-US" dirty="0">
                <a:solidFill>
                  <a:schemeClr val="tx1"/>
                </a:solidFill>
              </a:rPr>
              <a:t> by automatically adjusting bids based on performance.</a:t>
            </a:r>
          </a:p>
          <a:p>
            <a:pPr>
              <a:buFont typeface="Arial" panose="020B0604020202020204" pitchFamily="34" charset="0"/>
              <a:buChar char="•"/>
            </a:pPr>
            <a:r>
              <a:rPr lang="en-US" dirty="0">
                <a:solidFill>
                  <a:schemeClr val="tx1"/>
                </a:solidFill>
              </a:rPr>
              <a:t>AI helps businesses target the </a:t>
            </a:r>
            <a:r>
              <a:rPr lang="en-US" b="1" dirty="0">
                <a:solidFill>
                  <a:schemeClr val="tx1"/>
                </a:solidFill>
              </a:rPr>
              <a:t>right audience at the right time</a:t>
            </a:r>
            <a:r>
              <a:rPr lang="en-US" dirty="0">
                <a:solidFill>
                  <a:schemeClr val="tx1"/>
                </a:solidFill>
              </a:rPr>
              <a:t> using behavioral analysis.</a:t>
            </a:r>
          </a:p>
          <a:p>
            <a:pPr>
              <a:buFont typeface="Arial" panose="020B0604020202020204" pitchFamily="34" charset="0"/>
              <a:buChar char="•"/>
            </a:pPr>
            <a:r>
              <a:rPr lang="en-US" dirty="0">
                <a:solidFill>
                  <a:schemeClr val="tx1"/>
                </a:solidFill>
              </a:rPr>
              <a:t>Example: </a:t>
            </a:r>
            <a:r>
              <a:rPr lang="en-US" b="1" dirty="0">
                <a:solidFill>
                  <a:schemeClr val="tx1"/>
                </a:solidFill>
              </a:rPr>
              <a:t>Google Performance Max and Facebook AI Targeting</a:t>
            </a:r>
            <a:r>
              <a:rPr lang="en-US" dirty="0">
                <a:solidFill>
                  <a:schemeClr val="tx1"/>
                </a:solidFill>
              </a:rPr>
              <a:t> improve ROI.</a:t>
            </a:r>
          </a:p>
          <a:p>
            <a:pPr>
              <a:buFont typeface="Arial" panose="020B0604020202020204" pitchFamily="34" charset="0"/>
              <a:buChar char="•"/>
            </a:pPr>
            <a:endParaRPr lang="en-US" dirty="0">
              <a:solidFill>
                <a:schemeClr val="tx1"/>
              </a:solidFill>
            </a:endParaRPr>
          </a:p>
          <a:p>
            <a:pPr>
              <a:buNone/>
            </a:pPr>
            <a:r>
              <a:rPr lang="en-US" b="1" dirty="0">
                <a:solidFill>
                  <a:schemeClr val="tx1"/>
                </a:solidFill>
              </a:rPr>
              <a:t>6. AI for Social Media Marketing</a:t>
            </a:r>
          </a:p>
          <a:p>
            <a:pPr>
              <a:buFont typeface="Arial" panose="020B0604020202020204" pitchFamily="34" charset="0"/>
              <a:buChar char="•"/>
            </a:pPr>
            <a:r>
              <a:rPr lang="en-US" dirty="0">
                <a:solidFill>
                  <a:schemeClr val="tx1"/>
                </a:solidFill>
              </a:rPr>
              <a:t>AI can schedule and optimize social media posts for the best engagement.</a:t>
            </a:r>
          </a:p>
          <a:p>
            <a:pPr>
              <a:buFont typeface="Arial" panose="020B0604020202020204" pitchFamily="34" charset="0"/>
              <a:buChar char="•"/>
            </a:pPr>
            <a:r>
              <a:rPr lang="en-US" dirty="0">
                <a:solidFill>
                  <a:schemeClr val="tx1"/>
                </a:solidFill>
              </a:rPr>
              <a:t>Helps businesses </a:t>
            </a:r>
            <a:r>
              <a:rPr lang="en-US" b="1" dirty="0">
                <a:solidFill>
                  <a:schemeClr val="tx1"/>
                </a:solidFill>
              </a:rPr>
              <a:t>analyze audience behavior and track competitors.</a:t>
            </a:r>
            <a:endParaRPr lang="en-US" dirty="0">
              <a:solidFill>
                <a:schemeClr val="tx1"/>
              </a:solidFill>
            </a:endParaRPr>
          </a:p>
          <a:p>
            <a:pPr>
              <a:buFont typeface="Arial" panose="020B0604020202020204" pitchFamily="34" charset="0"/>
              <a:buChar char="•"/>
            </a:pPr>
            <a:r>
              <a:rPr lang="en-US" dirty="0">
                <a:solidFill>
                  <a:schemeClr val="tx1"/>
                </a:solidFill>
              </a:rPr>
              <a:t>Example: </a:t>
            </a:r>
            <a:r>
              <a:rPr lang="en-US" b="1" dirty="0">
                <a:solidFill>
                  <a:schemeClr val="tx1"/>
                </a:solidFill>
              </a:rPr>
              <a:t>Hootsuite AI, Buffer, and Sprout Social</a:t>
            </a:r>
            <a:r>
              <a:rPr lang="en-US" dirty="0">
                <a:solidFill>
                  <a:schemeClr val="tx1"/>
                </a:solidFill>
              </a:rPr>
              <a:t> use AI to optimize social media campaigns.</a:t>
            </a:r>
          </a:p>
          <a:p>
            <a:pPr>
              <a:buFont typeface="Arial" panose="020B0604020202020204" pitchFamily="34" charset="0"/>
              <a:buChar char="•"/>
            </a:pPr>
            <a:endParaRPr lang="en-US" dirty="0">
              <a:solidFill>
                <a:schemeClr val="tx1"/>
              </a:solidFill>
            </a:endParaRPr>
          </a:p>
          <a:p>
            <a:pPr>
              <a:buNone/>
            </a:pPr>
            <a:r>
              <a:rPr lang="en-US" b="1" dirty="0">
                <a:solidFill>
                  <a:schemeClr val="tx1"/>
                </a:solidFill>
              </a:rPr>
              <a:t>7. AI-Powered Email Marketing</a:t>
            </a:r>
          </a:p>
          <a:p>
            <a:pPr>
              <a:buFont typeface="Arial" panose="020B0604020202020204" pitchFamily="34" charset="0"/>
              <a:buChar char="•"/>
            </a:pPr>
            <a:r>
              <a:rPr lang="en-US" dirty="0">
                <a:solidFill>
                  <a:schemeClr val="tx1"/>
                </a:solidFill>
              </a:rPr>
              <a:t>AI analyzes customer interactions to </a:t>
            </a:r>
            <a:r>
              <a:rPr lang="en-US" b="1" dirty="0">
                <a:solidFill>
                  <a:schemeClr val="tx1"/>
                </a:solidFill>
              </a:rPr>
              <a:t>send personalized email campaigns.</a:t>
            </a:r>
            <a:endParaRPr lang="en-US" dirty="0">
              <a:solidFill>
                <a:schemeClr val="tx1"/>
              </a:solidFill>
            </a:endParaRPr>
          </a:p>
          <a:p>
            <a:pPr>
              <a:buFont typeface="Arial" panose="020B0604020202020204" pitchFamily="34" charset="0"/>
              <a:buChar char="•"/>
            </a:pPr>
            <a:r>
              <a:rPr lang="en-US" dirty="0">
                <a:solidFill>
                  <a:schemeClr val="tx1"/>
                </a:solidFill>
              </a:rPr>
              <a:t>Can predict the </a:t>
            </a:r>
            <a:r>
              <a:rPr lang="en-US" b="1" dirty="0">
                <a:solidFill>
                  <a:schemeClr val="tx1"/>
                </a:solidFill>
              </a:rPr>
              <a:t>best time to send emails</a:t>
            </a:r>
            <a:r>
              <a:rPr lang="en-US" dirty="0">
                <a:solidFill>
                  <a:schemeClr val="tx1"/>
                </a:solidFill>
              </a:rPr>
              <a:t> for maximum engagement.</a:t>
            </a:r>
          </a:p>
          <a:p>
            <a:pPr>
              <a:buFont typeface="Arial" panose="020B0604020202020204" pitchFamily="34" charset="0"/>
              <a:buChar char="•"/>
            </a:pPr>
            <a:r>
              <a:rPr lang="en-US" dirty="0">
                <a:solidFill>
                  <a:schemeClr val="tx1"/>
                </a:solidFill>
              </a:rPr>
              <a:t>Example: </a:t>
            </a:r>
            <a:r>
              <a:rPr lang="en-US" b="1" dirty="0">
                <a:solidFill>
                  <a:schemeClr val="tx1"/>
                </a:solidFill>
              </a:rPr>
              <a:t>Mailchimp AI, HubSpot, and </a:t>
            </a:r>
            <a:r>
              <a:rPr lang="en-US" b="1" dirty="0" err="1">
                <a:solidFill>
                  <a:schemeClr val="tx1"/>
                </a:solidFill>
              </a:rPr>
              <a:t>ActiveCampaign</a:t>
            </a:r>
            <a:r>
              <a:rPr lang="en-US" dirty="0">
                <a:solidFill>
                  <a:schemeClr val="tx1"/>
                </a:solidFill>
              </a:rPr>
              <a:t> offer AI-driven email automation.</a:t>
            </a:r>
          </a:p>
          <a:p>
            <a:endParaRPr lang="en-US" dirty="0">
              <a:solidFill>
                <a:schemeClr val="tx1"/>
              </a:solidFill>
            </a:endParaRPr>
          </a:p>
        </p:txBody>
      </p:sp>
    </p:spTree>
    <p:extLst>
      <p:ext uri="{BB962C8B-B14F-4D97-AF65-F5344CB8AC3E}">
        <p14:creationId xmlns:p14="http://schemas.microsoft.com/office/powerpoint/2010/main" val="1447237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5">
          <a:extLst>
            <a:ext uri="{FF2B5EF4-FFF2-40B4-BE49-F238E27FC236}">
              <a16:creationId xmlns:a16="http://schemas.microsoft.com/office/drawing/2014/main" id="{5A680309-5B28-B445-9AC2-B42028B3CD7A}"/>
            </a:ext>
          </a:extLst>
        </p:cNvPr>
        <p:cNvGrpSpPr/>
        <p:nvPr/>
      </p:nvGrpSpPr>
      <p:grpSpPr>
        <a:xfrm>
          <a:off x="0" y="0"/>
          <a:ext cx="0" cy="0"/>
          <a:chOff x="0" y="0"/>
          <a:chExt cx="0" cy="0"/>
        </a:xfrm>
      </p:grpSpPr>
      <p:sp>
        <p:nvSpPr>
          <p:cNvPr id="1996" name="Google Shape;1996;p28">
            <a:extLst>
              <a:ext uri="{FF2B5EF4-FFF2-40B4-BE49-F238E27FC236}">
                <a16:creationId xmlns:a16="http://schemas.microsoft.com/office/drawing/2014/main" id="{65EA8550-4B21-4505-DFDC-3F2296C2CE33}"/>
              </a:ext>
            </a:extLst>
          </p:cNvPr>
          <p:cNvSpPr txBox="1">
            <a:spLocks noGrp="1"/>
          </p:cNvSpPr>
          <p:nvPr>
            <p:ph type="title"/>
          </p:nvPr>
        </p:nvSpPr>
        <p:spPr>
          <a:xfrm>
            <a:off x="-68580" y="15388"/>
            <a:ext cx="928116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t>How Can AI help with business digital marketing?</a:t>
            </a:r>
            <a:endParaRPr sz="2400" dirty="0"/>
          </a:p>
        </p:txBody>
      </p:sp>
      <p:sp>
        <p:nvSpPr>
          <p:cNvPr id="3" name="TextBox 2">
            <a:extLst>
              <a:ext uri="{FF2B5EF4-FFF2-40B4-BE49-F238E27FC236}">
                <a16:creationId xmlns:a16="http://schemas.microsoft.com/office/drawing/2014/main" id="{94047D6E-CFCA-2801-D73A-4F9D9574C14F}"/>
              </a:ext>
            </a:extLst>
          </p:cNvPr>
          <p:cNvSpPr txBox="1"/>
          <p:nvPr/>
        </p:nvSpPr>
        <p:spPr>
          <a:xfrm>
            <a:off x="5450959" y="4912668"/>
            <a:ext cx="2502608" cy="215444"/>
          </a:xfrm>
          <a:prstGeom prst="rect">
            <a:avLst/>
          </a:prstGeom>
          <a:noFill/>
        </p:spPr>
        <p:txBody>
          <a:bodyPr wrap="none" rtlCol="0">
            <a:spAutoFit/>
          </a:bodyPr>
          <a:lstStyle/>
          <a:p>
            <a:r>
              <a:rPr lang="en-US" sz="800" dirty="0">
                <a:solidFill>
                  <a:schemeClr val="tx1"/>
                </a:solidFill>
              </a:rPr>
              <a:t>Source: https://zapier.com/apps/categories/ai-tools</a:t>
            </a:r>
          </a:p>
        </p:txBody>
      </p:sp>
      <p:sp>
        <p:nvSpPr>
          <p:cNvPr id="5" name="TextBox 4">
            <a:extLst>
              <a:ext uri="{FF2B5EF4-FFF2-40B4-BE49-F238E27FC236}">
                <a16:creationId xmlns:a16="http://schemas.microsoft.com/office/drawing/2014/main" id="{11F2D974-D51E-6E0E-965F-C91109E32246}"/>
              </a:ext>
            </a:extLst>
          </p:cNvPr>
          <p:cNvSpPr txBox="1"/>
          <p:nvPr/>
        </p:nvSpPr>
        <p:spPr>
          <a:xfrm>
            <a:off x="133882" y="996051"/>
            <a:ext cx="8876236" cy="3754874"/>
          </a:xfrm>
          <a:prstGeom prst="rect">
            <a:avLst/>
          </a:prstGeom>
          <a:noFill/>
        </p:spPr>
        <p:txBody>
          <a:bodyPr wrap="square" rtlCol="0">
            <a:spAutoFit/>
          </a:bodyPr>
          <a:lstStyle/>
          <a:p>
            <a:pPr>
              <a:buNone/>
            </a:pPr>
            <a:r>
              <a:rPr lang="en-US" b="1" dirty="0">
                <a:solidFill>
                  <a:schemeClr val="tx1"/>
                </a:solidFill>
              </a:rPr>
              <a:t>8. AI-Enhanced Visual and Video Marketing</a:t>
            </a:r>
          </a:p>
          <a:p>
            <a:pPr>
              <a:buFont typeface="Arial" panose="020B0604020202020204" pitchFamily="34" charset="0"/>
              <a:buChar char="•"/>
            </a:pPr>
            <a:r>
              <a:rPr lang="en-US" dirty="0">
                <a:solidFill>
                  <a:schemeClr val="tx1"/>
                </a:solidFill>
              </a:rPr>
              <a:t>AI creates video content, generates subtitles, and enhances video editing.</a:t>
            </a:r>
          </a:p>
          <a:p>
            <a:pPr>
              <a:buFont typeface="Arial" panose="020B0604020202020204" pitchFamily="34" charset="0"/>
              <a:buChar char="•"/>
            </a:pPr>
            <a:r>
              <a:rPr lang="en-US" dirty="0">
                <a:solidFill>
                  <a:schemeClr val="tx1"/>
                </a:solidFill>
              </a:rPr>
              <a:t>AI image recognition helps in </a:t>
            </a:r>
            <a:r>
              <a:rPr lang="en-US" b="1" dirty="0">
                <a:solidFill>
                  <a:schemeClr val="tx1"/>
                </a:solidFill>
              </a:rPr>
              <a:t>better ad placement and audience targeting.</a:t>
            </a:r>
            <a:endParaRPr lang="en-US" dirty="0">
              <a:solidFill>
                <a:schemeClr val="tx1"/>
              </a:solidFill>
            </a:endParaRPr>
          </a:p>
          <a:p>
            <a:pPr>
              <a:buFont typeface="Arial" panose="020B0604020202020204" pitchFamily="34" charset="0"/>
              <a:buChar char="•"/>
            </a:pPr>
            <a:r>
              <a:rPr lang="en-US" dirty="0">
                <a:solidFill>
                  <a:schemeClr val="tx1"/>
                </a:solidFill>
              </a:rPr>
              <a:t>Example: </a:t>
            </a:r>
            <a:r>
              <a:rPr lang="en-US" b="1" dirty="0" err="1">
                <a:solidFill>
                  <a:schemeClr val="tx1"/>
                </a:solidFill>
              </a:rPr>
              <a:t>Synthesia</a:t>
            </a:r>
            <a:r>
              <a:rPr lang="en-US" b="1" dirty="0">
                <a:solidFill>
                  <a:schemeClr val="tx1"/>
                </a:solidFill>
              </a:rPr>
              <a:t> AI creates AI-generated videos, and Canva AI automates design tasks.</a:t>
            </a:r>
          </a:p>
          <a:p>
            <a:pPr>
              <a:buFont typeface="Arial" panose="020B0604020202020204" pitchFamily="34" charset="0"/>
              <a:buChar char="•"/>
            </a:pPr>
            <a:endParaRPr lang="en-US" dirty="0">
              <a:solidFill>
                <a:schemeClr val="tx1"/>
              </a:solidFill>
            </a:endParaRPr>
          </a:p>
          <a:p>
            <a:pPr>
              <a:buNone/>
            </a:pPr>
            <a:r>
              <a:rPr lang="en-US" b="1" dirty="0">
                <a:solidFill>
                  <a:schemeClr val="tx1"/>
                </a:solidFill>
              </a:rPr>
              <a:t>9. Voice Search &amp; Conversational AI</a:t>
            </a:r>
          </a:p>
          <a:p>
            <a:pPr>
              <a:buFont typeface="Arial" panose="020B0604020202020204" pitchFamily="34" charset="0"/>
              <a:buChar char="•"/>
            </a:pPr>
            <a:r>
              <a:rPr lang="en-US" dirty="0">
                <a:solidFill>
                  <a:schemeClr val="tx1"/>
                </a:solidFill>
              </a:rPr>
              <a:t>AI optimizes websites for </a:t>
            </a:r>
            <a:r>
              <a:rPr lang="en-US" b="1" dirty="0">
                <a:solidFill>
                  <a:schemeClr val="tx1"/>
                </a:solidFill>
              </a:rPr>
              <a:t>voice search (Alexa, Google Assistant, Siri).</a:t>
            </a:r>
            <a:endParaRPr lang="en-US" dirty="0">
              <a:solidFill>
                <a:schemeClr val="tx1"/>
              </a:solidFill>
            </a:endParaRPr>
          </a:p>
          <a:p>
            <a:pPr>
              <a:buFont typeface="Arial" panose="020B0604020202020204" pitchFamily="34" charset="0"/>
              <a:buChar char="•"/>
            </a:pPr>
            <a:r>
              <a:rPr lang="en-US" dirty="0">
                <a:solidFill>
                  <a:schemeClr val="tx1"/>
                </a:solidFill>
              </a:rPr>
              <a:t>Businesses can use AI-powered </a:t>
            </a:r>
            <a:r>
              <a:rPr lang="en-US" b="1" dirty="0">
                <a:solidFill>
                  <a:schemeClr val="tx1"/>
                </a:solidFill>
              </a:rPr>
              <a:t>chatbots and voice assistants</a:t>
            </a:r>
            <a:r>
              <a:rPr lang="en-US" dirty="0">
                <a:solidFill>
                  <a:schemeClr val="tx1"/>
                </a:solidFill>
              </a:rPr>
              <a:t> to improve engagement.</a:t>
            </a:r>
          </a:p>
          <a:p>
            <a:pPr>
              <a:buFont typeface="Arial" panose="020B0604020202020204" pitchFamily="34" charset="0"/>
              <a:buChar char="•"/>
            </a:pPr>
            <a:r>
              <a:rPr lang="en-US" dirty="0">
                <a:solidFill>
                  <a:schemeClr val="tx1"/>
                </a:solidFill>
              </a:rPr>
              <a:t>Example: </a:t>
            </a:r>
            <a:r>
              <a:rPr lang="en-US" b="1" dirty="0" err="1">
                <a:solidFill>
                  <a:schemeClr val="tx1"/>
                </a:solidFill>
              </a:rPr>
              <a:t>Dialogflow</a:t>
            </a:r>
            <a:r>
              <a:rPr lang="en-US" b="1" dirty="0">
                <a:solidFill>
                  <a:schemeClr val="tx1"/>
                </a:solidFill>
              </a:rPr>
              <a:t> and </a:t>
            </a:r>
            <a:r>
              <a:rPr lang="en-US" b="1" dirty="0" err="1">
                <a:solidFill>
                  <a:schemeClr val="tx1"/>
                </a:solidFill>
              </a:rPr>
              <a:t>Voiceflow</a:t>
            </a:r>
            <a:r>
              <a:rPr lang="en-US" dirty="0">
                <a:solidFill>
                  <a:schemeClr val="tx1"/>
                </a:solidFill>
              </a:rPr>
              <a:t> help businesses implement conversational AI.</a:t>
            </a:r>
          </a:p>
          <a:p>
            <a:pPr>
              <a:buFont typeface="Arial" panose="020B0604020202020204" pitchFamily="34" charset="0"/>
              <a:buChar char="•"/>
            </a:pPr>
            <a:endParaRPr lang="en-US" dirty="0">
              <a:solidFill>
                <a:schemeClr val="tx1"/>
              </a:solidFill>
            </a:endParaRPr>
          </a:p>
          <a:p>
            <a:pPr>
              <a:buNone/>
            </a:pPr>
            <a:r>
              <a:rPr lang="en-US" b="1" dirty="0">
                <a:solidFill>
                  <a:schemeClr val="tx1"/>
                </a:solidFill>
              </a:rPr>
              <a:t>10. AI for Lead Generation &amp; Sales Forecasting</a:t>
            </a:r>
          </a:p>
          <a:p>
            <a:pPr>
              <a:buFont typeface="Arial" panose="020B0604020202020204" pitchFamily="34" charset="0"/>
              <a:buChar char="•"/>
            </a:pPr>
            <a:r>
              <a:rPr lang="en-US" dirty="0">
                <a:solidFill>
                  <a:schemeClr val="tx1"/>
                </a:solidFill>
              </a:rPr>
              <a:t>AI identifies </a:t>
            </a:r>
            <a:r>
              <a:rPr lang="en-US" b="1" dirty="0">
                <a:solidFill>
                  <a:schemeClr val="tx1"/>
                </a:solidFill>
              </a:rPr>
              <a:t>potential leads</a:t>
            </a:r>
            <a:r>
              <a:rPr lang="en-US" dirty="0">
                <a:solidFill>
                  <a:schemeClr val="tx1"/>
                </a:solidFill>
              </a:rPr>
              <a:t> based on customer data and behavior.</a:t>
            </a:r>
          </a:p>
          <a:p>
            <a:pPr>
              <a:buFont typeface="Arial" panose="020B0604020202020204" pitchFamily="34" charset="0"/>
              <a:buChar char="•"/>
            </a:pPr>
            <a:r>
              <a:rPr lang="en-US" dirty="0">
                <a:solidFill>
                  <a:schemeClr val="tx1"/>
                </a:solidFill>
              </a:rPr>
              <a:t>Predicts sales trends and suggests personalized marketing strategies.</a:t>
            </a:r>
          </a:p>
          <a:p>
            <a:pPr>
              <a:buFont typeface="Arial" panose="020B0604020202020204" pitchFamily="34" charset="0"/>
              <a:buChar char="•"/>
            </a:pPr>
            <a:r>
              <a:rPr lang="en-US" dirty="0">
                <a:solidFill>
                  <a:schemeClr val="tx1"/>
                </a:solidFill>
              </a:rPr>
              <a:t>Example: </a:t>
            </a:r>
            <a:r>
              <a:rPr lang="en-US" b="1" dirty="0">
                <a:solidFill>
                  <a:schemeClr val="tx1"/>
                </a:solidFill>
              </a:rPr>
              <a:t>HubSpot AI, Zoho CRM AI, and Salesforce Einstein</a:t>
            </a:r>
            <a:r>
              <a:rPr lang="en-US" dirty="0">
                <a:solidFill>
                  <a:schemeClr val="tx1"/>
                </a:solidFill>
              </a:rPr>
              <a:t> help with lead generation.</a:t>
            </a:r>
          </a:p>
          <a:p>
            <a:pPr>
              <a:buFont typeface="Arial" panose="020B0604020202020204" pitchFamily="34" charset="0"/>
              <a:buChar char="•"/>
            </a:pPr>
            <a:endParaRPr lang="en-US" dirty="0">
              <a:solidFill>
                <a:schemeClr val="tx1"/>
              </a:solidFill>
            </a:endParaRPr>
          </a:p>
          <a:p>
            <a:pPr>
              <a:buFont typeface="Arial" panose="020B0604020202020204" pitchFamily="34" charset="0"/>
              <a:buChar char="•"/>
            </a:pPr>
            <a:r>
              <a:rPr lang="en-US" b="1" dirty="0">
                <a:solidFill>
                  <a:schemeClr val="tx1"/>
                </a:solidFill>
              </a:rPr>
              <a:t>11. AI for Business Task Automation (auto write blogs, auto post blog, auto respond to customer, </a:t>
            </a:r>
            <a:r>
              <a:rPr lang="en-US" b="1" dirty="0" err="1">
                <a:solidFill>
                  <a:schemeClr val="tx1"/>
                </a:solidFill>
              </a:rPr>
              <a:t>etc</a:t>
            </a:r>
            <a:r>
              <a:rPr lang="en-US" b="1" dirty="0">
                <a:solidFill>
                  <a:schemeClr val="tx1"/>
                </a:solidFill>
              </a:rPr>
              <a:t> )</a:t>
            </a:r>
          </a:p>
          <a:p>
            <a:endParaRPr lang="en-US" dirty="0">
              <a:solidFill>
                <a:schemeClr val="tx1"/>
              </a:solidFill>
            </a:endParaRPr>
          </a:p>
        </p:txBody>
      </p:sp>
    </p:spTree>
    <p:extLst>
      <p:ext uri="{BB962C8B-B14F-4D97-AF65-F5344CB8AC3E}">
        <p14:creationId xmlns:p14="http://schemas.microsoft.com/office/powerpoint/2010/main" val="587806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5">
          <a:extLst>
            <a:ext uri="{FF2B5EF4-FFF2-40B4-BE49-F238E27FC236}">
              <a16:creationId xmlns:a16="http://schemas.microsoft.com/office/drawing/2014/main" id="{71E273D0-9A74-7452-5466-11A5318095C7}"/>
            </a:ext>
          </a:extLst>
        </p:cNvPr>
        <p:cNvGrpSpPr/>
        <p:nvPr/>
      </p:nvGrpSpPr>
      <p:grpSpPr>
        <a:xfrm>
          <a:off x="0" y="0"/>
          <a:ext cx="0" cy="0"/>
          <a:chOff x="0" y="0"/>
          <a:chExt cx="0" cy="0"/>
        </a:xfrm>
      </p:grpSpPr>
      <p:pic>
        <p:nvPicPr>
          <p:cNvPr id="27" name="Picture 26">
            <a:extLst>
              <a:ext uri="{FF2B5EF4-FFF2-40B4-BE49-F238E27FC236}">
                <a16:creationId xmlns:a16="http://schemas.microsoft.com/office/drawing/2014/main" id="{4FF22761-2A0E-1FC6-A033-A51D98E09D10}"/>
              </a:ext>
            </a:extLst>
          </p:cNvPr>
          <p:cNvPicPr>
            <a:picLocks noChangeAspect="1"/>
          </p:cNvPicPr>
          <p:nvPr/>
        </p:nvPicPr>
        <p:blipFill>
          <a:blip r:embed="rId3"/>
          <a:stretch>
            <a:fillRect/>
          </a:stretch>
        </p:blipFill>
        <p:spPr>
          <a:xfrm>
            <a:off x="749735" y="437806"/>
            <a:ext cx="7644529" cy="4103714"/>
          </a:xfrm>
          <a:prstGeom prst="rect">
            <a:avLst/>
          </a:prstGeom>
        </p:spPr>
      </p:pic>
    </p:spTree>
    <p:extLst>
      <p:ext uri="{BB962C8B-B14F-4D97-AF65-F5344CB8AC3E}">
        <p14:creationId xmlns:p14="http://schemas.microsoft.com/office/powerpoint/2010/main" val="4025353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95">
          <a:extLst>
            <a:ext uri="{FF2B5EF4-FFF2-40B4-BE49-F238E27FC236}">
              <a16:creationId xmlns:a16="http://schemas.microsoft.com/office/drawing/2014/main" id="{8C8225B5-B6C3-A25F-6CFE-1B8AA9145A7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DDC5546-6C2B-558B-9A07-3352B22AE5EC}"/>
              </a:ext>
            </a:extLst>
          </p:cNvPr>
          <p:cNvPicPr>
            <a:picLocks noChangeAspect="1"/>
          </p:cNvPicPr>
          <p:nvPr/>
        </p:nvPicPr>
        <p:blipFill>
          <a:blip r:embed="rId3"/>
          <a:stretch>
            <a:fillRect/>
          </a:stretch>
        </p:blipFill>
        <p:spPr>
          <a:xfrm>
            <a:off x="2807995" y="60960"/>
            <a:ext cx="3528010" cy="4899660"/>
          </a:xfrm>
          <a:prstGeom prst="rect">
            <a:avLst/>
          </a:prstGeom>
        </p:spPr>
      </p:pic>
    </p:spTree>
    <p:extLst>
      <p:ext uri="{BB962C8B-B14F-4D97-AF65-F5344CB8AC3E}">
        <p14:creationId xmlns:p14="http://schemas.microsoft.com/office/powerpoint/2010/main" val="770066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95">
          <a:extLst>
            <a:ext uri="{FF2B5EF4-FFF2-40B4-BE49-F238E27FC236}">
              <a16:creationId xmlns:a16="http://schemas.microsoft.com/office/drawing/2014/main" id="{9FCC2247-B8EC-36D3-2318-553F90B01A7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6B55B9B-C85A-952B-EE60-15702AB3EC09}"/>
              </a:ext>
            </a:extLst>
          </p:cNvPr>
          <p:cNvPicPr>
            <a:picLocks noChangeAspect="1"/>
          </p:cNvPicPr>
          <p:nvPr/>
        </p:nvPicPr>
        <p:blipFill>
          <a:blip r:embed="rId3"/>
          <a:stretch>
            <a:fillRect/>
          </a:stretch>
        </p:blipFill>
        <p:spPr>
          <a:xfrm>
            <a:off x="284806" y="205354"/>
            <a:ext cx="5434947" cy="4732792"/>
          </a:xfrm>
          <a:prstGeom prst="rect">
            <a:avLst/>
          </a:prstGeom>
        </p:spPr>
      </p:pic>
      <p:sp>
        <p:nvSpPr>
          <p:cNvPr id="5" name="TextBox 4">
            <a:extLst>
              <a:ext uri="{FF2B5EF4-FFF2-40B4-BE49-F238E27FC236}">
                <a16:creationId xmlns:a16="http://schemas.microsoft.com/office/drawing/2014/main" id="{D67EC867-CEE7-2A64-C404-028165A82EE5}"/>
              </a:ext>
            </a:extLst>
          </p:cNvPr>
          <p:cNvSpPr txBox="1"/>
          <p:nvPr/>
        </p:nvSpPr>
        <p:spPr>
          <a:xfrm>
            <a:off x="5852160" y="929640"/>
            <a:ext cx="2913710" cy="2246769"/>
          </a:xfrm>
          <a:prstGeom prst="rect">
            <a:avLst/>
          </a:prstGeom>
          <a:noFill/>
        </p:spPr>
        <p:txBody>
          <a:bodyPr wrap="square" rtlCol="0">
            <a:spAutoFit/>
          </a:bodyPr>
          <a:lstStyle/>
          <a:p>
            <a:pPr>
              <a:buFont typeface="Arial" panose="020B0604020202020204" pitchFamily="34" charset="0"/>
              <a:buChar char="•"/>
            </a:pPr>
            <a:r>
              <a:rPr lang="en-US" b="1" dirty="0">
                <a:solidFill>
                  <a:schemeClr val="tx1"/>
                </a:solidFill>
              </a:rPr>
              <a:t>Use ChatGPT</a:t>
            </a:r>
            <a:r>
              <a:rPr lang="en-US" dirty="0">
                <a:solidFill>
                  <a:schemeClr val="tx1"/>
                </a:solidFill>
              </a:rPr>
              <a:t> for content creation, AI chatbots, and social media posts.</a:t>
            </a:r>
          </a:p>
          <a:p>
            <a:pPr>
              <a:buFont typeface="Arial" panose="020B0604020202020204" pitchFamily="34" charset="0"/>
              <a:buChar char="•"/>
            </a:pPr>
            <a:r>
              <a:rPr lang="en-US" b="1" dirty="0">
                <a:solidFill>
                  <a:schemeClr val="tx1"/>
                </a:solidFill>
              </a:rPr>
              <a:t>Use Google Gemini</a:t>
            </a:r>
            <a:r>
              <a:rPr lang="en-US" dirty="0">
                <a:solidFill>
                  <a:schemeClr val="tx1"/>
                </a:solidFill>
              </a:rPr>
              <a:t> for SEO, Google Ads, and research-driven content.</a:t>
            </a:r>
          </a:p>
          <a:p>
            <a:pPr>
              <a:buFont typeface="Arial" panose="020B0604020202020204" pitchFamily="34" charset="0"/>
              <a:buChar char="•"/>
            </a:pPr>
            <a:r>
              <a:rPr lang="en-US" b="1" dirty="0">
                <a:solidFill>
                  <a:schemeClr val="tx1"/>
                </a:solidFill>
              </a:rPr>
              <a:t>Use Bing Copilot</a:t>
            </a:r>
            <a:r>
              <a:rPr lang="en-US" dirty="0">
                <a:solidFill>
                  <a:schemeClr val="tx1"/>
                </a:solidFill>
              </a:rPr>
              <a:t> for AI-powered search insights and Microsoft Office integration.</a:t>
            </a:r>
          </a:p>
          <a:p>
            <a:endParaRPr lang="en-US" dirty="0">
              <a:solidFill>
                <a:schemeClr val="tx1"/>
              </a:solidFill>
            </a:endParaRPr>
          </a:p>
        </p:txBody>
      </p:sp>
    </p:spTree>
    <p:extLst>
      <p:ext uri="{BB962C8B-B14F-4D97-AF65-F5344CB8AC3E}">
        <p14:creationId xmlns:p14="http://schemas.microsoft.com/office/powerpoint/2010/main" val="2298115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95">
          <a:extLst>
            <a:ext uri="{FF2B5EF4-FFF2-40B4-BE49-F238E27FC236}">
              <a16:creationId xmlns:a16="http://schemas.microsoft.com/office/drawing/2014/main" id="{B9D9E603-252D-D708-11E1-668ABD6C89F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43F7C49-3782-8178-AB54-95B1D8795741}"/>
              </a:ext>
            </a:extLst>
          </p:cNvPr>
          <p:cNvSpPr txBox="1"/>
          <p:nvPr/>
        </p:nvSpPr>
        <p:spPr>
          <a:xfrm>
            <a:off x="320040" y="548640"/>
            <a:ext cx="8308670" cy="4616648"/>
          </a:xfrm>
          <a:prstGeom prst="rect">
            <a:avLst/>
          </a:prstGeom>
          <a:noFill/>
        </p:spPr>
        <p:txBody>
          <a:bodyPr wrap="square" rtlCol="0">
            <a:spAutoFit/>
          </a:bodyPr>
          <a:lstStyle/>
          <a:p>
            <a:pPr>
              <a:buNone/>
            </a:pPr>
            <a:r>
              <a:rPr lang="en-US" dirty="0">
                <a:solidFill>
                  <a:schemeClr val="tx1"/>
                </a:solidFill>
              </a:rPr>
              <a:t>The speed of AI models like </a:t>
            </a:r>
            <a:r>
              <a:rPr lang="en-US" b="1" dirty="0">
                <a:solidFill>
                  <a:schemeClr val="tx1"/>
                </a:solidFill>
              </a:rPr>
              <a:t>ChatGPT (OpenAI), Google Gemini (formerly Bard), and Bing Copilot (Microsoft)</a:t>
            </a:r>
            <a:r>
              <a:rPr lang="en-US" dirty="0">
                <a:solidFill>
                  <a:schemeClr val="tx1"/>
                </a:solidFill>
              </a:rPr>
              <a:t> depends on several factors, including the </a:t>
            </a:r>
            <a:r>
              <a:rPr lang="en-US" b="1" dirty="0">
                <a:solidFill>
                  <a:schemeClr val="tx1"/>
                </a:solidFill>
              </a:rPr>
              <a:t>query complexity, server load, and internet speed.</a:t>
            </a:r>
            <a:r>
              <a:rPr lang="en-US" dirty="0">
                <a:solidFill>
                  <a:schemeClr val="tx1"/>
                </a:solidFill>
              </a:rPr>
              <a:t> Here’s a comparison based on general performance:</a:t>
            </a:r>
          </a:p>
          <a:p>
            <a:pPr>
              <a:buNone/>
            </a:pPr>
            <a:r>
              <a:rPr lang="en-US" b="1" dirty="0">
                <a:solidFill>
                  <a:schemeClr val="tx1"/>
                </a:solidFill>
              </a:rPr>
              <a:t>1. ChatGPT (OpenAI)</a:t>
            </a:r>
          </a:p>
          <a:p>
            <a:pPr>
              <a:buNone/>
            </a:pPr>
            <a:r>
              <a:rPr lang="en-US" dirty="0">
                <a:solidFill>
                  <a:schemeClr val="tx1"/>
                </a:solidFill>
              </a:rPr>
              <a:t>✅ </a:t>
            </a:r>
            <a:r>
              <a:rPr lang="en-US" b="1" dirty="0">
                <a:solidFill>
                  <a:schemeClr val="tx1"/>
                </a:solidFill>
              </a:rPr>
              <a:t>Speed:</a:t>
            </a:r>
            <a:r>
              <a:rPr lang="en-US" dirty="0">
                <a:solidFill>
                  <a:schemeClr val="tx1"/>
                </a:solidFill>
              </a:rPr>
              <a:t> </a:t>
            </a:r>
            <a:r>
              <a:rPr lang="en-US" b="1" dirty="0">
                <a:solidFill>
                  <a:schemeClr val="tx1"/>
                </a:solidFill>
              </a:rPr>
              <a:t>Fast &amp; Responsive</a:t>
            </a:r>
            <a:r>
              <a:rPr lang="en-US" dirty="0">
                <a:solidFill>
                  <a:schemeClr val="tx1"/>
                </a:solidFill>
              </a:rPr>
              <a:t> – One of the fastest AI models for text generation.</a:t>
            </a:r>
            <a:br>
              <a:rPr lang="en-US" dirty="0">
                <a:solidFill>
                  <a:schemeClr val="tx1"/>
                </a:solidFill>
              </a:rPr>
            </a:br>
            <a:r>
              <a:rPr lang="en-US" dirty="0">
                <a:solidFill>
                  <a:schemeClr val="tx1"/>
                </a:solidFill>
              </a:rPr>
              <a:t>✅ </a:t>
            </a:r>
            <a:r>
              <a:rPr lang="en-US" b="1" dirty="0">
                <a:solidFill>
                  <a:schemeClr val="tx1"/>
                </a:solidFill>
              </a:rPr>
              <a:t>Strengths:</a:t>
            </a:r>
            <a:endParaRPr lang="en-US" dirty="0">
              <a:solidFill>
                <a:schemeClr val="tx1"/>
              </a:solidFill>
            </a:endParaRPr>
          </a:p>
          <a:p>
            <a:pPr>
              <a:buFont typeface="Arial" panose="020B0604020202020204" pitchFamily="34" charset="0"/>
              <a:buChar char="•"/>
            </a:pPr>
            <a:r>
              <a:rPr lang="en-US" dirty="0">
                <a:solidFill>
                  <a:schemeClr val="tx1"/>
                </a:solidFill>
              </a:rPr>
              <a:t>Quick responses for text-based queries.</a:t>
            </a:r>
          </a:p>
          <a:p>
            <a:pPr>
              <a:buFont typeface="Arial" panose="020B0604020202020204" pitchFamily="34" charset="0"/>
              <a:buChar char="•"/>
            </a:pPr>
            <a:r>
              <a:rPr lang="en-US" dirty="0">
                <a:solidFill>
                  <a:schemeClr val="tx1"/>
                </a:solidFill>
              </a:rPr>
              <a:t>Strong in creative writing, coding, and conversational AI.</a:t>
            </a:r>
          </a:p>
          <a:p>
            <a:pPr>
              <a:buFont typeface="Arial" panose="020B0604020202020204" pitchFamily="34" charset="0"/>
              <a:buChar char="•"/>
            </a:pPr>
            <a:r>
              <a:rPr lang="en-US" dirty="0">
                <a:solidFill>
                  <a:schemeClr val="tx1"/>
                </a:solidFill>
              </a:rPr>
              <a:t>Available as ChatGPT-4 Turbo, optimized for both speed and cost efficiency.</a:t>
            </a:r>
            <a:br>
              <a:rPr lang="en-US" dirty="0">
                <a:solidFill>
                  <a:schemeClr val="tx1"/>
                </a:solidFill>
              </a:rPr>
            </a:br>
            <a:r>
              <a:rPr lang="en-US" dirty="0">
                <a:solidFill>
                  <a:schemeClr val="tx1"/>
                </a:solidFill>
              </a:rPr>
              <a:t>❌ </a:t>
            </a:r>
            <a:r>
              <a:rPr lang="en-US" b="1" dirty="0">
                <a:solidFill>
                  <a:schemeClr val="tx1"/>
                </a:solidFill>
              </a:rPr>
              <a:t>Weaknesses:</a:t>
            </a:r>
            <a:endParaRPr lang="en-US" dirty="0">
              <a:solidFill>
                <a:schemeClr val="tx1"/>
              </a:solidFill>
            </a:endParaRPr>
          </a:p>
          <a:p>
            <a:pPr>
              <a:buFont typeface="Arial" panose="020B0604020202020204" pitchFamily="34" charset="0"/>
              <a:buChar char="•"/>
            </a:pPr>
            <a:r>
              <a:rPr lang="en-US" dirty="0">
                <a:solidFill>
                  <a:schemeClr val="tx1"/>
                </a:solidFill>
              </a:rPr>
              <a:t>No real-time web browsing unless using external plugins.</a:t>
            </a:r>
          </a:p>
          <a:p>
            <a:pPr>
              <a:buNone/>
            </a:pPr>
            <a:r>
              <a:rPr lang="en-US" b="1" dirty="0">
                <a:solidFill>
                  <a:schemeClr val="tx1"/>
                </a:solidFill>
              </a:rPr>
              <a:t>2. Google Gemini (Bard)</a:t>
            </a:r>
          </a:p>
          <a:p>
            <a:pPr>
              <a:buNone/>
            </a:pPr>
            <a:r>
              <a:rPr lang="en-US" dirty="0">
                <a:solidFill>
                  <a:schemeClr val="tx1"/>
                </a:solidFill>
              </a:rPr>
              <a:t>✅ </a:t>
            </a:r>
            <a:r>
              <a:rPr lang="en-US" b="1" dirty="0">
                <a:solidFill>
                  <a:schemeClr val="tx1"/>
                </a:solidFill>
              </a:rPr>
              <a:t>Speed:</a:t>
            </a:r>
            <a:r>
              <a:rPr lang="en-US" dirty="0">
                <a:solidFill>
                  <a:schemeClr val="tx1"/>
                </a:solidFill>
              </a:rPr>
              <a:t> </a:t>
            </a:r>
            <a:r>
              <a:rPr lang="en-US" b="1" dirty="0">
                <a:solidFill>
                  <a:schemeClr val="tx1"/>
                </a:solidFill>
              </a:rPr>
              <a:t>Fast, but sometimes slower than ChatGPT, especially for complex tasks.</a:t>
            </a:r>
            <a:br>
              <a:rPr lang="en-US" dirty="0">
                <a:solidFill>
                  <a:schemeClr val="tx1"/>
                </a:solidFill>
              </a:rPr>
            </a:br>
            <a:r>
              <a:rPr lang="en-US" dirty="0">
                <a:solidFill>
                  <a:schemeClr val="tx1"/>
                </a:solidFill>
              </a:rPr>
              <a:t>✅ </a:t>
            </a:r>
            <a:r>
              <a:rPr lang="en-US" b="1" dirty="0">
                <a:solidFill>
                  <a:schemeClr val="tx1"/>
                </a:solidFill>
              </a:rPr>
              <a:t>Strengths:</a:t>
            </a:r>
            <a:endParaRPr lang="en-US" dirty="0">
              <a:solidFill>
                <a:schemeClr val="tx1"/>
              </a:solidFill>
            </a:endParaRPr>
          </a:p>
          <a:p>
            <a:pPr>
              <a:buFont typeface="Arial" panose="020B0604020202020204" pitchFamily="34" charset="0"/>
              <a:buChar char="•"/>
            </a:pPr>
            <a:r>
              <a:rPr lang="en-US" dirty="0">
                <a:solidFill>
                  <a:schemeClr val="tx1"/>
                </a:solidFill>
              </a:rPr>
              <a:t>Real-time web browsing &amp; access to Google’s search engine.</a:t>
            </a:r>
          </a:p>
          <a:p>
            <a:pPr>
              <a:buFont typeface="Arial" panose="020B0604020202020204" pitchFamily="34" charset="0"/>
              <a:buChar char="•"/>
            </a:pPr>
            <a:r>
              <a:rPr lang="en-US" dirty="0">
                <a:solidFill>
                  <a:schemeClr val="tx1"/>
                </a:solidFill>
              </a:rPr>
              <a:t>Strong at summarizing and fact-checking using search results.</a:t>
            </a:r>
          </a:p>
          <a:p>
            <a:pPr>
              <a:buFont typeface="Arial" panose="020B0604020202020204" pitchFamily="34" charset="0"/>
              <a:buChar char="•"/>
            </a:pPr>
            <a:r>
              <a:rPr lang="en-US" dirty="0">
                <a:solidFill>
                  <a:schemeClr val="tx1"/>
                </a:solidFill>
              </a:rPr>
              <a:t>Handles multimedia (text + images) better.</a:t>
            </a:r>
            <a:br>
              <a:rPr lang="en-US" dirty="0">
                <a:solidFill>
                  <a:schemeClr val="tx1"/>
                </a:solidFill>
              </a:rPr>
            </a:br>
            <a:r>
              <a:rPr lang="en-US" dirty="0">
                <a:solidFill>
                  <a:schemeClr val="tx1"/>
                </a:solidFill>
              </a:rPr>
              <a:t>❌ </a:t>
            </a:r>
            <a:r>
              <a:rPr lang="en-US" b="1" dirty="0">
                <a:solidFill>
                  <a:schemeClr val="tx1"/>
                </a:solidFill>
              </a:rPr>
              <a:t>Weaknesses:</a:t>
            </a:r>
            <a:endParaRPr lang="en-US" dirty="0">
              <a:solidFill>
                <a:schemeClr val="tx1"/>
              </a:solidFill>
            </a:endParaRPr>
          </a:p>
          <a:p>
            <a:pPr>
              <a:buFont typeface="Arial" panose="020B0604020202020204" pitchFamily="34" charset="0"/>
              <a:buChar char="•"/>
            </a:pPr>
            <a:r>
              <a:rPr lang="en-US" dirty="0">
                <a:solidFill>
                  <a:schemeClr val="tx1"/>
                </a:solidFill>
              </a:rPr>
              <a:t>Responses can be </a:t>
            </a:r>
            <a:r>
              <a:rPr lang="en-US" b="1" dirty="0">
                <a:solidFill>
                  <a:schemeClr val="tx1"/>
                </a:solidFill>
              </a:rPr>
              <a:t>slower for long or complex queries.</a:t>
            </a:r>
            <a:endParaRPr lang="en-US" dirty="0">
              <a:solidFill>
                <a:schemeClr val="tx1"/>
              </a:solidFill>
            </a:endParaRPr>
          </a:p>
          <a:p>
            <a:pPr>
              <a:buFont typeface="Arial" panose="020B0604020202020204" pitchFamily="34" charset="0"/>
              <a:buChar char="•"/>
            </a:pPr>
            <a:r>
              <a:rPr lang="en-US" dirty="0">
                <a:solidFill>
                  <a:schemeClr val="tx1"/>
                </a:solidFill>
              </a:rPr>
              <a:t>Less refined in creative tasks like storytelling.</a:t>
            </a:r>
          </a:p>
          <a:p>
            <a:endParaRPr lang="en-US" dirty="0">
              <a:solidFill>
                <a:schemeClr val="tx1"/>
              </a:solidFill>
            </a:endParaRPr>
          </a:p>
        </p:txBody>
      </p:sp>
      <p:sp>
        <p:nvSpPr>
          <p:cNvPr id="2" name="TextBox 1">
            <a:extLst>
              <a:ext uri="{FF2B5EF4-FFF2-40B4-BE49-F238E27FC236}">
                <a16:creationId xmlns:a16="http://schemas.microsoft.com/office/drawing/2014/main" id="{F05343D3-EFF7-3E7E-1102-D18932780170}"/>
              </a:ext>
            </a:extLst>
          </p:cNvPr>
          <p:cNvSpPr txBox="1"/>
          <p:nvPr/>
        </p:nvSpPr>
        <p:spPr>
          <a:xfrm>
            <a:off x="373380" y="0"/>
            <a:ext cx="8183651" cy="400110"/>
          </a:xfrm>
          <a:prstGeom prst="rect">
            <a:avLst/>
          </a:prstGeom>
          <a:noFill/>
        </p:spPr>
        <p:txBody>
          <a:bodyPr wrap="none" rtlCol="0">
            <a:spAutoFit/>
          </a:bodyPr>
          <a:lstStyle/>
          <a:p>
            <a:r>
              <a:rPr lang="en-US" sz="2000" b="1" dirty="0">
                <a:solidFill>
                  <a:schemeClr val="tx1"/>
                </a:solidFill>
              </a:rPr>
              <a:t>Which One is the Fastest? ChatGPT, Google Gemini, Bing Copilot</a:t>
            </a:r>
          </a:p>
        </p:txBody>
      </p:sp>
    </p:spTree>
    <p:extLst>
      <p:ext uri="{BB962C8B-B14F-4D97-AF65-F5344CB8AC3E}">
        <p14:creationId xmlns:p14="http://schemas.microsoft.com/office/powerpoint/2010/main" val="3283584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95">
          <a:extLst>
            <a:ext uri="{FF2B5EF4-FFF2-40B4-BE49-F238E27FC236}">
              <a16:creationId xmlns:a16="http://schemas.microsoft.com/office/drawing/2014/main" id="{C434E59C-F28F-A7BA-E99F-F9A27EC967B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1A50053-963B-F396-7122-A014137BDED6}"/>
              </a:ext>
            </a:extLst>
          </p:cNvPr>
          <p:cNvSpPr txBox="1"/>
          <p:nvPr/>
        </p:nvSpPr>
        <p:spPr>
          <a:xfrm>
            <a:off x="297180" y="441960"/>
            <a:ext cx="8308670" cy="2031325"/>
          </a:xfrm>
          <a:prstGeom prst="rect">
            <a:avLst/>
          </a:prstGeom>
          <a:noFill/>
        </p:spPr>
        <p:txBody>
          <a:bodyPr wrap="square" rtlCol="0">
            <a:spAutoFit/>
          </a:bodyPr>
          <a:lstStyle/>
          <a:p>
            <a:pPr>
              <a:buNone/>
            </a:pPr>
            <a:r>
              <a:rPr lang="en-US" b="1" dirty="0">
                <a:solidFill>
                  <a:schemeClr val="tx1"/>
                </a:solidFill>
              </a:rPr>
              <a:t>3. Bing Copilot (Microsoft)</a:t>
            </a:r>
          </a:p>
          <a:p>
            <a:pPr>
              <a:buNone/>
            </a:pPr>
            <a:r>
              <a:rPr lang="en-US" dirty="0">
                <a:solidFill>
                  <a:schemeClr val="tx1"/>
                </a:solidFill>
              </a:rPr>
              <a:t>✅ </a:t>
            </a:r>
            <a:r>
              <a:rPr lang="en-US" b="1" dirty="0">
                <a:solidFill>
                  <a:schemeClr val="tx1"/>
                </a:solidFill>
              </a:rPr>
              <a:t>Speed:</a:t>
            </a:r>
            <a:r>
              <a:rPr lang="en-US" dirty="0">
                <a:solidFill>
                  <a:schemeClr val="tx1"/>
                </a:solidFill>
              </a:rPr>
              <a:t> </a:t>
            </a:r>
            <a:r>
              <a:rPr lang="en-US" b="1" dirty="0">
                <a:solidFill>
                  <a:schemeClr val="tx1"/>
                </a:solidFill>
              </a:rPr>
              <a:t>Varies – Can be fast but sometimes slower due to web-based processing.</a:t>
            </a:r>
            <a:br>
              <a:rPr lang="en-US" dirty="0">
                <a:solidFill>
                  <a:schemeClr val="tx1"/>
                </a:solidFill>
              </a:rPr>
            </a:br>
            <a:r>
              <a:rPr lang="en-US" dirty="0">
                <a:solidFill>
                  <a:schemeClr val="tx1"/>
                </a:solidFill>
              </a:rPr>
              <a:t>✅ </a:t>
            </a:r>
            <a:r>
              <a:rPr lang="en-US" b="1" dirty="0">
                <a:solidFill>
                  <a:schemeClr val="tx1"/>
                </a:solidFill>
              </a:rPr>
              <a:t>Strengths:</a:t>
            </a:r>
            <a:endParaRPr lang="en-US" dirty="0">
              <a:solidFill>
                <a:schemeClr val="tx1"/>
              </a:solidFill>
            </a:endParaRPr>
          </a:p>
          <a:p>
            <a:pPr>
              <a:buFont typeface="Arial" panose="020B0604020202020204" pitchFamily="34" charset="0"/>
              <a:buChar char="•"/>
            </a:pPr>
            <a:r>
              <a:rPr lang="en-US" dirty="0">
                <a:solidFill>
                  <a:schemeClr val="tx1"/>
                </a:solidFill>
              </a:rPr>
              <a:t>Integrates with Bing search, providing </a:t>
            </a:r>
            <a:r>
              <a:rPr lang="en-US" b="1" dirty="0">
                <a:solidFill>
                  <a:schemeClr val="tx1"/>
                </a:solidFill>
              </a:rPr>
              <a:t>real-time results.</a:t>
            </a:r>
            <a:endParaRPr lang="en-US" dirty="0">
              <a:solidFill>
                <a:schemeClr val="tx1"/>
              </a:solidFill>
            </a:endParaRPr>
          </a:p>
          <a:p>
            <a:pPr>
              <a:buFont typeface="Arial" panose="020B0604020202020204" pitchFamily="34" charset="0"/>
              <a:buChar char="•"/>
            </a:pPr>
            <a:r>
              <a:rPr lang="en-US" dirty="0">
                <a:solidFill>
                  <a:schemeClr val="tx1"/>
                </a:solidFill>
              </a:rPr>
              <a:t>Available in Microsoft Edge, Windows, and Office tools.</a:t>
            </a:r>
            <a:br>
              <a:rPr lang="en-US" dirty="0">
                <a:solidFill>
                  <a:schemeClr val="tx1"/>
                </a:solidFill>
              </a:rPr>
            </a:br>
            <a:r>
              <a:rPr lang="en-US" dirty="0">
                <a:solidFill>
                  <a:schemeClr val="tx1"/>
                </a:solidFill>
              </a:rPr>
              <a:t>❌ </a:t>
            </a:r>
            <a:r>
              <a:rPr lang="en-US" b="1" dirty="0">
                <a:solidFill>
                  <a:schemeClr val="tx1"/>
                </a:solidFill>
              </a:rPr>
              <a:t>Weaknesses:</a:t>
            </a:r>
            <a:endParaRPr lang="en-US" dirty="0">
              <a:solidFill>
                <a:schemeClr val="tx1"/>
              </a:solidFill>
            </a:endParaRPr>
          </a:p>
          <a:p>
            <a:pPr>
              <a:buFont typeface="Arial" panose="020B0604020202020204" pitchFamily="34" charset="0"/>
              <a:buChar char="•"/>
            </a:pPr>
            <a:r>
              <a:rPr lang="en-US" dirty="0">
                <a:solidFill>
                  <a:schemeClr val="tx1"/>
                </a:solidFill>
              </a:rPr>
              <a:t>Can be </a:t>
            </a:r>
            <a:r>
              <a:rPr lang="en-US" b="1" dirty="0">
                <a:solidFill>
                  <a:schemeClr val="tx1"/>
                </a:solidFill>
              </a:rPr>
              <a:t>slower for deep analytical tasks</a:t>
            </a:r>
            <a:r>
              <a:rPr lang="en-US" dirty="0">
                <a:solidFill>
                  <a:schemeClr val="tx1"/>
                </a:solidFill>
              </a:rPr>
              <a:t> compared to ChatGPT.</a:t>
            </a:r>
          </a:p>
          <a:p>
            <a:pPr>
              <a:buFont typeface="Arial" panose="020B0604020202020204" pitchFamily="34" charset="0"/>
              <a:buChar char="•"/>
            </a:pPr>
            <a:r>
              <a:rPr lang="en-US" dirty="0">
                <a:solidFill>
                  <a:schemeClr val="tx1"/>
                </a:solidFill>
              </a:rPr>
              <a:t>Often </a:t>
            </a:r>
            <a:r>
              <a:rPr lang="en-US" b="1" dirty="0">
                <a:solidFill>
                  <a:schemeClr val="tx1"/>
                </a:solidFill>
              </a:rPr>
              <a:t>redirects users to Bing search</a:t>
            </a:r>
            <a:r>
              <a:rPr lang="en-US" dirty="0">
                <a:solidFill>
                  <a:schemeClr val="tx1"/>
                </a:solidFill>
              </a:rPr>
              <a:t> instead of answering directly.</a:t>
            </a:r>
          </a:p>
          <a:p>
            <a:endParaRPr lang="en-US" dirty="0">
              <a:solidFill>
                <a:schemeClr val="tx1"/>
              </a:solidFill>
            </a:endParaRPr>
          </a:p>
        </p:txBody>
      </p:sp>
      <p:pic>
        <p:nvPicPr>
          <p:cNvPr id="3" name="Picture 2">
            <a:extLst>
              <a:ext uri="{FF2B5EF4-FFF2-40B4-BE49-F238E27FC236}">
                <a16:creationId xmlns:a16="http://schemas.microsoft.com/office/drawing/2014/main" id="{095D755C-AE32-7D25-206B-965802EB9869}"/>
              </a:ext>
            </a:extLst>
          </p:cNvPr>
          <p:cNvPicPr>
            <a:picLocks noChangeAspect="1"/>
          </p:cNvPicPr>
          <p:nvPr/>
        </p:nvPicPr>
        <p:blipFill>
          <a:blip r:embed="rId3"/>
          <a:stretch>
            <a:fillRect/>
          </a:stretch>
        </p:blipFill>
        <p:spPr>
          <a:xfrm>
            <a:off x="1089408" y="2416370"/>
            <a:ext cx="6724213" cy="3132182"/>
          </a:xfrm>
          <a:prstGeom prst="rect">
            <a:avLst/>
          </a:prstGeom>
        </p:spPr>
      </p:pic>
    </p:spTree>
    <p:extLst>
      <p:ext uri="{BB962C8B-B14F-4D97-AF65-F5344CB8AC3E}">
        <p14:creationId xmlns:p14="http://schemas.microsoft.com/office/powerpoint/2010/main" val="3202254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95">
          <a:extLst>
            <a:ext uri="{FF2B5EF4-FFF2-40B4-BE49-F238E27FC236}">
              <a16:creationId xmlns:a16="http://schemas.microsoft.com/office/drawing/2014/main" id="{2FEBBD84-E066-C219-7F33-086AAC7C5ED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4579B86-F835-EF39-A728-68E10DDAFEAA}"/>
              </a:ext>
            </a:extLst>
          </p:cNvPr>
          <p:cNvSpPr txBox="1"/>
          <p:nvPr/>
        </p:nvSpPr>
        <p:spPr>
          <a:xfrm>
            <a:off x="297180" y="441960"/>
            <a:ext cx="8308670" cy="2031325"/>
          </a:xfrm>
          <a:prstGeom prst="rect">
            <a:avLst/>
          </a:prstGeom>
          <a:noFill/>
        </p:spPr>
        <p:txBody>
          <a:bodyPr wrap="square" rtlCol="0">
            <a:spAutoFit/>
          </a:bodyPr>
          <a:lstStyle/>
          <a:p>
            <a:pPr>
              <a:buNone/>
            </a:pPr>
            <a:r>
              <a:rPr lang="en-US" b="1" dirty="0">
                <a:solidFill>
                  <a:schemeClr val="tx1"/>
                </a:solidFill>
              </a:rPr>
              <a:t>3. Bing Copilot (Microsoft)</a:t>
            </a:r>
          </a:p>
          <a:p>
            <a:pPr>
              <a:buNone/>
            </a:pPr>
            <a:r>
              <a:rPr lang="en-US" dirty="0">
                <a:solidFill>
                  <a:schemeClr val="tx1"/>
                </a:solidFill>
              </a:rPr>
              <a:t>✅ </a:t>
            </a:r>
            <a:r>
              <a:rPr lang="en-US" b="1" dirty="0">
                <a:solidFill>
                  <a:schemeClr val="tx1"/>
                </a:solidFill>
              </a:rPr>
              <a:t>Speed:</a:t>
            </a:r>
            <a:r>
              <a:rPr lang="en-US" dirty="0">
                <a:solidFill>
                  <a:schemeClr val="tx1"/>
                </a:solidFill>
              </a:rPr>
              <a:t> </a:t>
            </a:r>
            <a:r>
              <a:rPr lang="en-US" b="1" dirty="0">
                <a:solidFill>
                  <a:schemeClr val="tx1"/>
                </a:solidFill>
              </a:rPr>
              <a:t>Varies – Can be fast but sometimes slower due to web-based processing.</a:t>
            </a:r>
            <a:br>
              <a:rPr lang="en-US" dirty="0">
                <a:solidFill>
                  <a:schemeClr val="tx1"/>
                </a:solidFill>
              </a:rPr>
            </a:br>
            <a:r>
              <a:rPr lang="en-US" dirty="0">
                <a:solidFill>
                  <a:schemeClr val="tx1"/>
                </a:solidFill>
              </a:rPr>
              <a:t>✅ </a:t>
            </a:r>
            <a:r>
              <a:rPr lang="en-US" b="1" dirty="0">
                <a:solidFill>
                  <a:schemeClr val="tx1"/>
                </a:solidFill>
              </a:rPr>
              <a:t>Strengths:</a:t>
            </a:r>
            <a:endParaRPr lang="en-US" dirty="0">
              <a:solidFill>
                <a:schemeClr val="tx1"/>
              </a:solidFill>
            </a:endParaRPr>
          </a:p>
          <a:p>
            <a:pPr>
              <a:buFont typeface="Arial" panose="020B0604020202020204" pitchFamily="34" charset="0"/>
              <a:buChar char="•"/>
            </a:pPr>
            <a:r>
              <a:rPr lang="en-US" dirty="0">
                <a:solidFill>
                  <a:schemeClr val="tx1"/>
                </a:solidFill>
              </a:rPr>
              <a:t>Integrates with Bing search, providing </a:t>
            </a:r>
            <a:r>
              <a:rPr lang="en-US" b="1" dirty="0">
                <a:solidFill>
                  <a:schemeClr val="tx1"/>
                </a:solidFill>
              </a:rPr>
              <a:t>real-time results.</a:t>
            </a:r>
            <a:endParaRPr lang="en-US" dirty="0">
              <a:solidFill>
                <a:schemeClr val="tx1"/>
              </a:solidFill>
            </a:endParaRPr>
          </a:p>
          <a:p>
            <a:pPr>
              <a:buFont typeface="Arial" panose="020B0604020202020204" pitchFamily="34" charset="0"/>
              <a:buChar char="•"/>
            </a:pPr>
            <a:r>
              <a:rPr lang="en-US" dirty="0">
                <a:solidFill>
                  <a:schemeClr val="tx1"/>
                </a:solidFill>
              </a:rPr>
              <a:t>Available in Microsoft Edge, Windows, and Office tools.</a:t>
            </a:r>
            <a:br>
              <a:rPr lang="en-US" dirty="0">
                <a:solidFill>
                  <a:schemeClr val="tx1"/>
                </a:solidFill>
              </a:rPr>
            </a:br>
            <a:r>
              <a:rPr lang="en-US" dirty="0">
                <a:solidFill>
                  <a:schemeClr val="tx1"/>
                </a:solidFill>
              </a:rPr>
              <a:t>❌ </a:t>
            </a:r>
            <a:r>
              <a:rPr lang="en-US" b="1" dirty="0">
                <a:solidFill>
                  <a:schemeClr val="tx1"/>
                </a:solidFill>
              </a:rPr>
              <a:t>Weaknesses:</a:t>
            </a:r>
            <a:endParaRPr lang="en-US" dirty="0">
              <a:solidFill>
                <a:schemeClr val="tx1"/>
              </a:solidFill>
            </a:endParaRPr>
          </a:p>
          <a:p>
            <a:pPr>
              <a:buFont typeface="Arial" panose="020B0604020202020204" pitchFamily="34" charset="0"/>
              <a:buChar char="•"/>
            </a:pPr>
            <a:r>
              <a:rPr lang="en-US" dirty="0">
                <a:solidFill>
                  <a:schemeClr val="tx1"/>
                </a:solidFill>
              </a:rPr>
              <a:t>Can be </a:t>
            </a:r>
            <a:r>
              <a:rPr lang="en-US" b="1" dirty="0">
                <a:solidFill>
                  <a:schemeClr val="tx1"/>
                </a:solidFill>
              </a:rPr>
              <a:t>slower for deep analytical tasks</a:t>
            </a:r>
            <a:r>
              <a:rPr lang="en-US" dirty="0">
                <a:solidFill>
                  <a:schemeClr val="tx1"/>
                </a:solidFill>
              </a:rPr>
              <a:t> compared to ChatGPT.</a:t>
            </a:r>
          </a:p>
          <a:p>
            <a:pPr>
              <a:buFont typeface="Arial" panose="020B0604020202020204" pitchFamily="34" charset="0"/>
              <a:buChar char="•"/>
            </a:pPr>
            <a:r>
              <a:rPr lang="en-US" dirty="0">
                <a:solidFill>
                  <a:schemeClr val="tx1"/>
                </a:solidFill>
              </a:rPr>
              <a:t>Often </a:t>
            </a:r>
            <a:r>
              <a:rPr lang="en-US" b="1" dirty="0">
                <a:solidFill>
                  <a:schemeClr val="tx1"/>
                </a:solidFill>
              </a:rPr>
              <a:t>redirects users to Bing search</a:t>
            </a:r>
            <a:r>
              <a:rPr lang="en-US" dirty="0">
                <a:solidFill>
                  <a:schemeClr val="tx1"/>
                </a:solidFill>
              </a:rPr>
              <a:t> instead of answering directly.</a:t>
            </a:r>
          </a:p>
          <a:p>
            <a:endParaRPr lang="en-US" dirty="0">
              <a:solidFill>
                <a:schemeClr val="tx1"/>
              </a:solidFill>
            </a:endParaRPr>
          </a:p>
        </p:txBody>
      </p:sp>
    </p:spTree>
    <p:extLst>
      <p:ext uri="{BB962C8B-B14F-4D97-AF65-F5344CB8AC3E}">
        <p14:creationId xmlns:p14="http://schemas.microsoft.com/office/powerpoint/2010/main" val="3088371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95">
          <a:extLst>
            <a:ext uri="{FF2B5EF4-FFF2-40B4-BE49-F238E27FC236}">
              <a16:creationId xmlns:a16="http://schemas.microsoft.com/office/drawing/2014/main" id="{96D979B1-CA87-6501-2B94-4E145CA2627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2B78FDB-C25C-18AC-839D-0A8B91202CAE}"/>
              </a:ext>
            </a:extLst>
          </p:cNvPr>
          <p:cNvSpPr txBox="1"/>
          <p:nvPr/>
        </p:nvSpPr>
        <p:spPr>
          <a:xfrm>
            <a:off x="417665" y="1028700"/>
            <a:ext cx="8308670" cy="2677656"/>
          </a:xfrm>
          <a:prstGeom prst="rect">
            <a:avLst/>
          </a:prstGeom>
          <a:noFill/>
        </p:spPr>
        <p:txBody>
          <a:bodyPr wrap="square" rtlCol="0">
            <a:spAutoFit/>
          </a:bodyPr>
          <a:lstStyle/>
          <a:p>
            <a:pPr>
              <a:buNone/>
            </a:pPr>
            <a:r>
              <a:rPr lang="en-US" dirty="0">
                <a:solidFill>
                  <a:schemeClr val="tx1"/>
                </a:solidFill>
              </a:rPr>
              <a:t>Yes, prompts are </a:t>
            </a:r>
            <a:r>
              <a:rPr lang="en-US" b="1" dirty="0">
                <a:solidFill>
                  <a:schemeClr val="tx1"/>
                </a:solidFill>
              </a:rPr>
              <a:t>crucial</a:t>
            </a:r>
            <a:r>
              <a:rPr lang="en-US" dirty="0">
                <a:solidFill>
                  <a:schemeClr val="tx1"/>
                </a:solidFill>
              </a:rPr>
              <a:t> for AI because they determine the quality, relevance, and depth of the AI's response. A well-crafted prompt provides clarity, context, and specific guidance, guiding the AI to generate more useful and accurate results.</a:t>
            </a:r>
          </a:p>
          <a:p>
            <a:pPr>
              <a:buNone/>
            </a:pPr>
            <a:r>
              <a:rPr lang="en-US" dirty="0">
                <a:solidFill>
                  <a:schemeClr val="tx1"/>
                </a:solidFill>
              </a:rPr>
              <a:t>Here’s why prompts matter:</a:t>
            </a:r>
          </a:p>
          <a:p>
            <a:pPr>
              <a:buFont typeface="+mj-lt"/>
              <a:buAutoNum type="arabicPeriod"/>
            </a:pPr>
            <a:r>
              <a:rPr lang="en-US" b="1" dirty="0">
                <a:solidFill>
                  <a:schemeClr val="tx1"/>
                </a:solidFill>
              </a:rPr>
              <a:t>Clarity &amp; Precision</a:t>
            </a:r>
            <a:r>
              <a:rPr lang="en-US" dirty="0">
                <a:solidFill>
                  <a:schemeClr val="tx1"/>
                </a:solidFill>
              </a:rPr>
              <a:t> – The more specific your prompt, the better the AI can understand what you’re asking.</a:t>
            </a:r>
          </a:p>
          <a:p>
            <a:pPr>
              <a:buFont typeface="+mj-lt"/>
              <a:buAutoNum type="arabicPeriod"/>
            </a:pPr>
            <a:r>
              <a:rPr lang="en-US" b="1" dirty="0">
                <a:solidFill>
                  <a:schemeClr val="tx1"/>
                </a:solidFill>
              </a:rPr>
              <a:t>Context Matters</a:t>
            </a:r>
            <a:r>
              <a:rPr lang="en-US" dirty="0">
                <a:solidFill>
                  <a:schemeClr val="tx1"/>
                </a:solidFill>
              </a:rPr>
              <a:t> – Including relevant background information helps the AI generate responses that align with your needs.</a:t>
            </a:r>
          </a:p>
          <a:p>
            <a:pPr>
              <a:buFont typeface="+mj-lt"/>
              <a:buAutoNum type="arabicPeriod"/>
            </a:pPr>
            <a:r>
              <a:rPr lang="en-US" b="1" dirty="0">
                <a:solidFill>
                  <a:schemeClr val="tx1"/>
                </a:solidFill>
              </a:rPr>
              <a:t>Desired Outcome</a:t>
            </a:r>
            <a:r>
              <a:rPr lang="en-US" dirty="0">
                <a:solidFill>
                  <a:schemeClr val="tx1"/>
                </a:solidFill>
              </a:rPr>
              <a:t> – A well-structured prompt ensures the response meets expectations, whether for creativity, technical assistance, or factual accuracy.</a:t>
            </a:r>
          </a:p>
          <a:p>
            <a:pPr>
              <a:buFont typeface="+mj-lt"/>
              <a:buAutoNum type="arabicPeriod"/>
            </a:pPr>
            <a:r>
              <a:rPr lang="en-US" b="1" dirty="0">
                <a:solidFill>
                  <a:schemeClr val="tx1"/>
                </a:solidFill>
              </a:rPr>
              <a:t>Efficiency</a:t>
            </a:r>
            <a:r>
              <a:rPr lang="en-US" dirty="0">
                <a:solidFill>
                  <a:schemeClr val="tx1"/>
                </a:solidFill>
              </a:rPr>
              <a:t> – A clear prompt reduces back-and-forth, saving time in refining responses.</a:t>
            </a:r>
          </a:p>
          <a:p>
            <a:endParaRPr lang="en-US" dirty="0">
              <a:solidFill>
                <a:schemeClr val="tx1"/>
              </a:solidFill>
            </a:endParaRPr>
          </a:p>
        </p:txBody>
      </p:sp>
      <p:sp>
        <p:nvSpPr>
          <p:cNvPr id="2" name="TextBox 1">
            <a:extLst>
              <a:ext uri="{FF2B5EF4-FFF2-40B4-BE49-F238E27FC236}">
                <a16:creationId xmlns:a16="http://schemas.microsoft.com/office/drawing/2014/main" id="{B7A9173F-7050-AFCB-CA36-D38AC9417BC7}"/>
              </a:ext>
            </a:extLst>
          </p:cNvPr>
          <p:cNvSpPr txBox="1"/>
          <p:nvPr/>
        </p:nvSpPr>
        <p:spPr>
          <a:xfrm>
            <a:off x="731520" y="114300"/>
            <a:ext cx="3459601" cy="400110"/>
          </a:xfrm>
          <a:prstGeom prst="rect">
            <a:avLst/>
          </a:prstGeom>
          <a:noFill/>
        </p:spPr>
        <p:txBody>
          <a:bodyPr wrap="none" rtlCol="0">
            <a:spAutoFit/>
          </a:bodyPr>
          <a:lstStyle/>
          <a:p>
            <a:r>
              <a:rPr lang="en-US" sz="2000" b="1" dirty="0">
                <a:solidFill>
                  <a:schemeClr val="tx1"/>
                </a:solidFill>
              </a:rPr>
              <a:t>Are AI Prompts Important?</a:t>
            </a:r>
          </a:p>
        </p:txBody>
      </p:sp>
    </p:spTree>
    <p:extLst>
      <p:ext uri="{BB962C8B-B14F-4D97-AF65-F5344CB8AC3E}">
        <p14:creationId xmlns:p14="http://schemas.microsoft.com/office/powerpoint/2010/main" val="4139693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11"/>
          <p:cNvSpPr txBox="1">
            <a:spLocks noGrp="1"/>
          </p:cNvSpPr>
          <p:nvPr>
            <p:ph type="ctrTitle"/>
          </p:nvPr>
        </p:nvSpPr>
        <p:spPr>
          <a:xfrm>
            <a:off x="772050" y="959804"/>
            <a:ext cx="7599900" cy="847843"/>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
              <a:t>AI DIGITAL MARKETING</a:t>
            </a:r>
            <a:endParaRPr/>
          </a:p>
        </p:txBody>
      </p:sp>
      <p:sp>
        <p:nvSpPr>
          <p:cNvPr id="515" name="Google Shape;515;p11"/>
          <p:cNvSpPr txBox="1">
            <a:spLocks noGrp="1"/>
          </p:cNvSpPr>
          <p:nvPr>
            <p:ph type="subTitle" idx="1"/>
          </p:nvPr>
        </p:nvSpPr>
        <p:spPr>
          <a:xfrm>
            <a:off x="1134179" y="1940662"/>
            <a:ext cx="7299513" cy="45418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 sz="1800" b="1" dirty="0"/>
              <a:t>Presentor</a:t>
            </a:r>
            <a:r>
              <a:rPr lang="en" b="1" dirty="0"/>
              <a:t>: </a:t>
            </a:r>
            <a:endParaRPr dirty="0"/>
          </a:p>
          <a:p>
            <a:pPr marL="0" lvl="0" indent="0" algn="l" rtl="0">
              <a:lnSpc>
                <a:spcPct val="100000"/>
              </a:lnSpc>
              <a:spcBef>
                <a:spcPts val="0"/>
              </a:spcBef>
              <a:spcAft>
                <a:spcPts val="0"/>
              </a:spcAft>
              <a:buSzPts val="1200"/>
              <a:buNone/>
            </a:pPr>
            <a:endParaRPr dirty="0"/>
          </a:p>
          <a:p>
            <a:pPr marL="0" lvl="0" indent="0" algn="l" rtl="0">
              <a:lnSpc>
                <a:spcPct val="100000"/>
              </a:lnSpc>
              <a:spcBef>
                <a:spcPts val="0"/>
              </a:spcBef>
              <a:spcAft>
                <a:spcPts val="0"/>
              </a:spcAft>
              <a:buSzPts val="1200"/>
              <a:buNone/>
            </a:pPr>
            <a:r>
              <a:rPr lang="en" dirty="0"/>
              <a:t>John B Yang – Executive Director - AABRN</a:t>
            </a:r>
          </a:p>
          <a:p>
            <a:pPr marL="0" lvl="0" indent="0" algn="l" rtl="0">
              <a:lnSpc>
                <a:spcPct val="100000"/>
              </a:lnSpc>
              <a:spcBef>
                <a:spcPts val="0"/>
              </a:spcBef>
              <a:spcAft>
                <a:spcPts val="0"/>
              </a:spcAft>
              <a:buSzPts val="1200"/>
              <a:buNone/>
            </a:pPr>
            <a:r>
              <a:rPr lang="en" dirty="0"/>
              <a:t>Founder &amp; CEO of Digital Synergy</a:t>
            </a:r>
            <a:endParaRPr dirty="0"/>
          </a:p>
          <a:p>
            <a:pPr marL="0" lvl="0" indent="0" algn="l" rtl="0">
              <a:lnSpc>
                <a:spcPct val="100000"/>
              </a:lnSpc>
              <a:spcBef>
                <a:spcPts val="0"/>
              </a:spcBef>
              <a:spcAft>
                <a:spcPts val="0"/>
              </a:spcAft>
              <a:buSzPts val="1200"/>
              <a:buNone/>
            </a:pPr>
            <a:endParaRPr dirty="0"/>
          </a:p>
          <a:p>
            <a:pPr marL="0" lvl="0" indent="0" algn="l" rtl="0">
              <a:lnSpc>
                <a:spcPct val="100000"/>
              </a:lnSpc>
              <a:spcBef>
                <a:spcPts val="0"/>
              </a:spcBef>
              <a:spcAft>
                <a:spcPts val="0"/>
              </a:spcAft>
              <a:buSzPts val="1200"/>
              <a:buNone/>
            </a:pPr>
            <a:endParaRPr dirty="0"/>
          </a:p>
          <a:p>
            <a:pPr marL="0" lvl="0" indent="0" algn="l" rtl="0">
              <a:lnSpc>
                <a:spcPct val="100000"/>
              </a:lnSpc>
              <a:spcBef>
                <a:spcPts val="0"/>
              </a:spcBef>
              <a:spcAft>
                <a:spcPts val="0"/>
              </a:spcAft>
              <a:buSzPts val="1200"/>
              <a:buNone/>
            </a:pPr>
            <a:endParaRPr dirty="0"/>
          </a:p>
          <a:p>
            <a:pPr marL="0" lvl="0" indent="0" algn="l" rtl="0">
              <a:lnSpc>
                <a:spcPct val="100000"/>
              </a:lnSpc>
              <a:spcBef>
                <a:spcPts val="0"/>
              </a:spcBef>
              <a:spcAft>
                <a:spcPts val="0"/>
              </a:spcAft>
              <a:buSzPts val="1200"/>
              <a:buNone/>
            </a:pPr>
            <a:endParaRPr dirty="0">
              <a:solidFill>
                <a:schemeClr val="accent6"/>
              </a:solidFill>
            </a:endParaRPr>
          </a:p>
        </p:txBody>
      </p:sp>
      <p:cxnSp>
        <p:nvCxnSpPr>
          <p:cNvPr id="516" name="Google Shape;516;p11"/>
          <p:cNvCxnSpPr/>
          <p:nvPr/>
        </p:nvCxnSpPr>
        <p:spPr>
          <a:xfrm>
            <a:off x="1502550" y="1811392"/>
            <a:ext cx="6138900" cy="0"/>
          </a:xfrm>
          <a:prstGeom prst="straightConnector1">
            <a:avLst/>
          </a:prstGeom>
          <a:noFill/>
          <a:ln w="9525" cap="flat" cmpd="sng">
            <a:solidFill>
              <a:schemeClr val="dk1"/>
            </a:solidFill>
            <a:prstDash val="solid"/>
            <a:round/>
            <a:headEnd type="none" w="sm" len="sm"/>
            <a:tailEnd type="none" w="sm" len="sm"/>
          </a:ln>
        </p:spPr>
      </p:cxnSp>
      <p:pic>
        <p:nvPicPr>
          <p:cNvPr id="523" name="Google Shape;523;p11"/>
          <p:cNvPicPr preferRelativeResize="0"/>
          <p:nvPr/>
        </p:nvPicPr>
        <p:blipFill rotWithShape="1">
          <a:blip r:embed="rId3">
            <a:alphaModFix/>
          </a:blip>
          <a:srcRect/>
          <a:stretch/>
        </p:blipFill>
        <p:spPr>
          <a:xfrm>
            <a:off x="258078" y="2209799"/>
            <a:ext cx="854749" cy="742161"/>
          </a:xfrm>
          <a:prstGeom prst="rect">
            <a:avLst/>
          </a:prstGeom>
          <a:noFill/>
          <a:ln>
            <a:noFill/>
          </a:ln>
        </p:spPr>
      </p:pic>
    </p:spTree>
    <p:extLst>
      <p:ext uri="{BB962C8B-B14F-4D97-AF65-F5344CB8AC3E}">
        <p14:creationId xmlns:p14="http://schemas.microsoft.com/office/powerpoint/2010/main" val="1479529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95">
          <a:extLst>
            <a:ext uri="{FF2B5EF4-FFF2-40B4-BE49-F238E27FC236}">
              <a16:creationId xmlns:a16="http://schemas.microsoft.com/office/drawing/2014/main" id="{BB6309FF-487D-7D5E-E188-C3333E86B1F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69A0960-4D20-2CB0-2D9E-E10523521E85}"/>
              </a:ext>
            </a:extLst>
          </p:cNvPr>
          <p:cNvPicPr>
            <a:picLocks noChangeAspect="1"/>
          </p:cNvPicPr>
          <p:nvPr/>
        </p:nvPicPr>
        <p:blipFill>
          <a:blip r:embed="rId3"/>
          <a:stretch>
            <a:fillRect/>
          </a:stretch>
        </p:blipFill>
        <p:spPr>
          <a:xfrm>
            <a:off x="1307750" y="373206"/>
            <a:ext cx="6528500" cy="4397088"/>
          </a:xfrm>
          <a:prstGeom prst="rect">
            <a:avLst/>
          </a:prstGeom>
        </p:spPr>
      </p:pic>
    </p:spTree>
    <p:extLst>
      <p:ext uri="{BB962C8B-B14F-4D97-AF65-F5344CB8AC3E}">
        <p14:creationId xmlns:p14="http://schemas.microsoft.com/office/powerpoint/2010/main" val="3756402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95">
          <a:extLst>
            <a:ext uri="{FF2B5EF4-FFF2-40B4-BE49-F238E27FC236}">
              <a16:creationId xmlns:a16="http://schemas.microsoft.com/office/drawing/2014/main" id="{F47E8921-ED29-3890-5127-BB6AE2B8676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355EF2C-EACD-5AA9-0C37-D0FBA3F4D7DB}"/>
              </a:ext>
            </a:extLst>
          </p:cNvPr>
          <p:cNvSpPr txBox="1"/>
          <p:nvPr/>
        </p:nvSpPr>
        <p:spPr>
          <a:xfrm>
            <a:off x="417665" y="1508760"/>
            <a:ext cx="8308670" cy="2031325"/>
          </a:xfrm>
          <a:prstGeom prst="rect">
            <a:avLst/>
          </a:prstGeom>
          <a:noFill/>
        </p:spPr>
        <p:txBody>
          <a:bodyPr wrap="square" rtlCol="0">
            <a:spAutoFit/>
          </a:bodyPr>
          <a:lstStyle/>
          <a:p>
            <a:pPr>
              <a:buNone/>
            </a:pPr>
            <a:r>
              <a:rPr lang="en-US" b="1" dirty="0">
                <a:solidFill>
                  <a:schemeClr val="tx1"/>
                </a:solidFill>
              </a:rPr>
              <a:t>1. Prompts</a:t>
            </a:r>
          </a:p>
          <a:p>
            <a:pPr>
              <a:buNone/>
            </a:pPr>
            <a:r>
              <a:rPr lang="en-US" dirty="0">
                <a:solidFill>
                  <a:schemeClr val="tx1"/>
                </a:solidFill>
              </a:rPr>
              <a:t>A </a:t>
            </a:r>
            <a:r>
              <a:rPr lang="en-US" b="1" dirty="0">
                <a:solidFill>
                  <a:schemeClr val="tx1"/>
                </a:solidFill>
              </a:rPr>
              <a:t>prompt</a:t>
            </a:r>
            <a:r>
              <a:rPr lang="en-US" dirty="0">
                <a:solidFill>
                  <a:schemeClr val="tx1"/>
                </a:solidFill>
              </a:rPr>
              <a:t> is an open-ended instruction that provides context or direction for AI to generate a response. It often guides AI toward a specific type of output.</a:t>
            </a:r>
          </a:p>
          <a:p>
            <a:pPr>
              <a:buNone/>
            </a:pPr>
            <a:r>
              <a:rPr lang="en-US" dirty="0">
                <a:solidFill>
                  <a:schemeClr val="tx1"/>
                </a:solidFill>
              </a:rPr>
              <a:t>🔹 </a:t>
            </a:r>
            <a:r>
              <a:rPr lang="en-US" b="1" dirty="0">
                <a:solidFill>
                  <a:schemeClr val="tx1"/>
                </a:solidFill>
              </a:rPr>
              <a:t>Example:</a:t>
            </a:r>
            <a:endParaRPr lang="en-US" dirty="0">
              <a:solidFill>
                <a:schemeClr val="tx1"/>
              </a:solidFill>
            </a:endParaRPr>
          </a:p>
          <a:p>
            <a:pPr>
              <a:buFont typeface="Arial" panose="020B0604020202020204" pitchFamily="34" charset="0"/>
              <a:buChar char="•"/>
            </a:pPr>
            <a:r>
              <a:rPr lang="en-US" dirty="0">
                <a:solidFill>
                  <a:schemeClr val="tx1"/>
                </a:solidFill>
              </a:rPr>
              <a:t>“Write a compelling product description for a luxury fashion brand.”</a:t>
            </a:r>
          </a:p>
          <a:p>
            <a:pPr>
              <a:buFont typeface="Arial" panose="020B0604020202020204" pitchFamily="34" charset="0"/>
              <a:buChar char="•"/>
            </a:pPr>
            <a:r>
              <a:rPr lang="en-US" dirty="0">
                <a:solidFill>
                  <a:schemeClr val="tx1"/>
                </a:solidFill>
              </a:rPr>
              <a:t>“Generate a persuasive pitch for a Pan Asian Mall investment opportunity.”</a:t>
            </a:r>
          </a:p>
          <a:p>
            <a:pPr>
              <a:buFont typeface="Arial" panose="020B0604020202020204" pitchFamily="34" charset="0"/>
              <a:buChar char="•"/>
            </a:pPr>
            <a:r>
              <a:rPr lang="en-US" dirty="0">
                <a:solidFill>
                  <a:schemeClr val="tx1"/>
                </a:solidFill>
              </a:rPr>
              <a:t>“Describe the impact of mixed-use developments on urban communities.”</a:t>
            </a:r>
          </a:p>
          <a:p>
            <a:r>
              <a:rPr lang="en-US" b="1" dirty="0">
                <a:solidFill>
                  <a:schemeClr val="tx1"/>
                </a:solidFill>
              </a:rPr>
              <a:t>Use When:</a:t>
            </a:r>
            <a:r>
              <a:rPr lang="en-US" dirty="0">
                <a:solidFill>
                  <a:schemeClr val="tx1"/>
                </a:solidFill>
              </a:rPr>
              <a:t> You want AI to create detailed, structured, or creative content.</a:t>
            </a:r>
          </a:p>
          <a:p>
            <a:endParaRPr lang="en-US" dirty="0">
              <a:solidFill>
                <a:schemeClr val="tx1"/>
              </a:solidFill>
            </a:endParaRPr>
          </a:p>
        </p:txBody>
      </p:sp>
      <p:sp>
        <p:nvSpPr>
          <p:cNvPr id="2" name="TextBox 1">
            <a:extLst>
              <a:ext uri="{FF2B5EF4-FFF2-40B4-BE49-F238E27FC236}">
                <a16:creationId xmlns:a16="http://schemas.microsoft.com/office/drawing/2014/main" id="{89BD1FCA-829B-0AA7-9A57-158742515A98}"/>
              </a:ext>
            </a:extLst>
          </p:cNvPr>
          <p:cNvSpPr txBox="1"/>
          <p:nvPr/>
        </p:nvSpPr>
        <p:spPr>
          <a:xfrm>
            <a:off x="417665" y="88047"/>
            <a:ext cx="8458200" cy="1138773"/>
          </a:xfrm>
          <a:prstGeom prst="rect">
            <a:avLst/>
          </a:prstGeom>
          <a:noFill/>
        </p:spPr>
        <p:txBody>
          <a:bodyPr wrap="square" rtlCol="0">
            <a:spAutoFit/>
          </a:bodyPr>
          <a:lstStyle/>
          <a:p>
            <a:pPr>
              <a:buNone/>
            </a:pPr>
            <a:r>
              <a:rPr lang="en-US" sz="2800" b="1" dirty="0">
                <a:solidFill>
                  <a:schemeClr val="tx1"/>
                </a:solidFill>
              </a:rPr>
              <a:t>Prompts vs. Questions vs. Commands</a:t>
            </a:r>
          </a:p>
          <a:p>
            <a:r>
              <a:rPr lang="en-US" sz="2000" dirty="0">
                <a:solidFill>
                  <a:schemeClr val="tx1"/>
                </a:solidFill>
              </a:rPr>
              <a:t>Each serves a different purpose when interacting with AI, and understanding their distinctions can help you get the best responses.</a:t>
            </a:r>
          </a:p>
        </p:txBody>
      </p:sp>
    </p:spTree>
    <p:extLst>
      <p:ext uri="{BB962C8B-B14F-4D97-AF65-F5344CB8AC3E}">
        <p14:creationId xmlns:p14="http://schemas.microsoft.com/office/powerpoint/2010/main" val="1594814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95">
          <a:extLst>
            <a:ext uri="{FF2B5EF4-FFF2-40B4-BE49-F238E27FC236}">
              <a16:creationId xmlns:a16="http://schemas.microsoft.com/office/drawing/2014/main" id="{6696838A-7F5F-6335-761A-F69A1590893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2EECD33-AC1C-597B-A397-EB467A5FCC37}"/>
              </a:ext>
            </a:extLst>
          </p:cNvPr>
          <p:cNvSpPr txBox="1"/>
          <p:nvPr/>
        </p:nvSpPr>
        <p:spPr>
          <a:xfrm>
            <a:off x="417665" y="1508760"/>
            <a:ext cx="8308670" cy="2031325"/>
          </a:xfrm>
          <a:prstGeom prst="rect">
            <a:avLst/>
          </a:prstGeom>
          <a:noFill/>
        </p:spPr>
        <p:txBody>
          <a:bodyPr wrap="square" rtlCol="0">
            <a:spAutoFit/>
          </a:bodyPr>
          <a:lstStyle/>
          <a:p>
            <a:pPr>
              <a:buNone/>
            </a:pPr>
            <a:r>
              <a:rPr lang="en-US" b="1" dirty="0">
                <a:solidFill>
                  <a:schemeClr val="tx1"/>
                </a:solidFill>
              </a:rPr>
              <a:t>2. Questions</a:t>
            </a:r>
          </a:p>
          <a:p>
            <a:pPr>
              <a:buNone/>
            </a:pPr>
            <a:r>
              <a:rPr lang="en-US" dirty="0">
                <a:solidFill>
                  <a:schemeClr val="tx1"/>
                </a:solidFill>
              </a:rPr>
              <a:t>A </a:t>
            </a:r>
            <a:r>
              <a:rPr lang="en-US" b="1" dirty="0">
                <a:solidFill>
                  <a:schemeClr val="tx1"/>
                </a:solidFill>
              </a:rPr>
              <a:t>question</a:t>
            </a:r>
            <a:r>
              <a:rPr lang="en-US" dirty="0">
                <a:solidFill>
                  <a:schemeClr val="tx1"/>
                </a:solidFill>
              </a:rPr>
              <a:t> seeks specific information, clarification, or insight. It usually has a direct answer, whether factual, opinion-based, or explanatory.</a:t>
            </a:r>
          </a:p>
          <a:p>
            <a:pPr>
              <a:buNone/>
            </a:pPr>
            <a:r>
              <a:rPr lang="en-US" dirty="0">
                <a:solidFill>
                  <a:schemeClr val="tx1"/>
                </a:solidFill>
              </a:rPr>
              <a:t>🔹 </a:t>
            </a:r>
            <a:r>
              <a:rPr lang="en-US" b="1" dirty="0">
                <a:solidFill>
                  <a:schemeClr val="tx1"/>
                </a:solidFill>
              </a:rPr>
              <a:t>Example:</a:t>
            </a:r>
            <a:endParaRPr lang="en-US" dirty="0">
              <a:solidFill>
                <a:schemeClr val="tx1"/>
              </a:solidFill>
            </a:endParaRPr>
          </a:p>
          <a:p>
            <a:pPr>
              <a:buFont typeface="Arial" panose="020B0604020202020204" pitchFamily="34" charset="0"/>
              <a:buChar char="•"/>
            </a:pPr>
            <a:r>
              <a:rPr lang="en-US" dirty="0">
                <a:solidFill>
                  <a:schemeClr val="tx1"/>
                </a:solidFill>
              </a:rPr>
              <a:t>“What are the benefits of mixed-use developments?”</a:t>
            </a:r>
          </a:p>
          <a:p>
            <a:pPr>
              <a:buFont typeface="Arial" panose="020B0604020202020204" pitchFamily="34" charset="0"/>
              <a:buChar char="•"/>
            </a:pPr>
            <a:r>
              <a:rPr lang="en-US" dirty="0">
                <a:solidFill>
                  <a:schemeClr val="tx1"/>
                </a:solidFill>
              </a:rPr>
              <a:t>“How can I market my clothing brand effectively?”</a:t>
            </a:r>
          </a:p>
          <a:p>
            <a:pPr>
              <a:buFont typeface="Arial" panose="020B0604020202020204" pitchFamily="34" charset="0"/>
              <a:buChar char="•"/>
            </a:pPr>
            <a:r>
              <a:rPr lang="en-US" dirty="0">
                <a:solidFill>
                  <a:schemeClr val="tx1"/>
                </a:solidFill>
              </a:rPr>
              <a:t>“What is the best way to secure investors for a Kickstarter campaign?”</a:t>
            </a:r>
          </a:p>
          <a:p>
            <a:r>
              <a:rPr lang="en-US" b="1" dirty="0">
                <a:solidFill>
                  <a:schemeClr val="tx1"/>
                </a:solidFill>
              </a:rPr>
              <a:t>Use When:</a:t>
            </a:r>
            <a:r>
              <a:rPr lang="en-US" dirty="0">
                <a:solidFill>
                  <a:schemeClr val="tx1"/>
                </a:solidFill>
              </a:rPr>
              <a:t> You need a factual or well-reasoned answer to a specific inquiry.</a:t>
            </a:r>
          </a:p>
          <a:p>
            <a:endParaRPr lang="en-US" dirty="0">
              <a:solidFill>
                <a:schemeClr val="tx1"/>
              </a:solidFill>
            </a:endParaRPr>
          </a:p>
        </p:txBody>
      </p:sp>
      <p:sp>
        <p:nvSpPr>
          <p:cNvPr id="2" name="TextBox 1">
            <a:extLst>
              <a:ext uri="{FF2B5EF4-FFF2-40B4-BE49-F238E27FC236}">
                <a16:creationId xmlns:a16="http://schemas.microsoft.com/office/drawing/2014/main" id="{4D36A8B4-15B9-7D6E-D160-607CCAEAC216}"/>
              </a:ext>
            </a:extLst>
          </p:cNvPr>
          <p:cNvSpPr txBox="1"/>
          <p:nvPr/>
        </p:nvSpPr>
        <p:spPr>
          <a:xfrm>
            <a:off x="417665" y="88047"/>
            <a:ext cx="8458200" cy="1138773"/>
          </a:xfrm>
          <a:prstGeom prst="rect">
            <a:avLst/>
          </a:prstGeom>
          <a:noFill/>
        </p:spPr>
        <p:txBody>
          <a:bodyPr wrap="square" rtlCol="0">
            <a:spAutoFit/>
          </a:bodyPr>
          <a:lstStyle/>
          <a:p>
            <a:pPr>
              <a:buNone/>
            </a:pPr>
            <a:r>
              <a:rPr lang="en-US" sz="2800" b="1" dirty="0">
                <a:solidFill>
                  <a:schemeClr val="tx1"/>
                </a:solidFill>
              </a:rPr>
              <a:t>Prompts vs. Questions vs. Commands</a:t>
            </a:r>
          </a:p>
          <a:p>
            <a:r>
              <a:rPr lang="en-US" sz="2000" dirty="0">
                <a:solidFill>
                  <a:schemeClr val="tx1"/>
                </a:solidFill>
              </a:rPr>
              <a:t>Each serves a different purpose when interacting with AI, and understanding their distinctions can help you get the best responses.</a:t>
            </a:r>
          </a:p>
        </p:txBody>
      </p:sp>
    </p:spTree>
    <p:extLst>
      <p:ext uri="{BB962C8B-B14F-4D97-AF65-F5344CB8AC3E}">
        <p14:creationId xmlns:p14="http://schemas.microsoft.com/office/powerpoint/2010/main" val="471703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95">
          <a:extLst>
            <a:ext uri="{FF2B5EF4-FFF2-40B4-BE49-F238E27FC236}">
              <a16:creationId xmlns:a16="http://schemas.microsoft.com/office/drawing/2014/main" id="{BB516649-F052-7D1A-EBBA-66ECFC944BC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BF69350-797D-5B18-A798-E490B928730A}"/>
              </a:ext>
            </a:extLst>
          </p:cNvPr>
          <p:cNvSpPr txBox="1"/>
          <p:nvPr/>
        </p:nvSpPr>
        <p:spPr>
          <a:xfrm>
            <a:off x="417665" y="1508760"/>
            <a:ext cx="8308670" cy="2246769"/>
          </a:xfrm>
          <a:prstGeom prst="rect">
            <a:avLst/>
          </a:prstGeom>
          <a:noFill/>
        </p:spPr>
        <p:txBody>
          <a:bodyPr wrap="square" rtlCol="0">
            <a:spAutoFit/>
          </a:bodyPr>
          <a:lstStyle/>
          <a:p>
            <a:pPr>
              <a:buNone/>
            </a:pPr>
            <a:r>
              <a:rPr lang="en-US" b="1" dirty="0">
                <a:solidFill>
                  <a:schemeClr val="tx1"/>
                </a:solidFill>
              </a:rPr>
              <a:t>3. Commands</a:t>
            </a:r>
          </a:p>
          <a:p>
            <a:pPr>
              <a:buNone/>
            </a:pPr>
            <a:r>
              <a:rPr lang="en-US" dirty="0">
                <a:solidFill>
                  <a:schemeClr val="tx1"/>
                </a:solidFill>
              </a:rPr>
              <a:t>A </a:t>
            </a:r>
            <a:r>
              <a:rPr lang="en-US" b="1" dirty="0">
                <a:solidFill>
                  <a:schemeClr val="tx1"/>
                </a:solidFill>
              </a:rPr>
              <a:t>command</a:t>
            </a:r>
            <a:r>
              <a:rPr lang="en-US" dirty="0">
                <a:solidFill>
                  <a:schemeClr val="tx1"/>
                </a:solidFill>
              </a:rPr>
              <a:t> tells the AI exactly what to do in a direct way. It's more instructional and expects a specific action or response.</a:t>
            </a:r>
          </a:p>
          <a:p>
            <a:pPr>
              <a:buNone/>
            </a:pPr>
            <a:r>
              <a:rPr lang="en-US" dirty="0">
                <a:solidFill>
                  <a:schemeClr val="tx1"/>
                </a:solidFill>
              </a:rPr>
              <a:t>🔹 </a:t>
            </a:r>
            <a:r>
              <a:rPr lang="en-US" b="1" dirty="0">
                <a:solidFill>
                  <a:schemeClr val="tx1"/>
                </a:solidFill>
              </a:rPr>
              <a:t>Example:</a:t>
            </a:r>
            <a:endParaRPr lang="en-US" dirty="0">
              <a:solidFill>
                <a:schemeClr val="tx1"/>
              </a:solidFill>
            </a:endParaRPr>
          </a:p>
          <a:p>
            <a:pPr>
              <a:buFont typeface="Arial" panose="020B0604020202020204" pitchFamily="34" charset="0"/>
              <a:buChar char="•"/>
            </a:pPr>
            <a:r>
              <a:rPr lang="en-US" dirty="0">
                <a:solidFill>
                  <a:schemeClr val="tx1"/>
                </a:solidFill>
              </a:rPr>
              <a:t>“Summarize this article in three bullet points.”</a:t>
            </a:r>
          </a:p>
          <a:p>
            <a:pPr>
              <a:buFont typeface="Arial" panose="020B0604020202020204" pitchFamily="34" charset="0"/>
              <a:buChar char="•"/>
            </a:pPr>
            <a:r>
              <a:rPr lang="en-US" dirty="0">
                <a:solidFill>
                  <a:schemeClr val="tx1"/>
                </a:solidFill>
              </a:rPr>
              <a:t>“List five ways to increase online sales.”</a:t>
            </a:r>
          </a:p>
          <a:p>
            <a:pPr>
              <a:buFont typeface="Arial" panose="020B0604020202020204" pitchFamily="34" charset="0"/>
              <a:buChar char="•"/>
            </a:pPr>
            <a:r>
              <a:rPr lang="en-US" dirty="0">
                <a:solidFill>
                  <a:schemeClr val="tx1"/>
                </a:solidFill>
              </a:rPr>
              <a:t>“Generate 10 Facebook ad headlines for a massage therapy business.”</a:t>
            </a:r>
          </a:p>
          <a:p>
            <a:r>
              <a:rPr lang="en-US" b="1" dirty="0">
                <a:solidFill>
                  <a:schemeClr val="tx1"/>
                </a:solidFill>
              </a:rPr>
              <a:t>Use When:</a:t>
            </a:r>
            <a:r>
              <a:rPr lang="en-US" dirty="0">
                <a:solidFill>
                  <a:schemeClr val="tx1"/>
                </a:solidFill>
              </a:rPr>
              <a:t> You want AI to take a specific action, such as summarizing, listing, or generating structured content.</a:t>
            </a:r>
          </a:p>
          <a:p>
            <a:endParaRPr lang="en-US" dirty="0">
              <a:solidFill>
                <a:schemeClr val="tx1"/>
              </a:solidFill>
            </a:endParaRPr>
          </a:p>
        </p:txBody>
      </p:sp>
      <p:sp>
        <p:nvSpPr>
          <p:cNvPr id="2" name="TextBox 1">
            <a:extLst>
              <a:ext uri="{FF2B5EF4-FFF2-40B4-BE49-F238E27FC236}">
                <a16:creationId xmlns:a16="http://schemas.microsoft.com/office/drawing/2014/main" id="{AB56A134-3948-77FB-0DF2-622562A7B8A8}"/>
              </a:ext>
            </a:extLst>
          </p:cNvPr>
          <p:cNvSpPr txBox="1"/>
          <p:nvPr/>
        </p:nvSpPr>
        <p:spPr>
          <a:xfrm>
            <a:off x="417665" y="88047"/>
            <a:ext cx="8458200" cy="1138773"/>
          </a:xfrm>
          <a:prstGeom prst="rect">
            <a:avLst/>
          </a:prstGeom>
          <a:noFill/>
        </p:spPr>
        <p:txBody>
          <a:bodyPr wrap="square" rtlCol="0">
            <a:spAutoFit/>
          </a:bodyPr>
          <a:lstStyle/>
          <a:p>
            <a:pPr>
              <a:buNone/>
            </a:pPr>
            <a:r>
              <a:rPr lang="en-US" sz="2800" b="1" dirty="0">
                <a:solidFill>
                  <a:schemeClr val="tx1"/>
                </a:solidFill>
              </a:rPr>
              <a:t>Prompts vs. Questions vs. Commands</a:t>
            </a:r>
          </a:p>
          <a:p>
            <a:r>
              <a:rPr lang="en-US" sz="2000" dirty="0">
                <a:solidFill>
                  <a:schemeClr val="tx1"/>
                </a:solidFill>
              </a:rPr>
              <a:t>Each serves a different purpose when interacting with AI, and understanding their distinctions can help you get the best responses.</a:t>
            </a:r>
          </a:p>
        </p:txBody>
      </p:sp>
    </p:spTree>
    <p:extLst>
      <p:ext uri="{BB962C8B-B14F-4D97-AF65-F5344CB8AC3E}">
        <p14:creationId xmlns:p14="http://schemas.microsoft.com/office/powerpoint/2010/main" val="3458050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95">
          <a:extLst>
            <a:ext uri="{FF2B5EF4-FFF2-40B4-BE49-F238E27FC236}">
              <a16:creationId xmlns:a16="http://schemas.microsoft.com/office/drawing/2014/main" id="{0B0726E6-706E-6088-140B-CA6369AD464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5EBA565-CB39-D858-7899-5FC444D3F657}"/>
              </a:ext>
            </a:extLst>
          </p:cNvPr>
          <p:cNvSpPr txBox="1"/>
          <p:nvPr/>
        </p:nvSpPr>
        <p:spPr>
          <a:xfrm>
            <a:off x="417665" y="1508760"/>
            <a:ext cx="8308670" cy="2246769"/>
          </a:xfrm>
          <a:prstGeom prst="rect">
            <a:avLst/>
          </a:prstGeom>
          <a:noFill/>
        </p:spPr>
        <p:txBody>
          <a:bodyPr wrap="square" rtlCol="0">
            <a:spAutoFit/>
          </a:bodyPr>
          <a:lstStyle/>
          <a:p>
            <a:pPr>
              <a:buNone/>
            </a:pPr>
            <a:r>
              <a:rPr lang="en-US" b="1" dirty="0">
                <a:solidFill>
                  <a:schemeClr val="tx1"/>
                </a:solidFill>
              </a:rPr>
              <a:t>3. Commands</a:t>
            </a:r>
          </a:p>
          <a:p>
            <a:pPr>
              <a:buNone/>
            </a:pPr>
            <a:r>
              <a:rPr lang="en-US" dirty="0">
                <a:solidFill>
                  <a:schemeClr val="tx1"/>
                </a:solidFill>
              </a:rPr>
              <a:t>A </a:t>
            </a:r>
            <a:r>
              <a:rPr lang="en-US" b="1" dirty="0">
                <a:solidFill>
                  <a:schemeClr val="tx1"/>
                </a:solidFill>
              </a:rPr>
              <a:t>command</a:t>
            </a:r>
            <a:r>
              <a:rPr lang="en-US" dirty="0">
                <a:solidFill>
                  <a:schemeClr val="tx1"/>
                </a:solidFill>
              </a:rPr>
              <a:t> tells the AI exactly what to do in a direct way. It's more instructional and expects a specific action or response.</a:t>
            </a:r>
          </a:p>
          <a:p>
            <a:pPr>
              <a:buNone/>
            </a:pPr>
            <a:r>
              <a:rPr lang="en-US" dirty="0">
                <a:solidFill>
                  <a:schemeClr val="tx1"/>
                </a:solidFill>
              </a:rPr>
              <a:t>🔹 </a:t>
            </a:r>
            <a:r>
              <a:rPr lang="en-US" b="1" dirty="0">
                <a:solidFill>
                  <a:schemeClr val="tx1"/>
                </a:solidFill>
              </a:rPr>
              <a:t>Example:</a:t>
            </a:r>
            <a:endParaRPr lang="en-US" dirty="0">
              <a:solidFill>
                <a:schemeClr val="tx1"/>
              </a:solidFill>
            </a:endParaRPr>
          </a:p>
          <a:p>
            <a:pPr>
              <a:buFont typeface="Arial" panose="020B0604020202020204" pitchFamily="34" charset="0"/>
              <a:buChar char="•"/>
            </a:pPr>
            <a:r>
              <a:rPr lang="en-US" dirty="0">
                <a:solidFill>
                  <a:schemeClr val="tx1"/>
                </a:solidFill>
              </a:rPr>
              <a:t>“Summarize this article in three bullet points.”</a:t>
            </a:r>
          </a:p>
          <a:p>
            <a:pPr>
              <a:buFont typeface="Arial" panose="020B0604020202020204" pitchFamily="34" charset="0"/>
              <a:buChar char="•"/>
            </a:pPr>
            <a:r>
              <a:rPr lang="en-US" dirty="0">
                <a:solidFill>
                  <a:schemeClr val="tx1"/>
                </a:solidFill>
              </a:rPr>
              <a:t>“List five ways to increase online sales.”</a:t>
            </a:r>
          </a:p>
          <a:p>
            <a:pPr>
              <a:buFont typeface="Arial" panose="020B0604020202020204" pitchFamily="34" charset="0"/>
              <a:buChar char="•"/>
            </a:pPr>
            <a:r>
              <a:rPr lang="en-US" dirty="0">
                <a:solidFill>
                  <a:schemeClr val="tx1"/>
                </a:solidFill>
              </a:rPr>
              <a:t>“Generate 10 Facebook ad headlines for a massage therapy business.”</a:t>
            </a:r>
          </a:p>
          <a:p>
            <a:r>
              <a:rPr lang="en-US" b="1" dirty="0">
                <a:solidFill>
                  <a:schemeClr val="tx1"/>
                </a:solidFill>
              </a:rPr>
              <a:t>Use When:</a:t>
            </a:r>
            <a:r>
              <a:rPr lang="en-US" dirty="0">
                <a:solidFill>
                  <a:schemeClr val="tx1"/>
                </a:solidFill>
              </a:rPr>
              <a:t> You want AI to take a specific action, such as summarizing, listing, or generating structured content.</a:t>
            </a:r>
          </a:p>
          <a:p>
            <a:endParaRPr lang="en-US" dirty="0">
              <a:solidFill>
                <a:schemeClr val="tx1"/>
              </a:solidFill>
            </a:endParaRPr>
          </a:p>
        </p:txBody>
      </p:sp>
      <p:sp>
        <p:nvSpPr>
          <p:cNvPr id="2" name="TextBox 1">
            <a:extLst>
              <a:ext uri="{FF2B5EF4-FFF2-40B4-BE49-F238E27FC236}">
                <a16:creationId xmlns:a16="http://schemas.microsoft.com/office/drawing/2014/main" id="{4A7AAD22-83E7-1F38-A086-9885CB3A3910}"/>
              </a:ext>
            </a:extLst>
          </p:cNvPr>
          <p:cNvSpPr txBox="1"/>
          <p:nvPr/>
        </p:nvSpPr>
        <p:spPr>
          <a:xfrm>
            <a:off x="417665" y="88047"/>
            <a:ext cx="8458200" cy="1138773"/>
          </a:xfrm>
          <a:prstGeom prst="rect">
            <a:avLst/>
          </a:prstGeom>
          <a:noFill/>
        </p:spPr>
        <p:txBody>
          <a:bodyPr wrap="square" rtlCol="0">
            <a:spAutoFit/>
          </a:bodyPr>
          <a:lstStyle/>
          <a:p>
            <a:pPr>
              <a:buNone/>
            </a:pPr>
            <a:r>
              <a:rPr lang="en-US" sz="2800" b="1" dirty="0">
                <a:solidFill>
                  <a:schemeClr val="tx1"/>
                </a:solidFill>
              </a:rPr>
              <a:t>Prompts vs. Questions vs. Commands</a:t>
            </a:r>
          </a:p>
          <a:p>
            <a:r>
              <a:rPr lang="en-US" sz="2000" dirty="0">
                <a:solidFill>
                  <a:schemeClr val="tx1"/>
                </a:solidFill>
              </a:rPr>
              <a:t>Each serves a different purpose when interacting with AI, and understanding their distinctions can help you get the best responses.</a:t>
            </a:r>
          </a:p>
        </p:txBody>
      </p:sp>
    </p:spTree>
    <p:extLst>
      <p:ext uri="{BB962C8B-B14F-4D97-AF65-F5344CB8AC3E}">
        <p14:creationId xmlns:p14="http://schemas.microsoft.com/office/powerpoint/2010/main" val="1903245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95">
          <a:extLst>
            <a:ext uri="{FF2B5EF4-FFF2-40B4-BE49-F238E27FC236}">
              <a16:creationId xmlns:a16="http://schemas.microsoft.com/office/drawing/2014/main" id="{D94B7641-2AB3-AFDA-50B9-4397DC50530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E841F91-BD20-D73E-2E0E-E44AA4FBE9D2}"/>
              </a:ext>
            </a:extLst>
          </p:cNvPr>
          <p:cNvSpPr txBox="1"/>
          <p:nvPr/>
        </p:nvSpPr>
        <p:spPr>
          <a:xfrm>
            <a:off x="417665" y="1508760"/>
            <a:ext cx="8308670" cy="738664"/>
          </a:xfrm>
          <a:prstGeom prst="rect">
            <a:avLst/>
          </a:prstGeom>
          <a:noFill/>
        </p:spPr>
        <p:txBody>
          <a:bodyPr wrap="square" rtlCol="0">
            <a:spAutoFit/>
          </a:bodyPr>
          <a:lstStyle/>
          <a:p>
            <a:pPr>
              <a:buNone/>
            </a:pPr>
            <a:r>
              <a:rPr lang="en-US" b="0" i="0" dirty="0">
                <a:solidFill>
                  <a:schemeClr val="tx1"/>
                </a:solidFill>
                <a:effectLst/>
                <a:latin typeface="Google Sans"/>
              </a:rPr>
              <a:t>While both machine learning (ML) and generative AI (GenAI) are subsets of Artificial Intelligence (AI), their primary difference lies in their purpose: ML focuses on analyzing data and making predictions or classifications, while GenAI focuses on creating new content, such as text, images, or music. </a:t>
            </a:r>
            <a:endParaRPr lang="en-US" dirty="0">
              <a:solidFill>
                <a:schemeClr val="tx1"/>
              </a:solidFill>
            </a:endParaRPr>
          </a:p>
        </p:txBody>
      </p:sp>
      <p:sp>
        <p:nvSpPr>
          <p:cNvPr id="2" name="TextBox 1">
            <a:extLst>
              <a:ext uri="{FF2B5EF4-FFF2-40B4-BE49-F238E27FC236}">
                <a16:creationId xmlns:a16="http://schemas.microsoft.com/office/drawing/2014/main" id="{F2F70D66-F963-EC58-29FB-D56188F54C3A}"/>
              </a:ext>
            </a:extLst>
          </p:cNvPr>
          <p:cNvSpPr txBox="1"/>
          <p:nvPr/>
        </p:nvSpPr>
        <p:spPr>
          <a:xfrm>
            <a:off x="417665" y="88047"/>
            <a:ext cx="8458200" cy="523220"/>
          </a:xfrm>
          <a:prstGeom prst="rect">
            <a:avLst/>
          </a:prstGeom>
          <a:noFill/>
        </p:spPr>
        <p:txBody>
          <a:bodyPr wrap="square" rtlCol="0">
            <a:spAutoFit/>
          </a:bodyPr>
          <a:lstStyle/>
          <a:p>
            <a:pPr>
              <a:buNone/>
            </a:pPr>
            <a:r>
              <a:rPr lang="en-US" sz="2800" b="1" dirty="0">
                <a:solidFill>
                  <a:schemeClr val="tx1"/>
                </a:solidFill>
              </a:rPr>
              <a:t>Generative AI vs Machine Learning</a:t>
            </a:r>
            <a:endParaRPr lang="en-US" sz="2000" dirty="0">
              <a:solidFill>
                <a:schemeClr val="tx1"/>
              </a:solidFill>
            </a:endParaRPr>
          </a:p>
        </p:txBody>
      </p:sp>
    </p:spTree>
    <p:extLst>
      <p:ext uri="{BB962C8B-B14F-4D97-AF65-F5344CB8AC3E}">
        <p14:creationId xmlns:p14="http://schemas.microsoft.com/office/powerpoint/2010/main" val="1672190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95">
          <a:extLst>
            <a:ext uri="{FF2B5EF4-FFF2-40B4-BE49-F238E27FC236}">
              <a16:creationId xmlns:a16="http://schemas.microsoft.com/office/drawing/2014/main" id="{F8AAE52B-CC4D-53D9-88C7-115D5E66660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C92DA08-0A56-7510-4B96-9A2A2FA33DCE}"/>
              </a:ext>
            </a:extLst>
          </p:cNvPr>
          <p:cNvSpPr txBox="1"/>
          <p:nvPr/>
        </p:nvSpPr>
        <p:spPr>
          <a:xfrm>
            <a:off x="417665" y="88047"/>
            <a:ext cx="8458200" cy="523220"/>
          </a:xfrm>
          <a:prstGeom prst="rect">
            <a:avLst/>
          </a:prstGeom>
          <a:noFill/>
        </p:spPr>
        <p:txBody>
          <a:bodyPr wrap="square" rtlCol="0">
            <a:spAutoFit/>
          </a:bodyPr>
          <a:lstStyle/>
          <a:p>
            <a:pPr>
              <a:buNone/>
            </a:pPr>
            <a:r>
              <a:rPr lang="en-US" sz="2800" b="1" dirty="0">
                <a:solidFill>
                  <a:schemeClr val="tx1"/>
                </a:solidFill>
              </a:rPr>
              <a:t>Generative AI vs Machine Learning</a:t>
            </a:r>
            <a:endParaRPr lang="en-US" sz="2000" dirty="0">
              <a:solidFill>
                <a:schemeClr val="tx1"/>
              </a:solidFill>
            </a:endParaRPr>
          </a:p>
        </p:txBody>
      </p:sp>
      <p:pic>
        <p:nvPicPr>
          <p:cNvPr id="4" name="Picture 3">
            <a:extLst>
              <a:ext uri="{FF2B5EF4-FFF2-40B4-BE49-F238E27FC236}">
                <a16:creationId xmlns:a16="http://schemas.microsoft.com/office/drawing/2014/main" id="{70180C2C-0F2D-AF3B-4D2A-178E13BD3FE9}"/>
              </a:ext>
            </a:extLst>
          </p:cNvPr>
          <p:cNvPicPr>
            <a:picLocks noChangeAspect="1"/>
          </p:cNvPicPr>
          <p:nvPr/>
        </p:nvPicPr>
        <p:blipFill>
          <a:blip r:embed="rId3"/>
          <a:stretch>
            <a:fillRect/>
          </a:stretch>
        </p:blipFill>
        <p:spPr>
          <a:xfrm>
            <a:off x="1079154" y="656958"/>
            <a:ext cx="7135221" cy="3829584"/>
          </a:xfrm>
          <a:prstGeom prst="rect">
            <a:avLst/>
          </a:prstGeom>
        </p:spPr>
      </p:pic>
    </p:spTree>
    <p:extLst>
      <p:ext uri="{BB962C8B-B14F-4D97-AF65-F5344CB8AC3E}">
        <p14:creationId xmlns:p14="http://schemas.microsoft.com/office/powerpoint/2010/main" val="3681501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95">
          <a:extLst>
            <a:ext uri="{FF2B5EF4-FFF2-40B4-BE49-F238E27FC236}">
              <a16:creationId xmlns:a16="http://schemas.microsoft.com/office/drawing/2014/main" id="{2F44101E-4456-6B5A-1B5A-BE68D4A6D71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128DBFC-98A0-BB91-3247-F5FCA241D003}"/>
              </a:ext>
            </a:extLst>
          </p:cNvPr>
          <p:cNvSpPr txBox="1"/>
          <p:nvPr/>
        </p:nvSpPr>
        <p:spPr>
          <a:xfrm>
            <a:off x="417665" y="88047"/>
            <a:ext cx="8458200" cy="523220"/>
          </a:xfrm>
          <a:prstGeom prst="rect">
            <a:avLst/>
          </a:prstGeom>
          <a:noFill/>
        </p:spPr>
        <p:txBody>
          <a:bodyPr wrap="square" rtlCol="0">
            <a:spAutoFit/>
          </a:bodyPr>
          <a:lstStyle/>
          <a:p>
            <a:pPr>
              <a:buNone/>
            </a:pPr>
            <a:r>
              <a:rPr lang="en-US" sz="2800" b="1" dirty="0">
                <a:solidFill>
                  <a:schemeClr val="tx1"/>
                </a:solidFill>
              </a:rPr>
              <a:t>Generative AI vs Machine Learning</a:t>
            </a:r>
            <a:endParaRPr lang="en-US" sz="2000" dirty="0">
              <a:solidFill>
                <a:schemeClr val="tx1"/>
              </a:solidFill>
            </a:endParaRPr>
          </a:p>
        </p:txBody>
      </p:sp>
      <p:pic>
        <p:nvPicPr>
          <p:cNvPr id="5" name="Picture 4">
            <a:extLst>
              <a:ext uri="{FF2B5EF4-FFF2-40B4-BE49-F238E27FC236}">
                <a16:creationId xmlns:a16="http://schemas.microsoft.com/office/drawing/2014/main" id="{EB584E98-2196-9B40-9A2A-89ADD3DF67F1}"/>
              </a:ext>
            </a:extLst>
          </p:cNvPr>
          <p:cNvPicPr>
            <a:picLocks noChangeAspect="1"/>
          </p:cNvPicPr>
          <p:nvPr/>
        </p:nvPicPr>
        <p:blipFill>
          <a:blip r:embed="rId3"/>
          <a:stretch>
            <a:fillRect/>
          </a:stretch>
        </p:blipFill>
        <p:spPr>
          <a:xfrm>
            <a:off x="976772" y="642668"/>
            <a:ext cx="7068536" cy="3858163"/>
          </a:xfrm>
          <a:prstGeom prst="rect">
            <a:avLst/>
          </a:prstGeom>
        </p:spPr>
      </p:pic>
    </p:spTree>
    <p:extLst>
      <p:ext uri="{BB962C8B-B14F-4D97-AF65-F5344CB8AC3E}">
        <p14:creationId xmlns:p14="http://schemas.microsoft.com/office/powerpoint/2010/main" val="30842171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95">
          <a:extLst>
            <a:ext uri="{FF2B5EF4-FFF2-40B4-BE49-F238E27FC236}">
              <a16:creationId xmlns:a16="http://schemas.microsoft.com/office/drawing/2014/main" id="{50C12BD9-9CD5-F089-01B6-11F6EFBC1A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62D6CAE-0098-7C41-F1E9-C1B0069B3873}"/>
              </a:ext>
            </a:extLst>
          </p:cNvPr>
          <p:cNvSpPr txBox="1"/>
          <p:nvPr/>
        </p:nvSpPr>
        <p:spPr>
          <a:xfrm>
            <a:off x="417665" y="88047"/>
            <a:ext cx="8458200" cy="523220"/>
          </a:xfrm>
          <a:prstGeom prst="rect">
            <a:avLst/>
          </a:prstGeom>
          <a:noFill/>
        </p:spPr>
        <p:txBody>
          <a:bodyPr wrap="square" rtlCol="0">
            <a:spAutoFit/>
          </a:bodyPr>
          <a:lstStyle/>
          <a:p>
            <a:pPr>
              <a:buNone/>
            </a:pPr>
            <a:r>
              <a:rPr lang="en-US" sz="2800" b="1" dirty="0">
                <a:solidFill>
                  <a:schemeClr val="tx1"/>
                </a:solidFill>
              </a:rPr>
              <a:t>Generative AI vs Machine Learning</a:t>
            </a:r>
            <a:endParaRPr lang="en-US" sz="2000" dirty="0">
              <a:solidFill>
                <a:schemeClr val="tx1"/>
              </a:solidFill>
            </a:endParaRPr>
          </a:p>
        </p:txBody>
      </p:sp>
      <p:pic>
        <p:nvPicPr>
          <p:cNvPr id="4" name="Picture 3">
            <a:extLst>
              <a:ext uri="{FF2B5EF4-FFF2-40B4-BE49-F238E27FC236}">
                <a16:creationId xmlns:a16="http://schemas.microsoft.com/office/drawing/2014/main" id="{E3105698-B13D-1769-ED15-F309BCA0F868}"/>
              </a:ext>
            </a:extLst>
          </p:cNvPr>
          <p:cNvPicPr>
            <a:picLocks noChangeAspect="1"/>
          </p:cNvPicPr>
          <p:nvPr/>
        </p:nvPicPr>
        <p:blipFill>
          <a:blip r:embed="rId3"/>
          <a:stretch>
            <a:fillRect/>
          </a:stretch>
        </p:blipFill>
        <p:spPr>
          <a:xfrm>
            <a:off x="1226812" y="1095169"/>
            <a:ext cx="6839905" cy="2953162"/>
          </a:xfrm>
          <a:prstGeom prst="rect">
            <a:avLst/>
          </a:prstGeom>
        </p:spPr>
      </p:pic>
    </p:spTree>
    <p:extLst>
      <p:ext uri="{BB962C8B-B14F-4D97-AF65-F5344CB8AC3E}">
        <p14:creationId xmlns:p14="http://schemas.microsoft.com/office/powerpoint/2010/main" val="951710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8"/>
        <p:cNvGrpSpPr/>
        <p:nvPr/>
      </p:nvGrpSpPr>
      <p:grpSpPr>
        <a:xfrm>
          <a:off x="0" y="0"/>
          <a:ext cx="0" cy="0"/>
          <a:chOff x="0" y="0"/>
          <a:chExt cx="0" cy="0"/>
        </a:xfrm>
      </p:grpSpPr>
      <p:sp>
        <p:nvSpPr>
          <p:cNvPr id="559" name="Google Shape;559;p18" title="What is Generative AI?"/>
          <p:cNvSpPr txBox="1"/>
          <p:nvPr/>
        </p:nvSpPr>
        <p:spPr>
          <a:xfrm>
            <a:off x="381000" y="381000"/>
            <a:ext cx="4156500" cy="76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Karla"/>
                <a:ea typeface="Karla"/>
                <a:cs typeface="Karla"/>
                <a:sym typeface="Karla"/>
              </a:rPr>
              <a:t>What is Generative AI?</a:t>
            </a:r>
            <a:endParaRPr sz="1800" b="1">
              <a:solidFill>
                <a:schemeClr val="dk1"/>
              </a:solidFill>
              <a:latin typeface="Karla"/>
              <a:ea typeface="Karla"/>
              <a:cs typeface="Karla"/>
              <a:sym typeface="Karla"/>
            </a:endParaRPr>
          </a:p>
        </p:txBody>
      </p:sp>
      <p:sp>
        <p:nvSpPr>
          <p:cNvPr id="560" name="Google Shape;560;p18"/>
          <p:cNvSpPr txBox="1"/>
          <p:nvPr/>
        </p:nvSpPr>
        <p:spPr>
          <a:xfrm>
            <a:off x="231100" y="1023750"/>
            <a:ext cx="3975600" cy="2540100"/>
          </a:xfrm>
          <a:prstGeom prst="rect">
            <a:avLst/>
          </a:prstGeom>
          <a:noFill/>
          <a:ln>
            <a:noFill/>
          </a:ln>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Karla"/>
              <a:buChar char="●"/>
            </a:pPr>
            <a:r>
              <a:rPr lang="en" sz="1100">
                <a:solidFill>
                  <a:schemeClr val="dk1"/>
                </a:solidFill>
                <a:latin typeface="Karla"/>
                <a:ea typeface="Karla"/>
                <a:cs typeface="Karla"/>
                <a:sym typeface="Karla"/>
              </a:rPr>
              <a:t>Generative AI is a subset of artificial intelligence that focuses on generating new content from scratch.</a:t>
            </a:r>
            <a:endParaRPr sz="1100">
              <a:solidFill>
                <a:schemeClr val="dk1"/>
              </a:solidFill>
              <a:latin typeface="Karla"/>
              <a:ea typeface="Karla"/>
              <a:cs typeface="Karla"/>
              <a:sym typeface="Karla"/>
            </a:endParaRPr>
          </a:p>
          <a:p>
            <a:pPr marL="457200" lvl="0" indent="0" algn="l" rtl="0">
              <a:spcBef>
                <a:spcPts val="0"/>
              </a:spcBef>
              <a:spcAft>
                <a:spcPts val="0"/>
              </a:spcAft>
              <a:buNone/>
            </a:pPr>
            <a:endParaRPr sz="1100">
              <a:solidFill>
                <a:schemeClr val="dk1"/>
              </a:solidFill>
              <a:latin typeface="Karla"/>
              <a:ea typeface="Karla"/>
              <a:cs typeface="Karla"/>
              <a:sym typeface="Karla"/>
            </a:endParaRPr>
          </a:p>
          <a:p>
            <a:pPr marL="457200" lvl="0" indent="-298450" algn="l" rtl="0">
              <a:spcBef>
                <a:spcPts val="0"/>
              </a:spcBef>
              <a:spcAft>
                <a:spcPts val="0"/>
              </a:spcAft>
              <a:buClr>
                <a:schemeClr val="dk1"/>
              </a:buClr>
              <a:buSzPts val="1100"/>
              <a:buFont typeface="Karla"/>
              <a:buChar char="●"/>
            </a:pPr>
            <a:r>
              <a:rPr lang="en" sz="1100">
                <a:solidFill>
                  <a:schemeClr val="dk1"/>
                </a:solidFill>
                <a:latin typeface="Karla"/>
                <a:ea typeface="Karla"/>
                <a:cs typeface="Karla"/>
                <a:sym typeface="Karla"/>
              </a:rPr>
              <a:t>The content generated by generative AI can range from text, images, voice, videos, or music depending on the data it has been trained on.</a:t>
            </a:r>
            <a:endParaRPr sz="1100">
              <a:solidFill>
                <a:schemeClr val="dk1"/>
              </a:solidFill>
              <a:latin typeface="Karla"/>
              <a:ea typeface="Karla"/>
              <a:cs typeface="Karla"/>
              <a:sym typeface="Karla"/>
            </a:endParaRPr>
          </a:p>
          <a:p>
            <a:pPr marL="457200" lvl="0" indent="0" algn="l" rtl="0">
              <a:spcBef>
                <a:spcPts val="0"/>
              </a:spcBef>
              <a:spcAft>
                <a:spcPts val="0"/>
              </a:spcAft>
              <a:buNone/>
            </a:pPr>
            <a:endParaRPr sz="1100">
              <a:solidFill>
                <a:schemeClr val="dk1"/>
              </a:solidFill>
              <a:latin typeface="Karla"/>
              <a:ea typeface="Karla"/>
              <a:cs typeface="Karla"/>
              <a:sym typeface="Karla"/>
            </a:endParaRPr>
          </a:p>
          <a:p>
            <a:pPr marL="457200" lvl="0" indent="-298450" algn="l" rtl="0">
              <a:spcBef>
                <a:spcPts val="0"/>
              </a:spcBef>
              <a:spcAft>
                <a:spcPts val="0"/>
              </a:spcAft>
              <a:buClr>
                <a:schemeClr val="dk1"/>
              </a:buClr>
              <a:buSzPts val="1100"/>
              <a:buFont typeface="Karla"/>
              <a:buChar char="●"/>
            </a:pPr>
            <a:r>
              <a:rPr lang="en" sz="1100">
                <a:solidFill>
                  <a:schemeClr val="dk1"/>
                </a:solidFill>
                <a:latin typeface="Karla"/>
                <a:ea typeface="Karla"/>
                <a:cs typeface="Karla"/>
                <a:sym typeface="Karla"/>
              </a:rPr>
              <a:t>Generative AI creates the output by learning from a lot of data and understanding the patterns and structures in it.</a:t>
            </a:r>
            <a:endParaRPr sz="1100">
              <a:solidFill>
                <a:schemeClr val="dk1"/>
              </a:solidFill>
              <a:latin typeface="Karla"/>
              <a:ea typeface="Karla"/>
              <a:cs typeface="Karla"/>
              <a:sym typeface="Karla"/>
            </a:endParaRPr>
          </a:p>
          <a:p>
            <a:pPr marL="0" lvl="0" indent="0" algn="l" rtl="0">
              <a:spcBef>
                <a:spcPts val="0"/>
              </a:spcBef>
              <a:spcAft>
                <a:spcPts val="0"/>
              </a:spcAft>
              <a:buNone/>
            </a:pPr>
            <a:endParaRPr sz="1100">
              <a:solidFill>
                <a:schemeClr val="dk1"/>
              </a:solidFill>
              <a:latin typeface="Karla"/>
              <a:ea typeface="Karla"/>
              <a:cs typeface="Karla"/>
              <a:sym typeface="Karla"/>
            </a:endParaRPr>
          </a:p>
          <a:p>
            <a:pPr marL="457200" lvl="0" indent="-298450" algn="l" rtl="0">
              <a:spcBef>
                <a:spcPts val="0"/>
              </a:spcBef>
              <a:spcAft>
                <a:spcPts val="0"/>
              </a:spcAft>
              <a:buClr>
                <a:schemeClr val="dk1"/>
              </a:buClr>
              <a:buSzPts val="1100"/>
              <a:buFont typeface="Karla"/>
              <a:buChar char="●"/>
            </a:pPr>
            <a:r>
              <a:rPr lang="en" sz="1100">
                <a:solidFill>
                  <a:schemeClr val="dk1"/>
                </a:solidFill>
                <a:latin typeface="Karla"/>
                <a:ea typeface="Karla"/>
                <a:cs typeface="Karla"/>
                <a:sym typeface="Karla"/>
              </a:rPr>
              <a:t>It does not just reproduce the training data but creates new data by understanding the existing patterns.</a:t>
            </a:r>
            <a:endParaRPr sz="1100">
              <a:solidFill>
                <a:schemeClr val="dk1"/>
              </a:solidFill>
              <a:latin typeface="Karla"/>
              <a:ea typeface="Karla"/>
              <a:cs typeface="Karla"/>
              <a:sym typeface="Karla"/>
            </a:endParaRPr>
          </a:p>
          <a:p>
            <a:pPr marL="457200" lvl="0" indent="0" algn="l" rtl="0">
              <a:spcBef>
                <a:spcPts val="0"/>
              </a:spcBef>
              <a:spcAft>
                <a:spcPts val="0"/>
              </a:spcAft>
              <a:buNone/>
            </a:pPr>
            <a:endParaRPr sz="1100">
              <a:solidFill>
                <a:schemeClr val="dk1"/>
              </a:solidFill>
              <a:latin typeface="Karla"/>
              <a:ea typeface="Karla"/>
              <a:cs typeface="Karla"/>
              <a:sym typeface="Karla"/>
            </a:endParaRPr>
          </a:p>
          <a:p>
            <a:pPr marL="457200" lvl="0" indent="-298450" algn="l" rtl="0">
              <a:spcBef>
                <a:spcPts val="0"/>
              </a:spcBef>
              <a:spcAft>
                <a:spcPts val="0"/>
              </a:spcAft>
              <a:buClr>
                <a:schemeClr val="dk1"/>
              </a:buClr>
              <a:buSzPts val="1100"/>
              <a:buFont typeface="Karla"/>
              <a:buChar char="●"/>
            </a:pPr>
            <a:r>
              <a:rPr lang="en" sz="1100">
                <a:solidFill>
                  <a:schemeClr val="dk1"/>
                </a:solidFill>
                <a:latin typeface="Karla"/>
                <a:ea typeface="Karla"/>
                <a:cs typeface="Karla"/>
                <a:sym typeface="Karla"/>
              </a:rPr>
              <a:t>One of the key tools used by generative AI is deep learning which helps it understand the context and create relevant output.</a:t>
            </a:r>
            <a:endParaRPr sz="1100">
              <a:solidFill>
                <a:schemeClr val="dk1"/>
              </a:solidFill>
              <a:latin typeface="Karla"/>
              <a:ea typeface="Karla"/>
              <a:cs typeface="Karla"/>
              <a:sym typeface="Karla"/>
            </a:endParaRPr>
          </a:p>
          <a:p>
            <a:pPr marL="0" lvl="0" indent="0" algn="l" rtl="0">
              <a:spcBef>
                <a:spcPts val="0"/>
              </a:spcBef>
              <a:spcAft>
                <a:spcPts val="0"/>
              </a:spcAft>
              <a:buNone/>
            </a:pPr>
            <a:endParaRPr sz="1100">
              <a:solidFill>
                <a:schemeClr val="dk1"/>
              </a:solidFill>
              <a:latin typeface="Karla"/>
              <a:ea typeface="Karla"/>
              <a:cs typeface="Karla"/>
              <a:sym typeface="Karla"/>
            </a:endParaRPr>
          </a:p>
          <a:p>
            <a:pPr marL="0" lvl="0" indent="0" algn="l" rtl="0">
              <a:spcBef>
                <a:spcPts val="0"/>
              </a:spcBef>
              <a:spcAft>
                <a:spcPts val="0"/>
              </a:spcAft>
              <a:buNone/>
            </a:pPr>
            <a:endParaRPr sz="1100">
              <a:solidFill>
                <a:schemeClr val="dk1"/>
              </a:solidFill>
              <a:latin typeface="Karla"/>
              <a:ea typeface="Karla"/>
              <a:cs typeface="Karla"/>
              <a:sym typeface="Karla"/>
            </a:endParaRPr>
          </a:p>
          <a:p>
            <a:pPr marL="0" lvl="0" indent="0" algn="l" rtl="0">
              <a:spcBef>
                <a:spcPts val="0"/>
              </a:spcBef>
              <a:spcAft>
                <a:spcPts val="0"/>
              </a:spcAft>
              <a:buNone/>
            </a:pPr>
            <a:endParaRPr sz="1100">
              <a:solidFill>
                <a:schemeClr val="dk1"/>
              </a:solidFill>
              <a:latin typeface="Karla"/>
              <a:ea typeface="Karla"/>
              <a:cs typeface="Karla"/>
              <a:sym typeface="Karla"/>
            </a:endParaRPr>
          </a:p>
        </p:txBody>
      </p:sp>
      <p:sp>
        <p:nvSpPr>
          <p:cNvPr id="561" name="Google Shape;561;p18"/>
          <p:cNvSpPr txBox="1"/>
          <p:nvPr/>
        </p:nvSpPr>
        <p:spPr>
          <a:xfrm>
            <a:off x="5334000" y="4826000"/>
            <a:ext cx="2540100" cy="3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u="sng">
                <a:solidFill>
                  <a:srgbClr val="FFFFFF"/>
                </a:solidFill>
                <a:latin typeface="Karla"/>
                <a:ea typeface="Karla"/>
                <a:cs typeface="Karla"/>
                <a:sym typeface="Karla"/>
                <a:hlinkClick r:id="rId4">
                  <a:extLst>
                    <a:ext uri="{A12FA001-AC4F-418D-AE19-62706E023703}">
                      <ahyp:hlinkClr xmlns:ahyp="http://schemas.microsoft.com/office/drawing/2018/hyperlinkcolor" val="tx"/>
                    </a:ext>
                  </a:extLst>
                </a:hlinkClick>
              </a:rPr>
              <a:t>Photo by Google DeepMind</a:t>
            </a:r>
            <a:endParaRPr sz="800">
              <a:solidFill>
                <a:srgbClr val="FFFFFF"/>
              </a:solidFill>
              <a:latin typeface="Karla"/>
              <a:ea typeface="Karla"/>
              <a:cs typeface="Karla"/>
              <a:sym typeface="Karla"/>
            </a:endParaRPr>
          </a:p>
        </p:txBody>
      </p:sp>
      <p:pic>
        <p:nvPicPr>
          <p:cNvPr id="562" name="Google Shape;562;p18"/>
          <p:cNvPicPr preferRelativeResize="0"/>
          <p:nvPr/>
        </p:nvPicPr>
        <p:blipFill>
          <a:blip r:embed="rId5">
            <a:alphaModFix/>
          </a:blip>
          <a:stretch>
            <a:fillRect/>
          </a:stretch>
        </p:blipFill>
        <p:spPr>
          <a:xfrm>
            <a:off x="4484025" y="1142988"/>
            <a:ext cx="4482601" cy="298767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12"/>
          <p:cNvSpPr txBox="1">
            <a:spLocks noGrp="1"/>
          </p:cNvSpPr>
          <p:nvPr>
            <p:ph type="title"/>
          </p:nvPr>
        </p:nvSpPr>
        <p:spPr>
          <a:xfrm>
            <a:off x="720000" y="0"/>
            <a:ext cx="770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500"/>
              <a:buNone/>
            </a:pPr>
            <a:r>
              <a:rPr lang="en" dirty="0"/>
              <a:t>AI Digital Marketing Curiculum</a:t>
            </a:r>
            <a:endParaRPr dirty="0"/>
          </a:p>
        </p:txBody>
      </p:sp>
      <p:sp>
        <p:nvSpPr>
          <p:cNvPr id="4" name="TextBox 3">
            <a:extLst>
              <a:ext uri="{FF2B5EF4-FFF2-40B4-BE49-F238E27FC236}">
                <a16:creationId xmlns:a16="http://schemas.microsoft.com/office/drawing/2014/main" id="{FB88CF69-D906-BA22-E697-6A641F93C982}"/>
              </a:ext>
            </a:extLst>
          </p:cNvPr>
          <p:cNvSpPr txBox="1"/>
          <p:nvPr/>
        </p:nvSpPr>
        <p:spPr>
          <a:xfrm>
            <a:off x="175260" y="762000"/>
            <a:ext cx="8801100" cy="3970318"/>
          </a:xfrm>
          <a:prstGeom prst="rect">
            <a:avLst/>
          </a:prstGeom>
          <a:noFill/>
        </p:spPr>
        <p:txBody>
          <a:bodyPr wrap="square" rtlCol="0">
            <a:spAutoFit/>
          </a:bodyPr>
          <a:lstStyle/>
          <a:p>
            <a:pPr>
              <a:buNone/>
            </a:pPr>
            <a:r>
              <a:rPr lang="en-US" sz="1200" b="1" dirty="0">
                <a:solidFill>
                  <a:schemeClr val="tx1"/>
                </a:solidFill>
              </a:rPr>
              <a:t>03/17 - 5:30-8:30pm</a:t>
            </a:r>
          </a:p>
          <a:p>
            <a:pPr marL="171450" indent="-171450">
              <a:buFont typeface="Arial" panose="020B0604020202020204" pitchFamily="34" charset="0"/>
              <a:buChar char="•"/>
            </a:pPr>
            <a:r>
              <a:rPr lang="en-US" sz="1200" b="1" dirty="0">
                <a:solidFill>
                  <a:schemeClr val="tx1"/>
                </a:solidFill>
              </a:rPr>
              <a:t>Meow  wolf 3D theme park with AIs and Fabrication</a:t>
            </a:r>
          </a:p>
          <a:p>
            <a:pPr marL="171450" indent="-171450">
              <a:buFont typeface="Arial" panose="020B0604020202020204" pitchFamily="34" charset="0"/>
              <a:buChar char="•"/>
            </a:pPr>
            <a:r>
              <a:rPr lang="en-US" sz="1200" b="1" dirty="0">
                <a:solidFill>
                  <a:schemeClr val="tx1"/>
                </a:solidFill>
              </a:rPr>
              <a:t>AI Digital Marketing (Overview of AI Digital  Marketing, Google Gemini, Bing Copilot, ChatGPT)</a:t>
            </a:r>
          </a:p>
          <a:p>
            <a:pPr>
              <a:buNone/>
            </a:pPr>
            <a:r>
              <a:rPr lang="en-US" sz="1200" b="1" dirty="0">
                <a:solidFill>
                  <a:schemeClr val="tx1"/>
                </a:solidFill>
              </a:rPr>
              <a:t>    </a:t>
            </a:r>
          </a:p>
          <a:p>
            <a:pPr>
              <a:buNone/>
            </a:pPr>
            <a:r>
              <a:rPr lang="en-US" sz="1200" b="1" dirty="0">
                <a:solidFill>
                  <a:schemeClr val="tx1"/>
                </a:solidFill>
              </a:rPr>
              <a:t>03/18 - 5:30-8:30pm</a:t>
            </a:r>
          </a:p>
          <a:p>
            <a:pPr>
              <a:buNone/>
            </a:pPr>
            <a:r>
              <a:rPr lang="en-US" sz="1200" dirty="0">
                <a:solidFill>
                  <a:schemeClr val="tx1"/>
                </a:solidFill>
              </a:rPr>
              <a:t>AI-Powered SEO &amp; Website Optimization</a:t>
            </a:r>
          </a:p>
          <a:p>
            <a:pPr>
              <a:buNone/>
            </a:pPr>
            <a:r>
              <a:rPr lang="en-US" sz="1200" b="1" dirty="0">
                <a:solidFill>
                  <a:schemeClr val="tx1"/>
                </a:solidFill>
              </a:rPr>
              <a:t>   </a:t>
            </a:r>
          </a:p>
          <a:p>
            <a:pPr>
              <a:buNone/>
            </a:pPr>
            <a:r>
              <a:rPr lang="en-US" sz="1200" b="1" dirty="0">
                <a:solidFill>
                  <a:schemeClr val="tx1"/>
                </a:solidFill>
              </a:rPr>
              <a:t>03/24 - 5:30-8:30pm</a:t>
            </a:r>
          </a:p>
          <a:p>
            <a:pPr>
              <a:buNone/>
            </a:pPr>
            <a:r>
              <a:rPr lang="en-US" sz="1200" dirty="0">
                <a:solidFill>
                  <a:schemeClr val="tx1"/>
                </a:solidFill>
              </a:rPr>
              <a:t>AI in Social Media Marketing &amp; Advertising</a:t>
            </a:r>
          </a:p>
          <a:p>
            <a:pPr>
              <a:buNone/>
            </a:pPr>
            <a:endParaRPr lang="en-US" sz="1200" b="1" dirty="0">
              <a:solidFill>
                <a:schemeClr val="tx1"/>
              </a:solidFill>
            </a:endParaRPr>
          </a:p>
          <a:p>
            <a:pPr>
              <a:buNone/>
            </a:pPr>
            <a:r>
              <a:rPr lang="en-US" sz="1200" b="1" dirty="0">
                <a:solidFill>
                  <a:schemeClr val="tx1"/>
                </a:solidFill>
              </a:rPr>
              <a:t> 03/25 - 5:30-8:30pm</a:t>
            </a:r>
          </a:p>
          <a:p>
            <a:r>
              <a:rPr lang="it-IT" sz="1200" dirty="0">
                <a:solidFill>
                  <a:schemeClr val="tx1"/>
                </a:solidFill>
              </a:rPr>
              <a:t>AI-Driven Social Media Strategy &amp; Execution</a:t>
            </a:r>
          </a:p>
          <a:p>
            <a:pPr>
              <a:buNone/>
            </a:pPr>
            <a:endParaRPr lang="en-US" sz="1200" b="1" dirty="0">
              <a:solidFill>
                <a:schemeClr val="tx1"/>
              </a:solidFill>
            </a:endParaRPr>
          </a:p>
          <a:p>
            <a:pPr>
              <a:buNone/>
            </a:pPr>
            <a:r>
              <a:rPr lang="en-US" sz="1200" b="1" dirty="0">
                <a:solidFill>
                  <a:schemeClr val="tx1"/>
                </a:solidFill>
              </a:rPr>
              <a:t>03/31 - 5:30-8:30pm</a:t>
            </a:r>
          </a:p>
          <a:p>
            <a:pPr>
              <a:buNone/>
            </a:pPr>
            <a:r>
              <a:rPr lang="en-US" sz="1200" dirty="0">
                <a:solidFill>
                  <a:schemeClr val="tx1"/>
                </a:solidFill>
              </a:rPr>
              <a:t>AI Google Ads &amp; Analytics (Search, Display &amp; KPI Tracking)</a:t>
            </a:r>
            <a:endParaRPr lang="en-US" sz="1200" b="1" dirty="0">
              <a:solidFill>
                <a:schemeClr val="tx1"/>
              </a:solidFill>
            </a:endParaRPr>
          </a:p>
          <a:p>
            <a:pPr>
              <a:buNone/>
            </a:pPr>
            <a:endParaRPr lang="en-US" sz="1200" b="1" dirty="0">
              <a:solidFill>
                <a:schemeClr val="tx1"/>
              </a:solidFill>
            </a:endParaRPr>
          </a:p>
          <a:p>
            <a:pPr>
              <a:buNone/>
            </a:pPr>
            <a:r>
              <a:rPr lang="en-US" sz="1200" b="1" dirty="0">
                <a:solidFill>
                  <a:schemeClr val="tx1"/>
                </a:solidFill>
              </a:rPr>
              <a:t>04/01 - 5:30-8:30pm</a:t>
            </a:r>
          </a:p>
          <a:p>
            <a:pPr>
              <a:buNone/>
            </a:pPr>
            <a:r>
              <a:rPr lang="en-US" sz="1200" dirty="0">
                <a:solidFill>
                  <a:schemeClr val="tx1"/>
                </a:solidFill>
              </a:rPr>
              <a:t>AI Content Creation Bootcamp</a:t>
            </a:r>
          </a:p>
          <a:p>
            <a:pPr>
              <a:buNone/>
            </a:pPr>
            <a:r>
              <a:rPr lang="en-US" sz="1200" b="1" dirty="0">
                <a:solidFill>
                  <a:schemeClr val="tx1"/>
                </a:solidFill>
              </a:rPr>
              <a:t>  </a:t>
            </a:r>
          </a:p>
          <a:p>
            <a:pPr>
              <a:buNone/>
            </a:pPr>
            <a:r>
              <a:rPr lang="en-US" sz="1200" b="1" dirty="0">
                <a:solidFill>
                  <a:schemeClr val="tx1"/>
                </a:solidFill>
              </a:rPr>
              <a:t>04/07 - 5:30-8:30pm</a:t>
            </a:r>
          </a:p>
          <a:p>
            <a:pPr>
              <a:buNone/>
            </a:pPr>
            <a:r>
              <a:rPr lang="en-US" sz="1200" dirty="0">
                <a:solidFill>
                  <a:schemeClr val="tx1"/>
                </a:solidFill>
              </a:rPr>
              <a:t>AI Business Automation &amp; CRM Tools</a:t>
            </a:r>
          </a:p>
        </p:txBody>
      </p:sp>
    </p:spTree>
    <p:extLst>
      <p:ext uri="{BB962C8B-B14F-4D97-AF65-F5344CB8AC3E}">
        <p14:creationId xmlns:p14="http://schemas.microsoft.com/office/powerpoint/2010/main" val="3837836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3"/>
        <p:cNvGrpSpPr/>
        <p:nvPr/>
      </p:nvGrpSpPr>
      <p:grpSpPr>
        <a:xfrm>
          <a:off x="0" y="0"/>
          <a:ext cx="0" cy="0"/>
          <a:chOff x="0" y="0"/>
          <a:chExt cx="0" cy="0"/>
        </a:xfrm>
      </p:grpSpPr>
      <p:sp>
        <p:nvSpPr>
          <p:cNvPr id="584" name="Google Shape;584;p20" title="Generative AI in Digital Marketing"/>
          <p:cNvSpPr txBox="1"/>
          <p:nvPr/>
        </p:nvSpPr>
        <p:spPr>
          <a:xfrm>
            <a:off x="381000" y="381000"/>
            <a:ext cx="4156500" cy="76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Karla"/>
                <a:ea typeface="Karla"/>
                <a:cs typeface="Karla"/>
                <a:sym typeface="Karla"/>
              </a:rPr>
              <a:t>Generative AI in Digital Marketing Part 1</a:t>
            </a:r>
            <a:endParaRPr sz="1800" b="1">
              <a:solidFill>
                <a:schemeClr val="dk1"/>
              </a:solidFill>
              <a:latin typeface="Karla"/>
              <a:ea typeface="Karla"/>
              <a:cs typeface="Karla"/>
              <a:sym typeface="Karla"/>
            </a:endParaRPr>
          </a:p>
        </p:txBody>
      </p:sp>
      <p:sp>
        <p:nvSpPr>
          <p:cNvPr id="585" name="Google Shape;585;p20"/>
          <p:cNvSpPr txBox="1"/>
          <p:nvPr/>
        </p:nvSpPr>
        <p:spPr>
          <a:xfrm>
            <a:off x="381000" y="1270000"/>
            <a:ext cx="3975600" cy="25401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Font typeface="Karla"/>
              <a:buChar char="●"/>
            </a:pPr>
            <a:r>
              <a:rPr lang="en" sz="1200" b="1">
                <a:solidFill>
                  <a:schemeClr val="dk1"/>
                </a:solidFill>
                <a:latin typeface="Karla"/>
                <a:ea typeface="Karla"/>
                <a:cs typeface="Karla"/>
                <a:sym typeface="Karla"/>
              </a:rPr>
              <a:t>Content Creation:</a:t>
            </a:r>
            <a:r>
              <a:rPr lang="en" sz="1200">
                <a:solidFill>
                  <a:schemeClr val="dk1"/>
                </a:solidFill>
                <a:latin typeface="Karla"/>
                <a:ea typeface="Karla"/>
                <a:cs typeface="Karla"/>
                <a:sym typeface="Karla"/>
              </a:rPr>
              <a:t> Generative AI can be used to automate content creation for digital marketing campaigns. This includes writing product descriptions, blog posts, social media posts, and other promotional materials. Tools like OpenAI's GPT-3 and Copy.ai can generate high-quality content in a fraction of the time it would take a human writer.</a:t>
            </a:r>
            <a:endParaRPr sz="1200">
              <a:solidFill>
                <a:schemeClr val="dk1"/>
              </a:solidFill>
              <a:latin typeface="Karla"/>
              <a:ea typeface="Karla"/>
              <a:cs typeface="Karla"/>
              <a:sym typeface="Karla"/>
            </a:endParaRPr>
          </a:p>
          <a:p>
            <a:pPr marL="457200" lvl="0" indent="0" algn="l" rtl="0">
              <a:spcBef>
                <a:spcPts val="0"/>
              </a:spcBef>
              <a:spcAft>
                <a:spcPts val="0"/>
              </a:spcAft>
              <a:buNone/>
            </a:pPr>
            <a:endParaRPr sz="1200">
              <a:solidFill>
                <a:schemeClr val="dk1"/>
              </a:solidFill>
              <a:latin typeface="Karla"/>
              <a:ea typeface="Karla"/>
              <a:cs typeface="Karla"/>
              <a:sym typeface="Karla"/>
            </a:endParaRPr>
          </a:p>
          <a:p>
            <a:pPr marL="457200" lvl="0" indent="-304800" algn="l" rtl="0">
              <a:spcBef>
                <a:spcPts val="0"/>
              </a:spcBef>
              <a:spcAft>
                <a:spcPts val="0"/>
              </a:spcAft>
              <a:buClr>
                <a:schemeClr val="dk1"/>
              </a:buClr>
              <a:buSzPts val="1200"/>
              <a:buFont typeface="Karla"/>
              <a:buChar char="●"/>
            </a:pPr>
            <a:r>
              <a:rPr lang="en" sz="1200" b="1">
                <a:solidFill>
                  <a:schemeClr val="dk1"/>
                </a:solidFill>
                <a:latin typeface="Karla"/>
                <a:ea typeface="Karla"/>
                <a:cs typeface="Karla"/>
                <a:sym typeface="Karla"/>
              </a:rPr>
              <a:t>Personalized Marketing</a:t>
            </a:r>
            <a:r>
              <a:rPr lang="en" sz="1200">
                <a:solidFill>
                  <a:schemeClr val="dk1"/>
                </a:solidFill>
                <a:latin typeface="Karla"/>
                <a:ea typeface="Karla"/>
                <a:cs typeface="Karla"/>
                <a:sym typeface="Karla"/>
              </a:rPr>
              <a:t>: AI can analyze customer data to create personalized marketing campaigns. It can generate content tailored to individual customer preferences, behavior, and purchase history, improving customer engagement and conversion rates. Tools like Personyze and Optimizely provide such personalization capabilities.</a:t>
            </a:r>
            <a:endParaRPr sz="1200">
              <a:solidFill>
                <a:schemeClr val="dk1"/>
              </a:solidFill>
              <a:latin typeface="Karla"/>
              <a:ea typeface="Karla"/>
              <a:cs typeface="Karla"/>
              <a:sym typeface="Karla"/>
            </a:endParaRPr>
          </a:p>
          <a:p>
            <a:pPr marL="0" lvl="0" indent="0" algn="l" rtl="0">
              <a:spcBef>
                <a:spcPts val="0"/>
              </a:spcBef>
              <a:spcAft>
                <a:spcPts val="0"/>
              </a:spcAft>
              <a:buNone/>
            </a:pPr>
            <a:endParaRPr sz="1100">
              <a:solidFill>
                <a:schemeClr val="dk1"/>
              </a:solidFill>
              <a:latin typeface="Karla"/>
              <a:ea typeface="Karla"/>
              <a:cs typeface="Karla"/>
              <a:sym typeface="Karla"/>
            </a:endParaRPr>
          </a:p>
          <a:p>
            <a:pPr marL="0" lvl="0" indent="0" algn="l" rtl="0">
              <a:spcBef>
                <a:spcPts val="0"/>
              </a:spcBef>
              <a:spcAft>
                <a:spcPts val="0"/>
              </a:spcAft>
              <a:buNone/>
            </a:pPr>
            <a:endParaRPr sz="1800">
              <a:solidFill>
                <a:schemeClr val="dk1"/>
              </a:solidFill>
              <a:latin typeface="Karla"/>
              <a:ea typeface="Karla"/>
              <a:cs typeface="Karla"/>
              <a:sym typeface="Karla"/>
            </a:endParaRPr>
          </a:p>
        </p:txBody>
      </p:sp>
      <p:pic>
        <p:nvPicPr>
          <p:cNvPr id="586" name="Google Shape;586;p20"/>
          <p:cNvPicPr preferRelativeResize="0"/>
          <p:nvPr/>
        </p:nvPicPr>
        <p:blipFill rotWithShape="1">
          <a:blip r:embed="rId4">
            <a:alphaModFix/>
          </a:blip>
          <a:srcRect l="25308" r="25308"/>
          <a:stretch/>
        </p:blipFill>
        <p:spPr>
          <a:xfrm>
            <a:off x="5334000" y="0"/>
            <a:ext cx="3810000" cy="5143498"/>
          </a:xfrm>
          <a:prstGeom prst="rect">
            <a:avLst/>
          </a:prstGeom>
          <a:noFill/>
          <a:ln>
            <a:noFill/>
          </a:ln>
        </p:spPr>
      </p:pic>
      <p:sp>
        <p:nvSpPr>
          <p:cNvPr id="587" name="Google Shape;587;p20"/>
          <p:cNvSpPr txBox="1"/>
          <p:nvPr/>
        </p:nvSpPr>
        <p:spPr>
          <a:xfrm>
            <a:off x="5334000" y="4826000"/>
            <a:ext cx="2540100" cy="3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u="sng">
                <a:solidFill>
                  <a:srgbClr val="FFFFFF"/>
                </a:solidFill>
                <a:latin typeface="Karla"/>
                <a:ea typeface="Karla"/>
                <a:cs typeface="Karla"/>
                <a:sym typeface="Karla"/>
                <a:hlinkClick r:id="rId5">
                  <a:extLst>
                    <a:ext uri="{A12FA001-AC4F-418D-AE19-62706E023703}">
                      <ahyp:hlinkClr xmlns:ahyp="http://schemas.microsoft.com/office/drawing/2018/hyperlinkcolor" val="tx"/>
                    </a:ext>
                  </a:extLst>
                </a:hlinkClick>
              </a:rPr>
              <a:t>Photo by Mailchimp</a:t>
            </a:r>
            <a:endParaRPr sz="800">
              <a:solidFill>
                <a:srgbClr val="FFFFFF"/>
              </a:solidFill>
              <a:latin typeface="Karla"/>
              <a:ea typeface="Karla"/>
              <a:cs typeface="Karla"/>
              <a:sym typeface="Karl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1"/>
        <p:cNvGrpSpPr/>
        <p:nvPr/>
      </p:nvGrpSpPr>
      <p:grpSpPr>
        <a:xfrm>
          <a:off x="0" y="0"/>
          <a:ext cx="0" cy="0"/>
          <a:chOff x="0" y="0"/>
          <a:chExt cx="0" cy="0"/>
        </a:xfrm>
      </p:grpSpPr>
      <p:sp>
        <p:nvSpPr>
          <p:cNvPr id="592" name="Google Shape;592;p21" title="Generative AI in Digital Marketing"/>
          <p:cNvSpPr txBox="1"/>
          <p:nvPr/>
        </p:nvSpPr>
        <p:spPr>
          <a:xfrm>
            <a:off x="381000" y="381000"/>
            <a:ext cx="4156500" cy="76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Karla"/>
                <a:ea typeface="Karla"/>
                <a:cs typeface="Karla"/>
                <a:sym typeface="Karla"/>
              </a:rPr>
              <a:t>Generative AI in Digital Marketing Part 2</a:t>
            </a:r>
            <a:endParaRPr sz="1800" b="1">
              <a:solidFill>
                <a:schemeClr val="dk1"/>
              </a:solidFill>
              <a:latin typeface="Karla"/>
              <a:ea typeface="Karla"/>
              <a:cs typeface="Karla"/>
              <a:sym typeface="Karla"/>
            </a:endParaRPr>
          </a:p>
        </p:txBody>
      </p:sp>
      <p:sp>
        <p:nvSpPr>
          <p:cNvPr id="593" name="Google Shape;593;p21"/>
          <p:cNvSpPr txBox="1"/>
          <p:nvPr/>
        </p:nvSpPr>
        <p:spPr>
          <a:xfrm>
            <a:off x="381000" y="1249800"/>
            <a:ext cx="3975600" cy="25401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Font typeface="Karla"/>
              <a:buChar char="●"/>
            </a:pPr>
            <a:r>
              <a:rPr lang="en" sz="1200" b="1">
                <a:solidFill>
                  <a:schemeClr val="dk1"/>
                </a:solidFill>
                <a:latin typeface="Karla"/>
                <a:ea typeface="Karla"/>
                <a:cs typeface="Karla"/>
                <a:sym typeface="Karla"/>
              </a:rPr>
              <a:t>Predictive Analysis</a:t>
            </a:r>
            <a:r>
              <a:rPr lang="en" sz="1200">
                <a:solidFill>
                  <a:schemeClr val="dk1"/>
                </a:solidFill>
                <a:latin typeface="Karla"/>
                <a:ea typeface="Karla"/>
                <a:cs typeface="Karla"/>
                <a:sym typeface="Karla"/>
              </a:rPr>
              <a:t>: Generative AI can be used to predict future trends, customer behavior, and campaign performance. This helps in making data-driven decisions and optimizing marketing strategies. Tools like RapidMiner and Alteryx are popular for predictive analysis in marketing.</a:t>
            </a:r>
            <a:endParaRPr sz="1200">
              <a:solidFill>
                <a:schemeClr val="dk1"/>
              </a:solidFill>
              <a:latin typeface="Karla"/>
              <a:ea typeface="Karla"/>
              <a:cs typeface="Karla"/>
              <a:sym typeface="Karla"/>
            </a:endParaRPr>
          </a:p>
          <a:p>
            <a:pPr marL="457200" lvl="0" indent="0" algn="l" rtl="0">
              <a:spcBef>
                <a:spcPts val="0"/>
              </a:spcBef>
              <a:spcAft>
                <a:spcPts val="0"/>
              </a:spcAft>
              <a:buNone/>
            </a:pPr>
            <a:endParaRPr sz="1200">
              <a:solidFill>
                <a:schemeClr val="dk1"/>
              </a:solidFill>
              <a:latin typeface="Karla"/>
              <a:ea typeface="Karla"/>
              <a:cs typeface="Karla"/>
              <a:sym typeface="Karla"/>
            </a:endParaRPr>
          </a:p>
          <a:p>
            <a:pPr marL="457200" lvl="0" indent="-317500" algn="l" rtl="0">
              <a:spcBef>
                <a:spcPts val="0"/>
              </a:spcBef>
              <a:spcAft>
                <a:spcPts val="0"/>
              </a:spcAft>
              <a:buClr>
                <a:schemeClr val="dk1"/>
              </a:buClr>
              <a:buSzPts val="1400"/>
              <a:buFont typeface="Karla"/>
              <a:buChar char="●"/>
            </a:pPr>
            <a:r>
              <a:rPr lang="en" sz="1200" b="1">
                <a:solidFill>
                  <a:schemeClr val="dk1"/>
                </a:solidFill>
                <a:latin typeface="Karla"/>
                <a:ea typeface="Karla"/>
                <a:cs typeface="Karla"/>
                <a:sym typeface="Karla"/>
              </a:rPr>
              <a:t>Chatbots and Customer Service</a:t>
            </a:r>
            <a:r>
              <a:rPr lang="en" sz="1200">
                <a:solidFill>
                  <a:schemeClr val="dk1"/>
                </a:solidFill>
                <a:latin typeface="Karla"/>
                <a:ea typeface="Karla"/>
                <a:cs typeface="Karla"/>
                <a:sym typeface="Karla"/>
              </a:rPr>
              <a:t>: AI chatbots can handle customer queries round the clock, providing instant responses and improving customer satisfaction. They can also be used for lead generation, product recommendations, and upselling. Tools like Drift, Intercom, and Ada are widely used for creating AI chatbots </a:t>
            </a:r>
            <a:endParaRPr sz="1900">
              <a:solidFill>
                <a:schemeClr val="dk1"/>
              </a:solidFill>
              <a:latin typeface="Karla"/>
              <a:ea typeface="Karla"/>
              <a:cs typeface="Karla"/>
              <a:sym typeface="Karla"/>
            </a:endParaRPr>
          </a:p>
          <a:p>
            <a:pPr marL="0" lvl="0" indent="0" algn="l" rtl="0">
              <a:spcBef>
                <a:spcPts val="0"/>
              </a:spcBef>
              <a:spcAft>
                <a:spcPts val="0"/>
              </a:spcAft>
              <a:buNone/>
            </a:pPr>
            <a:endParaRPr sz="1100">
              <a:solidFill>
                <a:schemeClr val="dk1"/>
              </a:solidFill>
              <a:latin typeface="Karla"/>
              <a:ea typeface="Karla"/>
              <a:cs typeface="Karla"/>
              <a:sym typeface="Karla"/>
            </a:endParaRPr>
          </a:p>
          <a:p>
            <a:pPr marL="0" lvl="0" indent="0" algn="l" rtl="0">
              <a:spcBef>
                <a:spcPts val="0"/>
              </a:spcBef>
              <a:spcAft>
                <a:spcPts val="0"/>
              </a:spcAft>
              <a:buNone/>
            </a:pPr>
            <a:endParaRPr sz="1100">
              <a:solidFill>
                <a:schemeClr val="dk1"/>
              </a:solidFill>
              <a:latin typeface="Karla"/>
              <a:ea typeface="Karla"/>
              <a:cs typeface="Karla"/>
              <a:sym typeface="Karla"/>
            </a:endParaRPr>
          </a:p>
          <a:p>
            <a:pPr marL="0" lvl="0" indent="0" algn="l" rtl="0">
              <a:spcBef>
                <a:spcPts val="0"/>
              </a:spcBef>
              <a:spcAft>
                <a:spcPts val="0"/>
              </a:spcAft>
              <a:buNone/>
            </a:pPr>
            <a:endParaRPr sz="1800">
              <a:solidFill>
                <a:schemeClr val="dk1"/>
              </a:solidFill>
              <a:latin typeface="Karla"/>
              <a:ea typeface="Karla"/>
              <a:cs typeface="Karla"/>
              <a:sym typeface="Karla"/>
            </a:endParaRPr>
          </a:p>
        </p:txBody>
      </p:sp>
      <p:pic>
        <p:nvPicPr>
          <p:cNvPr id="594" name="Google Shape;594;p21"/>
          <p:cNvPicPr preferRelativeResize="0"/>
          <p:nvPr/>
        </p:nvPicPr>
        <p:blipFill rotWithShape="1">
          <a:blip r:embed="rId4">
            <a:alphaModFix/>
          </a:blip>
          <a:srcRect l="25308" r="25308"/>
          <a:stretch/>
        </p:blipFill>
        <p:spPr>
          <a:xfrm>
            <a:off x="5334000" y="0"/>
            <a:ext cx="3810000" cy="5143498"/>
          </a:xfrm>
          <a:prstGeom prst="rect">
            <a:avLst/>
          </a:prstGeom>
          <a:noFill/>
          <a:ln>
            <a:noFill/>
          </a:ln>
        </p:spPr>
      </p:pic>
      <p:sp>
        <p:nvSpPr>
          <p:cNvPr id="595" name="Google Shape;595;p21"/>
          <p:cNvSpPr txBox="1"/>
          <p:nvPr/>
        </p:nvSpPr>
        <p:spPr>
          <a:xfrm>
            <a:off x="5334000" y="4826000"/>
            <a:ext cx="2540100" cy="3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u="sng">
                <a:solidFill>
                  <a:srgbClr val="FFFFFF"/>
                </a:solidFill>
                <a:latin typeface="Karla"/>
                <a:ea typeface="Karla"/>
                <a:cs typeface="Karla"/>
                <a:sym typeface="Karla"/>
                <a:hlinkClick r:id="rId5">
                  <a:extLst>
                    <a:ext uri="{A12FA001-AC4F-418D-AE19-62706E023703}">
                      <ahyp:hlinkClr xmlns:ahyp="http://schemas.microsoft.com/office/drawing/2018/hyperlinkcolor" val="tx"/>
                    </a:ext>
                  </a:extLst>
                </a:hlinkClick>
              </a:rPr>
              <a:t>Photo by Mailchimp</a:t>
            </a:r>
            <a:endParaRPr sz="800">
              <a:solidFill>
                <a:srgbClr val="FFFFFF"/>
              </a:solidFill>
              <a:latin typeface="Karla"/>
              <a:ea typeface="Karla"/>
              <a:cs typeface="Karla"/>
              <a:sym typeface="Karl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0"/>
        <p:cNvGrpSpPr/>
        <p:nvPr/>
      </p:nvGrpSpPr>
      <p:grpSpPr>
        <a:xfrm>
          <a:off x="0" y="0"/>
          <a:ext cx="0" cy="0"/>
          <a:chOff x="0" y="0"/>
          <a:chExt cx="0" cy="0"/>
        </a:xfrm>
      </p:grpSpPr>
      <p:sp>
        <p:nvSpPr>
          <p:cNvPr id="621" name="Google Shape;621;p24" title="The Future of Generative AI"/>
          <p:cNvSpPr txBox="1"/>
          <p:nvPr/>
        </p:nvSpPr>
        <p:spPr>
          <a:xfrm>
            <a:off x="381000" y="381000"/>
            <a:ext cx="4156500" cy="76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dk1"/>
                </a:solidFill>
                <a:latin typeface="Karla"/>
                <a:ea typeface="Karla"/>
                <a:cs typeface="Karla"/>
                <a:sym typeface="Karla"/>
              </a:rPr>
              <a:t>How do Professionals need to adapt part 1</a:t>
            </a:r>
            <a:endParaRPr sz="1800" b="1" dirty="0">
              <a:solidFill>
                <a:schemeClr val="dk1"/>
              </a:solidFill>
              <a:latin typeface="Karla"/>
              <a:ea typeface="Karla"/>
              <a:cs typeface="Karla"/>
              <a:sym typeface="Karla"/>
            </a:endParaRPr>
          </a:p>
          <a:p>
            <a:pPr marL="0" lvl="0" indent="0" algn="l" rtl="0">
              <a:spcBef>
                <a:spcPts val="0"/>
              </a:spcBef>
              <a:spcAft>
                <a:spcPts val="0"/>
              </a:spcAft>
              <a:buNone/>
            </a:pPr>
            <a:endParaRPr sz="1800" b="1" dirty="0">
              <a:solidFill>
                <a:schemeClr val="dk1"/>
              </a:solidFill>
              <a:latin typeface="Karla"/>
              <a:ea typeface="Karla"/>
              <a:cs typeface="Karla"/>
              <a:sym typeface="Karla"/>
            </a:endParaRPr>
          </a:p>
        </p:txBody>
      </p:sp>
      <p:sp>
        <p:nvSpPr>
          <p:cNvPr id="622" name="Google Shape;622;p24"/>
          <p:cNvSpPr txBox="1"/>
          <p:nvPr/>
        </p:nvSpPr>
        <p:spPr>
          <a:xfrm>
            <a:off x="381000" y="1270000"/>
            <a:ext cx="3975600" cy="254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dirty="0">
              <a:solidFill>
                <a:schemeClr val="dk1"/>
              </a:solidFill>
              <a:latin typeface="Karla"/>
              <a:ea typeface="Karla"/>
              <a:cs typeface="Karla"/>
              <a:sym typeface="Karla"/>
            </a:endParaRPr>
          </a:p>
          <a:p>
            <a:pPr marL="457200" lvl="0" indent="0" algn="l" rtl="0">
              <a:spcBef>
                <a:spcPts val="0"/>
              </a:spcBef>
              <a:spcAft>
                <a:spcPts val="0"/>
              </a:spcAft>
              <a:buNone/>
            </a:pPr>
            <a:endParaRPr sz="1200" dirty="0">
              <a:solidFill>
                <a:schemeClr val="dk1"/>
              </a:solidFill>
              <a:latin typeface="Karla"/>
              <a:ea typeface="Karla"/>
              <a:cs typeface="Karla"/>
              <a:sym typeface="Karla"/>
            </a:endParaRPr>
          </a:p>
          <a:p>
            <a:pPr marL="457200" lvl="0" indent="-304800" algn="l" rtl="0">
              <a:spcBef>
                <a:spcPts val="0"/>
              </a:spcBef>
              <a:spcAft>
                <a:spcPts val="0"/>
              </a:spcAft>
              <a:buClr>
                <a:schemeClr val="dk1"/>
              </a:buClr>
              <a:buSzPts val="1200"/>
              <a:buFont typeface="Karla"/>
              <a:buChar char="●"/>
            </a:pPr>
            <a:r>
              <a:rPr lang="en" sz="1200" b="1" dirty="0">
                <a:solidFill>
                  <a:schemeClr val="dk1"/>
                </a:solidFill>
                <a:latin typeface="Karla"/>
                <a:ea typeface="Karla"/>
                <a:cs typeface="Karla"/>
                <a:sym typeface="Karla"/>
              </a:rPr>
              <a:t>Prompt Engineering</a:t>
            </a:r>
            <a:r>
              <a:rPr lang="en" sz="1200" dirty="0">
                <a:solidFill>
                  <a:schemeClr val="dk1"/>
                </a:solidFill>
                <a:latin typeface="Karla"/>
                <a:ea typeface="Karla"/>
                <a:cs typeface="Karla"/>
                <a:sym typeface="Karla"/>
              </a:rPr>
              <a:t>: Effective AI content generation requires clear, innovative prompts, demanding professionals to understand language, semantics, and AI capabilities.</a:t>
            </a:r>
            <a:endParaRPr sz="1200" dirty="0">
              <a:solidFill>
                <a:schemeClr val="dk1"/>
              </a:solidFill>
              <a:latin typeface="Karla"/>
              <a:ea typeface="Karla"/>
              <a:cs typeface="Karla"/>
              <a:sym typeface="Karla"/>
            </a:endParaRPr>
          </a:p>
          <a:p>
            <a:pPr marL="457200" lvl="0" indent="0" algn="l" rtl="0">
              <a:spcBef>
                <a:spcPts val="0"/>
              </a:spcBef>
              <a:spcAft>
                <a:spcPts val="0"/>
              </a:spcAft>
              <a:buNone/>
            </a:pPr>
            <a:endParaRPr sz="1200" dirty="0">
              <a:solidFill>
                <a:schemeClr val="dk1"/>
              </a:solidFill>
              <a:latin typeface="Karla"/>
              <a:ea typeface="Karla"/>
              <a:cs typeface="Karla"/>
              <a:sym typeface="Karla"/>
            </a:endParaRPr>
          </a:p>
          <a:p>
            <a:pPr marL="457200" lvl="0" indent="-304800" algn="l" rtl="0">
              <a:spcBef>
                <a:spcPts val="0"/>
              </a:spcBef>
              <a:spcAft>
                <a:spcPts val="0"/>
              </a:spcAft>
              <a:buClr>
                <a:schemeClr val="dk1"/>
              </a:buClr>
              <a:buSzPts val="1200"/>
              <a:buFont typeface="Karla"/>
              <a:buChar char="●"/>
            </a:pPr>
            <a:r>
              <a:rPr lang="en" sz="1200" b="1" dirty="0">
                <a:solidFill>
                  <a:schemeClr val="dk1"/>
                </a:solidFill>
                <a:latin typeface="Karla"/>
                <a:ea typeface="Karla"/>
                <a:cs typeface="Karla"/>
                <a:sym typeface="Karla"/>
              </a:rPr>
              <a:t>Data Analysis</a:t>
            </a:r>
            <a:r>
              <a:rPr lang="en" sz="1200" dirty="0">
                <a:solidFill>
                  <a:schemeClr val="dk1"/>
                </a:solidFill>
                <a:latin typeface="Karla"/>
                <a:ea typeface="Karla"/>
                <a:cs typeface="Karla"/>
                <a:sym typeface="Karla"/>
              </a:rPr>
              <a:t>: Generative AI aids in deriving insights from data to identify business opportunities and challenges, necessitating professionals to understand and apply these analyses.</a:t>
            </a:r>
            <a:endParaRPr sz="1200" dirty="0">
              <a:solidFill>
                <a:schemeClr val="dk1"/>
              </a:solidFill>
              <a:latin typeface="Karla"/>
              <a:ea typeface="Karla"/>
              <a:cs typeface="Karla"/>
              <a:sym typeface="Karla"/>
            </a:endParaRPr>
          </a:p>
          <a:p>
            <a:pPr marL="0" lvl="0" indent="0" algn="l" rtl="0">
              <a:spcBef>
                <a:spcPts val="0"/>
              </a:spcBef>
              <a:spcAft>
                <a:spcPts val="0"/>
              </a:spcAft>
              <a:buNone/>
            </a:pPr>
            <a:endParaRPr sz="1200" dirty="0">
              <a:solidFill>
                <a:schemeClr val="dk1"/>
              </a:solidFill>
              <a:latin typeface="Karla"/>
              <a:ea typeface="Karla"/>
              <a:cs typeface="Karla"/>
              <a:sym typeface="Karla"/>
            </a:endParaRPr>
          </a:p>
        </p:txBody>
      </p:sp>
      <p:pic>
        <p:nvPicPr>
          <p:cNvPr id="623" name="Google Shape;623;p24"/>
          <p:cNvPicPr preferRelativeResize="0"/>
          <p:nvPr/>
        </p:nvPicPr>
        <p:blipFill rotWithShape="1">
          <a:blip r:embed="rId4">
            <a:alphaModFix/>
          </a:blip>
          <a:srcRect l="25308" r="25308"/>
          <a:stretch/>
        </p:blipFill>
        <p:spPr>
          <a:xfrm>
            <a:off x="5334000" y="0"/>
            <a:ext cx="3810000" cy="5143499"/>
          </a:xfrm>
          <a:prstGeom prst="rect">
            <a:avLst/>
          </a:prstGeom>
          <a:noFill/>
          <a:ln>
            <a:noFill/>
          </a:ln>
        </p:spPr>
      </p:pic>
      <p:sp>
        <p:nvSpPr>
          <p:cNvPr id="624" name="Google Shape;624;p24"/>
          <p:cNvSpPr txBox="1"/>
          <p:nvPr/>
        </p:nvSpPr>
        <p:spPr>
          <a:xfrm>
            <a:off x="5334000" y="4826000"/>
            <a:ext cx="2540100" cy="3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u="sng">
                <a:solidFill>
                  <a:srgbClr val="FFFFFF"/>
                </a:solidFill>
                <a:latin typeface="Karla"/>
                <a:ea typeface="Karla"/>
                <a:cs typeface="Karla"/>
                <a:sym typeface="Karla"/>
                <a:hlinkClick r:id="rId5">
                  <a:extLst>
                    <a:ext uri="{A12FA001-AC4F-418D-AE19-62706E023703}">
                      <ahyp:hlinkClr xmlns:ahyp="http://schemas.microsoft.com/office/drawing/2018/hyperlinkcolor" val="tx"/>
                    </a:ext>
                  </a:extLst>
                </a:hlinkClick>
              </a:rPr>
              <a:t>Photo by Alex Knight</a:t>
            </a:r>
            <a:endParaRPr sz="800">
              <a:solidFill>
                <a:srgbClr val="FFFFFF"/>
              </a:solidFill>
              <a:latin typeface="Karla"/>
              <a:ea typeface="Karla"/>
              <a:cs typeface="Karla"/>
              <a:sym typeface="Karl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8"/>
        <p:cNvGrpSpPr/>
        <p:nvPr/>
      </p:nvGrpSpPr>
      <p:grpSpPr>
        <a:xfrm>
          <a:off x="0" y="0"/>
          <a:ext cx="0" cy="0"/>
          <a:chOff x="0" y="0"/>
          <a:chExt cx="0" cy="0"/>
        </a:xfrm>
      </p:grpSpPr>
      <p:sp>
        <p:nvSpPr>
          <p:cNvPr id="629" name="Google Shape;629;p25" title="The Future of Generative AI"/>
          <p:cNvSpPr txBox="1"/>
          <p:nvPr/>
        </p:nvSpPr>
        <p:spPr>
          <a:xfrm>
            <a:off x="381000" y="381000"/>
            <a:ext cx="4156500" cy="76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Karla"/>
                <a:ea typeface="Karla"/>
                <a:cs typeface="Karla"/>
                <a:sym typeface="Karla"/>
              </a:rPr>
              <a:t>How do Professionals need to adapt part 2</a:t>
            </a:r>
            <a:endParaRPr sz="1800" b="1">
              <a:solidFill>
                <a:schemeClr val="dk1"/>
              </a:solidFill>
              <a:latin typeface="Karla"/>
              <a:ea typeface="Karla"/>
              <a:cs typeface="Karla"/>
              <a:sym typeface="Karla"/>
            </a:endParaRPr>
          </a:p>
        </p:txBody>
      </p:sp>
      <p:sp>
        <p:nvSpPr>
          <p:cNvPr id="630" name="Google Shape;630;p25"/>
          <p:cNvSpPr txBox="1"/>
          <p:nvPr/>
        </p:nvSpPr>
        <p:spPr>
          <a:xfrm>
            <a:off x="381000" y="1270000"/>
            <a:ext cx="3975600" cy="25401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Font typeface="Karla"/>
              <a:buChar char="●"/>
            </a:pPr>
            <a:r>
              <a:rPr lang="en" sz="1200" b="1">
                <a:solidFill>
                  <a:schemeClr val="dk1"/>
                </a:solidFill>
                <a:latin typeface="Karla"/>
                <a:ea typeface="Karla"/>
                <a:cs typeface="Karla"/>
                <a:sym typeface="Karla"/>
              </a:rPr>
              <a:t>Adaptive Creativity</a:t>
            </a:r>
            <a:r>
              <a:rPr lang="en" sz="1200">
                <a:solidFill>
                  <a:schemeClr val="dk1"/>
                </a:solidFill>
                <a:latin typeface="Karla"/>
                <a:ea typeface="Karla"/>
                <a:cs typeface="Karla"/>
                <a:sym typeface="Karla"/>
              </a:rPr>
              <a:t>: AI automation of repetitive tasks allows professionals to focus on innovative strategies, making adaptive creativity a crucial skill.</a:t>
            </a:r>
            <a:endParaRPr sz="1200">
              <a:solidFill>
                <a:schemeClr val="dk1"/>
              </a:solidFill>
              <a:latin typeface="Karla"/>
              <a:ea typeface="Karla"/>
              <a:cs typeface="Karla"/>
              <a:sym typeface="Karla"/>
            </a:endParaRPr>
          </a:p>
          <a:p>
            <a:pPr marL="457200" lvl="0" indent="0" algn="l" rtl="0">
              <a:spcBef>
                <a:spcPts val="0"/>
              </a:spcBef>
              <a:spcAft>
                <a:spcPts val="0"/>
              </a:spcAft>
              <a:buNone/>
            </a:pPr>
            <a:endParaRPr sz="1200">
              <a:solidFill>
                <a:schemeClr val="dk1"/>
              </a:solidFill>
              <a:latin typeface="Karla"/>
              <a:ea typeface="Karla"/>
              <a:cs typeface="Karla"/>
              <a:sym typeface="Karla"/>
            </a:endParaRPr>
          </a:p>
          <a:p>
            <a:pPr marL="457200" lvl="0" indent="-304800" algn="l" rtl="0">
              <a:spcBef>
                <a:spcPts val="0"/>
              </a:spcBef>
              <a:spcAft>
                <a:spcPts val="0"/>
              </a:spcAft>
              <a:buClr>
                <a:schemeClr val="dk1"/>
              </a:buClr>
              <a:buSzPts val="1200"/>
              <a:buFont typeface="Karla"/>
              <a:buChar char="●"/>
            </a:pPr>
            <a:r>
              <a:rPr lang="en" sz="1200" b="1">
                <a:solidFill>
                  <a:schemeClr val="dk1"/>
                </a:solidFill>
                <a:latin typeface="Karla"/>
                <a:ea typeface="Karla"/>
                <a:cs typeface="Karla"/>
                <a:sym typeface="Karla"/>
              </a:rPr>
              <a:t>Business Goals Understanding:</a:t>
            </a:r>
            <a:r>
              <a:rPr lang="en" sz="1200">
                <a:solidFill>
                  <a:schemeClr val="dk1"/>
                </a:solidFill>
                <a:latin typeface="Karla"/>
                <a:ea typeface="Karla"/>
                <a:cs typeface="Karla"/>
                <a:sym typeface="Karla"/>
              </a:rPr>
              <a:t> Despite AI sophistication, professionals need a deep understanding of their business for targeted and effective marketing strategies.</a:t>
            </a:r>
            <a:endParaRPr sz="1200">
              <a:solidFill>
                <a:schemeClr val="dk1"/>
              </a:solidFill>
              <a:latin typeface="Karla"/>
              <a:ea typeface="Karla"/>
              <a:cs typeface="Karla"/>
              <a:sym typeface="Karla"/>
            </a:endParaRPr>
          </a:p>
          <a:p>
            <a:pPr marL="457200" lvl="0" indent="0" algn="l" rtl="0">
              <a:spcBef>
                <a:spcPts val="0"/>
              </a:spcBef>
              <a:spcAft>
                <a:spcPts val="0"/>
              </a:spcAft>
              <a:buNone/>
            </a:pPr>
            <a:endParaRPr sz="1200">
              <a:solidFill>
                <a:schemeClr val="dk1"/>
              </a:solidFill>
              <a:latin typeface="Karla"/>
              <a:ea typeface="Karla"/>
              <a:cs typeface="Karla"/>
              <a:sym typeface="Karla"/>
            </a:endParaRPr>
          </a:p>
          <a:p>
            <a:pPr marL="457200" lvl="0" indent="-304800" algn="l" rtl="0">
              <a:spcBef>
                <a:spcPts val="0"/>
              </a:spcBef>
              <a:spcAft>
                <a:spcPts val="0"/>
              </a:spcAft>
              <a:buClr>
                <a:schemeClr val="dk1"/>
              </a:buClr>
              <a:buSzPts val="1200"/>
              <a:buFont typeface="Karla"/>
              <a:buChar char="●"/>
            </a:pPr>
            <a:r>
              <a:rPr lang="en" sz="1200" b="1">
                <a:solidFill>
                  <a:schemeClr val="dk1"/>
                </a:solidFill>
                <a:latin typeface="Karla"/>
                <a:ea typeface="Karla"/>
                <a:cs typeface="Karla"/>
                <a:sym typeface="Karla"/>
              </a:rPr>
              <a:t>AI Interaction:</a:t>
            </a:r>
            <a:r>
              <a:rPr lang="en" sz="1200">
                <a:solidFill>
                  <a:schemeClr val="dk1"/>
                </a:solidFill>
                <a:latin typeface="Karla"/>
                <a:ea typeface="Karla"/>
                <a:cs typeface="Karla"/>
                <a:sym typeface="Karla"/>
              </a:rPr>
              <a:t> Professionals should be able to interact effectively with AI, understanding its capabilities, limitations, and training needs.</a:t>
            </a:r>
            <a:endParaRPr sz="1200">
              <a:solidFill>
                <a:schemeClr val="dk1"/>
              </a:solidFill>
              <a:latin typeface="Karla"/>
              <a:ea typeface="Karla"/>
              <a:cs typeface="Karla"/>
              <a:sym typeface="Karla"/>
            </a:endParaRPr>
          </a:p>
          <a:p>
            <a:pPr marL="457200" lvl="0" indent="0" algn="l" rtl="0">
              <a:spcBef>
                <a:spcPts val="0"/>
              </a:spcBef>
              <a:spcAft>
                <a:spcPts val="0"/>
              </a:spcAft>
              <a:buNone/>
            </a:pPr>
            <a:endParaRPr sz="1200">
              <a:solidFill>
                <a:schemeClr val="dk1"/>
              </a:solidFill>
              <a:latin typeface="Karla"/>
              <a:ea typeface="Karla"/>
              <a:cs typeface="Karla"/>
              <a:sym typeface="Karla"/>
            </a:endParaRPr>
          </a:p>
          <a:p>
            <a:pPr marL="457200" lvl="0" indent="-304800" algn="l" rtl="0">
              <a:spcBef>
                <a:spcPts val="0"/>
              </a:spcBef>
              <a:spcAft>
                <a:spcPts val="0"/>
              </a:spcAft>
              <a:buClr>
                <a:schemeClr val="dk1"/>
              </a:buClr>
              <a:buSzPts val="1200"/>
              <a:buFont typeface="Karla"/>
              <a:buChar char="●"/>
            </a:pPr>
            <a:r>
              <a:rPr lang="en" sz="1200" b="1">
                <a:solidFill>
                  <a:schemeClr val="dk1"/>
                </a:solidFill>
                <a:latin typeface="Karla"/>
                <a:ea typeface="Karla"/>
                <a:cs typeface="Karla"/>
                <a:sym typeface="Karla"/>
              </a:rPr>
              <a:t>Legal &amp; Ethical Understanding</a:t>
            </a:r>
            <a:r>
              <a:rPr lang="en" sz="1200">
                <a:solidFill>
                  <a:schemeClr val="dk1"/>
                </a:solidFill>
                <a:latin typeface="Karla"/>
                <a:ea typeface="Karla"/>
                <a:cs typeface="Karla"/>
                <a:sym typeface="Karla"/>
              </a:rPr>
              <a:t>: Professionals must be aware of legal and ethical considerations in AI use, including privacy and intellectual property laws, to ensure compliance and maintain trust.</a:t>
            </a:r>
            <a:endParaRPr sz="1200">
              <a:solidFill>
                <a:schemeClr val="dk1"/>
              </a:solidFill>
              <a:latin typeface="Karla"/>
              <a:ea typeface="Karla"/>
              <a:cs typeface="Karla"/>
              <a:sym typeface="Karla"/>
            </a:endParaRPr>
          </a:p>
          <a:p>
            <a:pPr marL="0" lvl="0" indent="0" algn="l" rtl="0">
              <a:spcBef>
                <a:spcPts val="0"/>
              </a:spcBef>
              <a:spcAft>
                <a:spcPts val="0"/>
              </a:spcAft>
              <a:buNone/>
            </a:pPr>
            <a:endParaRPr sz="1200">
              <a:solidFill>
                <a:schemeClr val="dk1"/>
              </a:solidFill>
              <a:latin typeface="Karla"/>
              <a:ea typeface="Karla"/>
              <a:cs typeface="Karla"/>
              <a:sym typeface="Karla"/>
            </a:endParaRPr>
          </a:p>
          <a:p>
            <a:pPr marL="0" lvl="0" indent="0" algn="l" rtl="0">
              <a:spcBef>
                <a:spcPts val="0"/>
              </a:spcBef>
              <a:spcAft>
                <a:spcPts val="0"/>
              </a:spcAft>
              <a:buNone/>
            </a:pPr>
            <a:endParaRPr sz="1200">
              <a:solidFill>
                <a:schemeClr val="dk1"/>
              </a:solidFill>
              <a:latin typeface="Karla"/>
              <a:ea typeface="Karla"/>
              <a:cs typeface="Karla"/>
              <a:sym typeface="Karla"/>
            </a:endParaRPr>
          </a:p>
        </p:txBody>
      </p:sp>
      <p:sp>
        <p:nvSpPr>
          <p:cNvPr id="631" name="Google Shape;631;p25"/>
          <p:cNvSpPr txBox="1"/>
          <p:nvPr/>
        </p:nvSpPr>
        <p:spPr>
          <a:xfrm>
            <a:off x="5334000" y="4826000"/>
            <a:ext cx="2540100" cy="3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u="sng">
                <a:solidFill>
                  <a:srgbClr val="FFFFFF"/>
                </a:solidFill>
                <a:latin typeface="Karla"/>
                <a:ea typeface="Karla"/>
                <a:cs typeface="Karla"/>
                <a:sym typeface="Karla"/>
                <a:hlinkClick r:id="rId4">
                  <a:extLst>
                    <a:ext uri="{A12FA001-AC4F-418D-AE19-62706E023703}">
                      <ahyp:hlinkClr xmlns:ahyp="http://schemas.microsoft.com/office/drawing/2018/hyperlinkcolor" val="tx"/>
                    </a:ext>
                  </a:extLst>
                </a:hlinkClick>
              </a:rPr>
              <a:t>Photo by Alex Knight</a:t>
            </a:r>
            <a:endParaRPr sz="800">
              <a:solidFill>
                <a:srgbClr val="FFFFFF"/>
              </a:solidFill>
              <a:latin typeface="Karla"/>
              <a:ea typeface="Karla"/>
              <a:cs typeface="Karla"/>
              <a:sym typeface="Karla"/>
            </a:endParaRPr>
          </a:p>
        </p:txBody>
      </p:sp>
      <p:pic>
        <p:nvPicPr>
          <p:cNvPr id="632" name="Google Shape;632;p25"/>
          <p:cNvPicPr preferRelativeResize="0"/>
          <p:nvPr/>
        </p:nvPicPr>
        <p:blipFill>
          <a:blip r:embed="rId5">
            <a:alphaModFix/>
          </a:blip>
          <a:stretch>
            <a:fillRect/>
          </a:stretch>
        </p:blipFill>
        <p:spPr>
          <a:xfrm>
            <a:off x="4537500" y="1143000"/>
            <a:ext cx="4482600" cy="239072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4"/>
        <p:cNvGrpSpPr/>
        <p:nvPr/>
      </p:nvGrpSpPr>
      <p:grpSpPr>
        <a:xfrm>
          <a:off x="0" y="0"/>
          <a:ext cx="0" cy="0"/>
          <a:chOff x="0" y="0"/>
          <a:chExt cx="0" cy="0"/>
        </a:xfrm>
      </p:grpSpPr>
      <p:sp>
        <p:nvSpPr>
          <p:cNvPr id="645" name="Google Shape;645;p27" title="Q&amp;A"/>
          <p:cNvSpPr txBox="1"/>
          <p:nvPr/>
        </p:nvSpPr>
        <p:spPr>
          <a:xfrm>
            <a:off x="381000" y="381000"/>
            <a:ext cx="4156500" cy="76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dk1"/>
                </a:solidFill>
                <a:latin typeface="Karla"/>
                <a:ea typeface="Karla"/>
                <a:cs typeface="Karla"/>
                <a:sym typeface="Karla"/>
              </a:rPr>
              <a:t>Q&amp;A and 1 on 1 Live Session</a:t>
            </a:r>
            <a:endParaRPr sz="1800" b="1" dirty="0">
              <a:solidFill>
                <a:schemeClr val="dk1"/>
              </a:solidFill>
              <a:latin typeface="Karla"/>
              <a:ea typeface="Karla"/>
              <a:cs typeface="Karla"/>
              <a:sym typeface="Karla"/>
            </a:endParaRPr>
          </a:p>
        </p:txBody>
      </p:sp>
      <p:sp>
        <p:nvSpPr>
          <p:cNvPr id="646" name="Google Shape;646;p27"/>
          <p:cNvSpPr txBox="1"/>
          <p:nvPr/>
        </p:nvSpPr>
        <p:spPr>
          <a:xfrm>
            <a:off x="381000" y="1270000"/>
            <a:ext cx="3975600" cy="254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Karla"/>
                <a:ea typeface="Karla"/>
                <a:cs typeface="Karla"/>
                <a:sym typeface="Karla"/>
              </a:rPr>
              <a:t>Now, I'd like to open the floor for any questions you may have</a:t>
            </a:r>
            <a:endParaRPr sz="1800">
              <a:solidFill>
                <a:schemeClr val="dk1"/>
              </a:solidFill>
              <a:latin typeface="Karla"/>
              <a:ea typeface="Karla"/>
              <a:cs typeface="Karla"/>
              <a:sym typeface="Karla"/>
            </a:endParaRPr>
          </a:p>
        </p:txBody>
      </p:sp>
      <p:pic>
        <p:nvPicPr>
          <p:cNvPr id="647" name="Google Shape;647;p27"/>
          <p:cNvPicPr preferRelativeResize="0"/>
          <p:nvPr/>
        </p:nvPicPr>
        <p:blipFill rotWithShape="1">
          <a:blip r:embed="rId4">
            <a:alphaModFix/>
          </a:blip>
          <a:srcRect l="25308" r="25308"/>
          <a:stretch/>
        </p:blipFill>
        <p:spPr>
          <a:xfrm>
            <a:off x="5334000" y="0"/>
            <a:ext cx="3810000" cy="5143498"/>
          </a:xfrm>
          <a:prstGeom prst="rect">
            <a:avLst/>
          </a:prstGeom>
          <a:noFill/>
          <a:ln>
            <a:noFill/>
          </a:ln>
        </p:spPr>
      </p:pic>
      <p:sp>
        <p:nvSpPr>
          <p:cNvPr id="648" name="Google Shape;648;p27"/>
          <p:cNvSpPr txBox="1"/>
          <p:nvPr/>
        </p:nvSpPr>
        <p:spPr>
          <a:xfrm>
            <a:off x="5334000" y="4826000"/>
            <a:ext cx="2540100" cy="3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u="sng">
                <a:solidFill>
                  <a:srgbClr val="FFFFFF"/>
                </a:solidFill>
                <a:latin typeface="Karla"/>
                <a:ea typeface="Karla"/>
                <a:cs typeface="Karla"/>
                <a:sym typeface="Karla"/>
                <a:hlinkClick r:id="rId5">
                  <a:extLst>
                    <a:ext uri="{A12FA001-AC4F-418D-AE19-62706E023703}">
                      <ahyp:hlinkClr xmlns:ahyp="http://schemas.microsoft.com/office/drawing/2018/hyperlinkcolor" val="tx"/>
                    </a:ext>
                  </a:extLst>
                </a:hlinkClick>
              </a:rPr>
              <a:t>Photo by Wesley Tingey</a:t>
            </a:r>
            <a:endParaRPr sz="800">
              <a:solidFill>
                <a:srgbClr val="FFFFFF"/>
              </a:solidFill>
              <a:latin typeface="Karla"/>
              <a:ea typeface="Karla"/>
              <a:cs typeface="Karla"/>
              <a:sym typeface="Karl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0748801A-605B-0A32-FC09-6E5B3FF3699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3BFA522-5DB3-3B17-ED4D-08B5A1935B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099" y="254279"/>
            <a:ext cx="2999024" cy="2380534"/>
          </a:xfrm>
          <a:prstGeom prst="rect">
            <a:avLst/>
          </a:prstGeom>
        </p:spPr>
      </p:pic>
      <p:sp>
        <p:nvSpPr>
          <p:cNvPr id="6" name="TextBox 5">
            <a:extLst>
              <a:ext uri="{FF2B5EF4-FFF2-40B4-BE49-F238E27FC236}">
                <a16:creationId xmlns:a16="http://schemas.microsoft.com/office/drawing/2014/main" id="{EFE85EA0-09E4-29A6-AB99-99865954C73A}"/>
              </a:ext>
            </a:extLst>
          </p:cNvPr>
          <p:cNvSpPr txBox="1"/>
          <p:nvPr/>
        </p:nvSpPr>
        <p:spPr>
          <a:xfrm>
            <a:off x="1935278" y="2798380"/>
            <a:ext cx="7108036" cy="1246495"/>
          </a:xfrm>
          <a:prstGeom prst="rect">
            <a:avLst/>
          </a:prstGeom>
          <a:noFill/>
          <a:ln>
            <a:noFill/>
          </a:ln>
        </p:spPr>
        <p:txBody>
          <a:bodyPr wrap="none" rtlCol="0">
            <a:spAutoFit/>
          </a:bodyPr>
          <a:lstStyle/>
          <a:p>
            <a:pPr algn="r"/>
            <a:r>
              <a:rPr lang="en-US" sz="6000" b="1" dirty="0">
                <a:solidFill>
                  <a:schemeClr val="bg1"/>
                </a:solidFill>
              </a:rPr>
              <a:t>e-</a:t>
            </a:r>
            <a:r>
              <a:rPr lang="en-US" sz="6000" b="1" dirty="0" err="1">
                <a:solidFill>
                  <a:schemeClr val="bg1"/>
                </a:solidFill>
              </a:rPr>
              <a:t>Magine</a:t>
            </a:r>
            <a:r>
              <a:rPr lang="en-US" sz="6000" b="1" dirty="0">
                <a:solidFill>
                  <a:schemeClr val="bg1"/>
                </a:solidFill>
              </a:rPr>
              <a:t>! Initiative</a:t>
            </a:r>
          </a:p>
          <a:p>
            <a:pPr algn="r"/>
            <a:r>
              <a:rPr lang="en-US" sz="1500" b="1" dirty="0">
                <a:solidFill>
                  <a:schemeClr val="bg1"/>
                </a:solidFill>
              </a:rPr>
              <a:t>Every Mon/Tue 5:30 – 8:30pm</a:t>
            </a:r>
          </a:p>
        </p:txBody>
      </p:sp>
      <p:pic>
        <p:nvPicPr>
          <p:cNvPr id="8" name="Picture 7">
            <a:extLst>
              <a:ext uri="{FF2B5EF4-FFF2-40B4-BE49-F238E27FC236}">
                <a16:creationId xmlns:a16="http://schemas.microsoft.com/office/drawing/2014/main" id="{B6EECA62-B842-C4F3-1CD0-F832B21B90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457" y="1785341"/>
            <a:ext cx="664840" cy="725543"/>
          </a:xfrm>
          <a:prstGeom prst="rect">
            <a:avLst/>
          </a:prstGeom>
        </p:spPr>
      </p:pic>
      <p:pic>
        <p:nvPicPr>
          <p:cNvPr id="10" name="Picture 9">
            <a:extLst>
              <a:ext uri="{FF2B5EF4-FFF2-40B4-BE49-F238E27FC236}">
                <a16:creationId xmlns:a16="http://schemas.microsoft.com/office/drawing/2014/main" id="{BB387619-197C-1C64-059C-B4141D8445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631" y="2595400"/>
            <a:ext cx="1304706" cy="1093733"/>
          </a:xfrm>
          <a:prstGeom prst="rect">
            <a:avLst/>
          </a:prstGeom>
        </p:spPr>
      </p:pic>
      <p:pic>
        <p:nvPicPr>
          <p:cNvPr id="12" name="Picture 11">
            <a:extLst>
              <a:ext uri="{FF2B5EF4-FFF2-40B4-BE49-F238E27FC236}">
                <a16:creationId xmlns:a16="http://schemas.microsoft.com/office/drawing/2014/main" id="{7F52B3AE-91A7-0838-C5BC-78E7633ABF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706" y="291871"/>
            <a:ext cx="1215735" cy="1215735"/>
          </a:xfrm>
          <a:prstGeom prst="rect">
            <a:avLst/>
          </a:prstGeom>
        </p:spPr>
      </p:pic>
      <p:pic>
        <p:nvPicPr>
          <p:cNvPr id="14" name="Picture 13">
            <a:extLst>
              <a:ext uri="{FF2B5EF4-FFF2-40B4-BE49-F238E27FC236}">
                <a16:creationId xmlns:a16="http://schemas.microsoft.com/office/drawing/2014/main" id="{B9923E04-9ECA-5830-8081-BFF153975F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224" y="3564645"/>
            <a:ext cx="1187519" cy="418007"/>
          </a:xfrm>
          <a:prstGeom prst="rect">
            <a:avLst/>
          </a:prstGeom>
        </p:spPr>
      </p:pic>
      <p:pic>
        <p:nvPicPr>
          <p:cNvPr id="16" name="Picture 15">
            <a:extLst>
              <a:ext uri="{FF2B5EF4-FFF2-40B4-BE49-F238E27FC236}">
                <a16:creationId xmlns:a16="http://schemas.microsoft.com/office/drawing/2014/main" id="{DACBF954-B97B-D802-E7B4-44E0F4A5BD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310" y="4087243"/>
            <a:ext cx="1185998" cy="689684"/>
          </a:xfrm>
          <a:prstGeom prst="rect">
            <a:avLst/>
          </a:prstGeom>
        </p:spPr>
      </p:pic>
      <p:sp>
        <p:nvSpPr>
          <p:cNvPr id="2" name="TextBox 1">
            <a:extLst>
              <a:ext uri="{FF2B5EF4-FFF2-40B4-BE49-F238E27FC236}">
                <a16:creationId xmlns:a16="http://schemas.microsoft.com/office/drawing/2014/main" id="{A0F2C76B-A6C4-294D-0775-7272CEB9AD2E}"/>
              </a:ext>
            </a:extLst>
          </p:cNvPr>
          <p:cNvSpPr txBox="1"/>
          <p:nvPr/>
        </p:nvSpPr>
        <p:spPr>
          <a:xfrm>
            <a:off x="2812723" y="4184238"/>
            <a:ext cx="5105400" cy="738664"/>
          </a:xfrm>
          <a:prstGeom prst="rect">
            <a:avLst/>
          </a:prstGeom>
          <a:noFill/>
        </p:spPr>
        <p:txBody>
          <a:bodyPr wrap="square" rtlCol="0">
            <a:spAutoFit/>
          </a:bodyPr>
          <a:lstStyle/>
          <a:p>
            <a:r>
              <a:rPr lang="en-US" b="1" dirty="0">
                <a:solidFill>
                  <a:schemeClr val="tx1"/>
                </a:solidFill>
                <a:hlinkClick r:id="rId9"/>
              </a:rPr>
              <a:t>John B Yang </a:t>
            </a:r>
          </a:p>
          <a:p>
            <a:r>
              <a:rPr lang="en-US" b="1" dirty="0">
                <a:solidFill>
                  <a:schemeClr val="tx1"/>
                </a:solidFill>
                <a:hlinkClick r:id="rId9"/>
              </a:rPr>
              <a:t>Email: John@digitalsynergy.ai</a:t>
            </a:r>
            <a:r>
              <a:rPr lang="en-US" b="1" dirty="0">
                <a:solidFill>
                  <a:schemeClr val="tx1"/>
                </a:solidFill>
              </a:rPr>
              <a:t>, </a:t>
            </a:r>
            <a:r>
              <a:rPr lang="en-US" b="1" dirty="0">
                <a:solidFill>
                  <a:schemeClr val="tx1"/>
                </a:solidFill>
                <a:hlinkClick r:id="rId10"/>
              </a:rPr>
              <a:t>info@aabrn.org</a:t>
            </a:r>
            <a:endParaRPr lang="en-US" b="1" dirty="0">
              <a:solidFill>
                <a:schemeClr val="tx1"/>
              </a:solidFill>
            </a:endParaRPr>
          </a:p>
          <a:p>
            <a:r>
              <a:rPr lang="en-US" b="1" dirty="0">
                <a:solidFill>
                  <a:schemeClr val="tx1"/>
                </a:solidFill>
              </a:rPr>
              <a:t>Phone: 888-907-2284</a:t>
            </a:r>
          </a:p>
        </p:txBody>
      </p:sp>
      <p:pic>
        <p:nvPicPr>
          <p:cNvPr id="3" name="Google Shape;520;p11" descr="A blue and grey logo&#10;&#10;Description automatically generated">
            <a:extLst>
              <a:ext uri="{FF2B5EF4-FFF2-40B4-BE49-F238E27FC236}">
                <a16:creationId xmlns:a16="http://schemas.microsoft.com/office/drawing/2014/main" id="{BC33DFF0-31D1-21D3-D0B7-597919857B65}"/>
              </a:ext>
            </a:extLst>
          </p:cNvPr>
          <p:cNvPicPr preferRelativeResize="0"/>
          <p:nvPr/>
        </p:nvPicPr>
        <p:blipFill rotWithShape="1">
          <a:blip r:embed="rId11">
            <a:alphaModFix/>
          </a:blip>
          <a:srcRect/>
          <a:stretch/>
        </p:blipFill>
        <p:spPr>
          <a:xfrm>
            <a:off x="1874068" y="4184238"/>
            <a:ext cx="887736" cy="666579"/>
          </a:xfrm>
          <a:prstGeom prst="rect">
            <a:avLst/>
          </a:prstGeom>
          <a:noFill/>
          <a:ln>
            <a:noFill/>
          </a:ln>
        </p:spPr>
      </p:pic>
    </p:spTree>
    <p:extLst>
      <p:ext uri="{BB962C8B-B14F-4D97-AF65-F5344CB8AC3E}">
        <p14:creationId xmlns:p14="http://schemas.microsoft.com/office/powerpoint/2010/main" val="985850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27">
          <a:extLst>
            <a:ext uri="{FF2B5EF4-FFF2-40B4-BE49-F238E27FC236}">
              <a16:creationId xmlns:a16="http://schemas.microsoft.com/office/drawing/2014/main" id="{5EC3C971-6EAC-2BCF-475E-3C0A328B7646}"/>
            </a:ext>
          </a:extLst>
        </p:cNvPr>
        <p:cNvGrpSpPr/>
        <p:nvPr/>
      </p:nvGrpSpPr>
      <p:grpSpPr>
        <a:xfrm>
          <a:off x="0" y="0"/>
          <a:ext cx="0" cy="0"/>
          <a:chOff x="0" y="0"/>
          <a:chExt cx="0" cy="0"/>
        </a:xfrm>
      </p:grpSpPr>
      <p:sp>
        <p:nvSpPr>
          <p:cNvPr id="528" name="Google Shape;528;p12">
            <a:extLst>
              <a:ext uri="{FF2B5EF4-FFF2-40B4-BE49-F238E27FC236}">
                <a16:creationId xmlns:a16="http://schemas.microsoft.com/office/drawing/2014/main" id="{0CEA01F9-2E72-7DE4-FC59-0DA5B92E51A3}"/>
              </a:ext>
            </a:extLst>
          </p:cNvPr>
          <p:cNvSpPr txBox="1">
            <a:spLocks noGrp="1"/>
          </p:cNvSpPr>
          <p:nvPr>
            <p:ph type="title"/>
          </p:nvPr>
        </p:nvSpPr>
        <p:spPr>
          <a:xfrm>
            <a:off x="720000" y="-80755"/>
            <a:ext cx="770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500"/>
              <a:buNone/>
            </a:pPr>
            <a:r>
              <a:rPr lang="en" dirty="0"/>
              <a:t>Class Outline</a:t>
            </a:r>
            <a:endParaRPr dirty="0"/>
          </a:p>
        </p:txBody>
      </p:sp>
      <p:sp>
        <p:nvSpPr>
          <p:cNvPr id="2" name="TextBox 1">
            <a:extLst>
              <a:ext uri="{FF2B5EF4-FFF2-40B4-BE49-F238E27FC236}">
                <a16:creationId xmlns:a16="http://schemas.microsoft.com/office/drawing/2014/main" id="{89305EDA-C95E-3BBB-DFA4-5E57EC2A41A0}"/>
              </a:ext>
            </a:extLst>
          </p:cNvPr>
          <p:cNvSpPr txBox="1"/>
          <p:nvPr/>
        </p:nvSpPr>
        <p:spPr>
          <a:xfrm>
            <a:off x="777240" y="868680"/>
            <a:ext cx="7345680" cy="2862322"/>
          </a:xfrm>
          <a:prstGeom prst="rect">
            <a:avLst/>
          </a:prstGeom>
          <a:noFill/>
        </p:spPr>
        <p:txBody>
          <a:bodyPr wrap="square" rtlCol="0">
            <a:spAutoFit/>
          </a:bodyPr>
          <a:lstStyle/>
          <a:p>
            <a:pPr>
              <a:buNone/>
            </a:pPr>
            <a:r>
              <a:rPr lang="en-US" sz="2000" b="1" dirty="0">
                <a:solidFill>
                  <a:schemeClr val="tx1"/>
                </a:solidFill>
              </a:rPr>
              <a:t>1: Introduction to AI in Marketing</a:t>
            </a:r>
          </a:p>
          <a:p>
            <a:pPr>
              <a:buFont typeface="Arial" panose="020B0604020202020204" pitchFamily="34" charset="0"/>
              <a:buChar char="•"/>
            </a:pPr>
            <a:r>
              <a:rPr lang="en-US" sz="2000" dirty="0">
                <a:solidFill>
                  <a:schemeClr val="tx1"/>
                </a:solidFill>
              </a:rPr>
              <a:t>Why AI is transforming the digital landscape</a:t>
            </a:r>
          </a:p>
          <a:p>
            <a:pPr>
              <a:buNone/>
            </a:pPr>
            <a:endParaRPr lang="en-US" sz="2000" b="1" dirty="0">
              <a:solidFill>
                <a:schemeClr val="tx1"/>
              </a:solidFill>
            </a:endParaRPr>
          </a:p>
          <a:p>
            <a:r>
              <a:rPr lang="en-US" sz="2000" b="1" dirty="0">
                <a:solidFill>
                  <a:schemeClr val="tx1"/>
                </a:solidFill>
              </a:rPr>
              <a:t>2: AI in Business Digital Marketing using </a:t>
            </a:r>
            <a:r>
              <a:rPr lang="en-US" sz="2000" dirty="0">
                <a:solidFill>
                  <a:schemeClr val="tx1"/>
                </a:solidFill>
              </a:rPr>
              <a:t>ChatGPT, Google Gemini, Bing Copilot. What are the differences?</a:t>
            </a:r>
          </a:p>
          <a:p>
            <a:pPr>
              <a:buNone/>
            </a:pPr>
            <a:r>
              <a:rPr lang="en-US" sz="2000" b="1" dirty="0">
                <a:solidFill>
                  <a:schemeClr val="tx1"/>
                </a:solidFill>
              </a:rPr>
              <a:t> </a:t>
            </a:r>
          </a:p>
          <a:p>
            <a:pPr>
              <a:buNone/>
            </a:pPr>
            <a:r>
              <a:rPr lang="en-US" sz="2000" b="1" dirty="0">
                <a:solidFill>
                  <a:schemeClr val="tx1"/>
                </a:solidFill>
              </a:rPr>
              <a:t>3: Hands-On Activity: Q&amp;A</a:t>
            </a:r>
          </a:p>
          <a:p>
            <a:pPr>
              <a:buFont typeface="Arial" panose="020B0604020202020204" pitchFamily="34" charset="0"/>
              <a:buChar char="•"/>
            </a:pPr>
            <a:r>
              <a:rPr lang="en-US" sz="2000" dirty="0">
                <a:solidFill>
                  <a:schemeClr val="tx1"/>
                </a:solidFill>
              </a:rPr>
              <a:t>ChatGPT, Google Gemini, Bing Copilot</a:t>
            </a:r>
          </a:p>
          <a:p>
            <a:endParaRPr lang="en-US" sz="2000" dirty="0">
              <a:solidFill>
                <a:schemeClr val="tx1"/>
              </a:solidFill>
            </a:endParaRPr>
          </a:p>
        </p:txBody>
      </p:sp>
    </p:spTree>
    <p:extLst>
      <p:ext uri="{BB962C8B-B14F-4D97-AF65-F5344CB8AC3E}">
        <p14:creationId xmlns:p14="http://schemas.microsoft.com/office/powerpoint/2010/main" val="2724153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13"/>
          <p:cNvPicPr preferRelativeResize="0"/>
          <p:nvPr/>
        </p:nvPicPr>
        <p:blipFill rotWithShape="1">
          <a:blip r:embed="rId3">
            <a:alphaModFix/>
          </a:blip>
          <a:srcRect/>
          <a:stretch/>
        </p:blipFill>
        <p:spPr>
          <a:xfrm>
            <a:off x="1519690" y="0"/>
            <a:ext cx="6295119" cy="5143500"/>
          </a:xfrm>
          <a:prstGeom prst="rect">
            <a:avLst/>
          </a:prstGeom>
          <a:noFill/>
          <a:ln>
            <a:noFill/>
          </a:ln>
        </p:spPr>
      </p:pic>
      <p:pic>
        <p:nvPicPr>
          <p:cNvPr id="2" name="Google Shape;521;p11">
            <a:extLst>
              <a:ext uri="{FF2B5EF4-FFF2-40B4-BE49-F238E27FC236}">
                <a16:creationId xmlns:a16="http://schemas.microsoft.com/office/drawing/2014/main" id="{78A23502-155F-1519-7D96-2F442B0F9DD5}"/>
              </a:ext>
            </a:extLst>
          </p:cNvPr>
          <p:cNvPicPr preferRelativeResize="0"/>
          <p:nvPr/>
        </p:nvPicPr>
        <p:blipFill rotWithShape="1">
          <a:blip r:embed="rId4">
            <a:alphaModFix/>
          </a:blip>
          <a:srcRect/>
          <a:stretch/>
        </p:blipFill>
        <p:spPr>
          <a:xfrm>
            <a:off x="5347052" y="76200"/>
            <a:ext cx="2467757" cy="68716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39" name="Google Shape;539;p14"/>
          <p:cNvPicPr preferRelativeResize="0"/>
          <p:nvPr/>
        </p:nvPicPr>
        <p:blipFill rotWithShape="1">
          <a:blip r:embed="rId3">
            <a:alphaModFix/>
          </a:blip>
          <a:srcRect/>
          <a:stretch/>
        </p:blipFill>
        <p:spPr>
          <a:xfrm>
            <a:off x="936103" y="123788"/>
            <a:ext cx="7271794" cy="489592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544" name="Google Shape;544;p15"/>
          <p:cNvPicPr preferRelativeResize="0"/>
          <p:nvPr/>
        </p:nvPicPr>
        <p:blipFill rotWithShape="1">
          <a:blip r:embed="rId3">
            <a:alphaModFix/>
          </a:blip>
          <a:srcRect/>
          <a:stretch/>
        </p:blipFill>
        <p:spPr>
          <a:xfrm>
            <a:off x="891165" y="231133"/>
            <a:ext cx="7361670" cy="468123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p16"/>
          <p:cNvPicPr preferRelativeResize="0"/>
          <p:nvPr/>
        </p:nvPicPr>
        <p:blipFill rotWithShape="1">
          <a:blip r:embed="rId3">
            <a:alphaModFix/>
          </a:blip>
          <a:srcRect/>
          <a:stretch/>
        </p:blipFill>
        <p:spPr>
          <a:xfrm>
            <a:off x="1007852" y="403614"/>
            <a:ext cx="7128295" cy="473988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554" name="Google Shape;554;p17"/>
          <p:cNvPicPr preferRelativeResize="0"/>
          <p:nvPr/>
        </p:nvPicPr>
        <p:blipFill rotWithShape="1">
          <a:blip r:embed="rId3">
            <a:alphaModFix/>
          </a:blip>
          <a:srcRect/>
          <a:stretch/>
        </p:blipFill>
        <p:spPr>
          <a:xfrm>
            <a:off x="1198400" y="0"/>
            <a:ext cx="6747199" cy="5143500"/>
          </a:xfrm>
          <a:prstGeom prst="rect">
            <a:avLst/>
          </a:prstGeom>
          <a:noFill/>
          <a:ln>
            <a:noFill/>
          </a:ln>
        </p:spPr>
      </p:pic>
    </p:spTree>
  </p:cSld>
  <p:clrMapOvr>
    <a:masterClrMapping/>
  </p:clrMapOvr>
</p:sld>
</file>

<file path=ppt/theme/theme1.xml><?xml version="1.0" encoding="utf-8"?>
<a:theme xmlns:a="http://schemas.openxmlformats.org/drawingml/2006/main" name="Global Logistics Network Project Proposal by Slidesgo">
  <a:themeElements>
    <a:clrScheme name="Simple Light">
      <a:dk1>
        <a:srgbClr val="FFFFFF"/>
      </a:dk1>
      <a:lt1>
        <a:srgbClr val="1573D0"/>
      </a:lt1>
      <a:dk2>
        <a:srgbClr val="102276"/>
      </a:dk2>
      <a:lt2>
        <a:srgbClr val="F76D7A"/>
      </a:lt2>
      <a:accent1>
        <a:srgbClr val="F79CA5"/>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656</TotalTime>
  <Words>4532</Words>
  <Application>Microsoft Office PowerPoint</Application>
  <PresentationFormat>On-screen Show (16:9)</PresentationFormat>
  <Paragraphs>332</Paragraphs>
  <Slides>35</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Lato Light</vt:lpstr>
      <vt:lpstr>Arial</vt:lpstr>
      <vt:lpstr>Google Sans</vt:lpstr>
      <vt:lpstr>Bai Jamjuree</vt:lpstr>
      <vt:lpstr>Calibri</vt:lpstr>
      <vt:lpstr>Karla</vt:lpstr>
      <vt:lpstr>Global Logistics Network Project Proposal by Slidesgo</vt:lpstr>
      <vt:lpstr>PowerPoint Presentation</vt:lpstr>
      <vt:lpstr>AI DIGITAL MARKETING</vt:lpstr>
      <vt:lpstr>AI Digital Marketing Curiculum</vt:lpstr>
      <vt:lpstr>Class Outline</vt:lpstr>
      <vt:lpstr>PowerPoint Presentation</vt:lpstr>
      <vt:lpstr>PowerPoint Presentation</vt:lpstr>
      <vt:lpstr>PowerPoint Presentation</vt:lpstr>
      <vt:lpstr>PowerPoint Presentation</vt:lpstr>
      <vt:lpstr>PowerPoint Presentation</vt:lpstr>
      <vt:lpstr>How Can AI help with digital marketing for businesses?</vt:lpstr>
      <vt:lpstr>How Can AI help with business digital marketing?</vt:lpstr>
      <vt:lpstr>How Can AI help with business digital marketing?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DIGITAL MARKETING</dc:title>
  <cp:lastModifiedBy>John Yang</cp:lastModifiedBy>
  <cp:revision>35</cp:revision>
  <dcterms:modified xsi:type="dcterms:W3CDTF">2025-03-20T05:32:48Z</dcterms:modified>
</cp:coreProperties>
</file>