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Lst>
  <p:sldSz cy="6858000" cx="12192000"/>
  <p:notesSz cx="6858000" cy="9144000"/>
  <p:embeddedFontLst>
    <p:embeddedFont>
      <p:font typeface="Lato Light"/>
      <p:regular r:id="rId30"/>
      <p:bold r:id="rId31"/>
      <p:italic r:id="rId32"/>
      <p:boldItalic r:id="rId33"/>
    </p:embeddedFont>
    <p:embeddedFont>
      <p:font typeface="Quicksand"/>
      <p:regular r:id="rId34"/>
      <p:bold r:id="rId35"/>
    </p:embeddedFont>
    <p:embeddedFont>
      <p:font typeface="Arial Black"/>
      <p:regular r:id="rId36"/>
    </p:embeddedFont>
    <p:embeddedFont>
      <p:font typeface="Quicksand Medium"/>
      <p:regular r:id="rId37"/>
      <p:bold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39" roundtripDataSignature="AMtx7miymEgimPFr5cVG9WDgKp0WAdKXSg=="/>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2" name="Emma Ramsbottom"/>
  <p:cmAuthor clrIdx="1" id="1" initials="" lastIdx="1" name="Kara Beckman"/>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LatoLight-bold.fntdata"/><Relationship Id="rId30" Type="http://schemas.openxmlformats.org/officeDocument/2006/relationships/font" Target="fonts/LatoLight-regular.fntdata"/><Relationship Id="rId11" Type="http://schemas.openxmlformats.org/officeDocument/2006/relationships/slide" Target="slides/slide5.xml"/><Relationship Id="rId33" Type="http://schemas.openxmlformats.org/officeDocument/2006/relationships/font" Target="fonts/LatoLight-boldItalic.fntdata"/><Relationship Id="rId10" Type="http://schemas.openxmlformats.org/officeDocument/2006/relationships/slide" Target="slides/slide4.xml"/><Relationship Id="rId32" Type="http://schemas.openxmlformats.org/officeDocument/2006/relationships/font" Target="fonts/LatoLight-italic.fntdata"/><Relationship Id="rId13" Type="http://schemas.openxmlformats.org/officeDocument/2006/relationships/slide" Target="slides/slide7.xml"/><Relationship Id="rId35" Type="http://schemas.openxmlformats.org/officeDocument/2006/relationships/font" Target="fonts/Quicksand-bold.fntdata"/><Relationship Id="rId12" Type="http://schemas.openxmlformats.org/officeDocument/2006/relationships/slide" Target="slides/slide6.xml"/><Relationship Id="rId34" Type="http://schemas.openxmlformats.org/officeDocument/2006/relationships/font" Target="fonts/Quicksand-regular.fntdata"/><Relationship Id="rId15" Type="http://schemas.openxmlformats.org/officeDocument/2006/relationships/slide" Target="slides/slide9.xml"/><Relationship Id="rId37" Type="http://schemas.openxmlformats.org/officeDocument/2006/relationships/font" Target="fonts/QuicksandMedium-regular.fntdata"/><Relationship Id="rId14" Type="http://schemas.openxmlformats.org/officeDocument/2006/relationships/slide" Target="slides/slide8.xml"/><Relationship Id="rId36" Type="http://schemas.openxmlformats.org/officeDocument/2006/relationships/font" Target="fonts/ArialBlack-regular.fntdata"/><Relationship Id="rId17" Type="http://schemas.openxmlformats.org/officeDocument/2006/relationships/slide" Target="slides/slide11.xml"/><Relationship Id="rId39" Type="http://customschemas.google.com/relationships/presentationmetadata" Target="metadata"/><Relationship Id="rId16" Type="http://schemas.openxmlformats.org/officeDocument/2006/relationships/slide" Target="slides/slide10.xml"/><Relationship Id="rId38" Type="http://schemas.openxmlformats.org/officeDocument/2006/relationships/font" Target="fonts/QuicksandMedium-bold.fntdata"/><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17-09-18T22:34:46.541">
    <p:pos x="2990" y="2633"/>
    <p:text>I struggled somewhat with whether to add more themes here that are currently discussed elsewhere (cultural insensitivity/incompetence in health care system,</p:text>
    <p:extLst>
      <p:ext uri="{C676402C-5697-4E1C-873F-D02D1690AC5C}">
        <p15:threadingInfo timeZoneBias="0"/>
      </p:ext>
      <p:ext uri="http://customooxmlschemas.google.com/">
        <go:slidesCustomData xmlns:go="http://customooxmlschemas.google.com/" commentPostId="AAABejcNRH4"/>
      </p:ext>
    </p:extLst>
  </p:cm>
  <p:cm authorId="1" idx="1" dt="2017-09-19T23:32:55.055">
    <p:pos x="3294" y="2725"/>
    <p:text>I agree there is no need to repeat it here. I wonder if there is a way to add it to the looking ahead section on the next slide. See my initial suggestion under the 3rd bullet.</p:text>
    <p:extLst>
      <p:ext uri="{C676402C-5697-4E1C-873F-D02D1690AC5C}">
        <p15:threadingInfo timeZoneBias="0"/>
      </p:ext>
      <p:ext uri="http://customooxmlschemas.google.com/">
        <go:slidesCustomData xmlns:go="http://customooxmlschemas.google.com/" commentPostId="AAABejcNRHw"/>
      </p:ext>
    </p:extLst>
  </p:cm>
  <p:cm authorId="0" idx="2" dt="2017-09-19T23:32:55.055">
    <p:pos x="3294" y="2725"/>
    <p:text>I really like that addition!  Also think it's great to have an advocacy angle as it's a) really important and b) not yet been brought up in any of the other recommendations! Tweaked the language just a bit, but thank you--perfect.</p:text>
    <p:extLst>
      <p:ext uri="{C676402C-5697-4E1C-873F-D02D1690AC5C}">
        <p15:threadingInfo timeZoneBias="0">
          <p15:parentCm authorId="1" idx="1"/>
        </p15:threadingInfo>
      </p:ext>
      <p:ext uri="http://customooxmlschemas.google.com/">
        <go:slidesCustomData xmlns:go="http://customooxmlschemas.google.com/" commentPostId="AAABejcNRH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 name="Google Shape;107;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4" name="Google Shape;174;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6" name="Google Shape;186;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9" name="Google Shape;199;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6" name="Google Shape;206;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2" name="Google Shape;212;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33c7ba08bff_0_16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3" name="Google Shape;223;g33c7ba08bff_0_1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33c7ba08bff_0_15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4" name="Google Shape;234;g33c7ba08bff_0_1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3" name="Google Shape;303;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33c7ba08bff_0_2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33c7ba08bff_0_23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0" name="Google Shape;310;g33c7ba08bff_0_23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6" name="Google Shape;316;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 name="Google Shape;118;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US"/>
              <a:t>How many of you have used Canva before?</a:t>
            </a:r>
            <a:endParaRPr/>
          </a:p>
          <a:p>
            <a:pPr indent="0" lvl="0" marL="0" rtl="0" algn="l">
              <a:lnSpc>
                <a:spcPct val="100000"/>
              </a:lnSpc>
              <a:spcBef>
                <a:spcPts val="0"/>
              </a:spcBef>
              <a:spcAft>
                <a:spcPts val="0"/>
              </a:spcAft>
              <a:buClr>
                <a:schemeClr val="dk1"/>
              </a:buClr>
              <a:buSzPts val="1200"/>
              <a:buFont typeface="Calibri"/>
              <a:buNone/>
            </a:pPr>
            <a:r>
              <a:rPr lang="en-US"/>
              <a:t>What do you normally use Canva for?</a:t>
            </a:r>
            <a:endParaRPr/>
          </a:p>
          <a:p>
            <a:pPr indent="0" lvl="0" marL="0" rtl="0" algn="l">
              <a:lnSpc>
                <a:spcPct val="100000"/>
              </a:lnSpc>
              <a:spcBef>
                <a:spcPts val="0"/>
              </a:spcBef>
              <a:spcAft>
                <a:spcPts val="0"/>
              </a:spcAft>
              <a:buClr>
                <a:schemeClr val="dk1"/>
              </a:buClr>
              <a:buSzPts val="1200"/>
              <a:buFont typeface="Calibri"/>
              <a:buNone/>
            </a:pPr>
            <a:r>
              <a:rPr lang="en-US"/>
              <a:t>What would you like to learn?</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4" name="Google Shape;324;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3" name="Google Shape;333;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1" name="Google Shape;341;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33c7ba08bff_0_2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33c7ba08bff_0_28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8" name="Google Shape;348;g33c7ba08bff_0_283: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3" name="Google Shape;123;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9" name="Google Shape;129;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5" name="Google Shape;135;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 name="Google Shape;141;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Black"/>
              <a:buNone/>
            </a:pPr>
            <a:r>
              <a:rPr lang="en-US" sz="1100">
                <a:latin typeface="Arial Black"/>
                <a:ea typeface="Arial Black"/>
                <a:cs typeface="Arial Black"/>
                <a:sym typeface="Arial Black"/>
              </a:rPr>
              <a:t>Most Asian traditional cultures are based on Confucius philosophy and Buddhism.  The traditional view of the human body is as a derivative of the natural world, and need to be in balance between Yin and Yang, and promotes self-sustaining, workout according to seasons, and simple living philosophies. </a:t>
            </a:r>
            <a:br>
              <a:rPr lang="en-US" sz="1100">
                <a:latin typeface="Arial Black"/>
                <a:ea typeface="Arial Black"/>
                <a:cs typeface="Arial Black"/>
                <a:sym typeface="Arial Black"/>
              </a:rPr>
            </a:br>
            <a:r>
              <a:rPr lang="en-US" sz="1100">
                <a:latin typeface="Arial Black"/>
                <a:ea typeface="Arial Black"/>
                <a:cs typeface="Arial Black"/>
                <a:sym typeface="Arial Black"/>
              </a:rPr>
              <a:t>Confucian culture also shapes family structure, in which the family relationship is hierarchical in nature. Consequently the male who is head of household has more power than the female, than the children.  Familial decision-making usually includes extended family members, such as grandparents and other significant relatives. Children are expected to obey elders and to put the family’s needs above their own.</a:t>
            </a:r>
            <a:br>
              <a:rPr lang="en-US" sz="1100">
                <a:latin typeface="Arial Black"/>
                <a:ea typeface="Arial Black"/>
                <a:cs typeface="Arial Black"/>
                <a:sym typeface="Arial Black"/>
              </a:rPr>
            </a:b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8" name="Google Shape;148;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7" name="Google Shape;157;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8" name="Google Shape;168;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bg>
      <p:bgPr>
        <a:blipFill>
          <a:blip r:embed="rId2">
            <a:alphaModFix/>
          </a:blip>
          <a:stretch>
            <a:fillRect/>
          </a:stretch>
        </a:blipFill>
      </p:bgPr>
    </p:bg>
    <p:spTree>
      <p:nvGrpSpPr>
        <p:cNvPr id="15" name="Shape 15"/>
        <p:cNvGrpSpPr/>
        <p:nvPr/>
      </p:nvGrpSpPr>
      <p:grpSpPr>
        <a:xfrm>
          <a:off x="0" y="0"/>
          <a:ext cx="0" cy="0"/>
          <a:chOff x="0" y="0"/>
          <a:chExt cx="0" cy="0"/>
        </a:xfrm>
      </p:grpSpPr>
      <p:pic>
        <p:nvPicPr>
          <p:cNvPr descr="paint_transparent1.png" id="16" name="Google Shape;16;p21"/>
          <p:cNvPicPr preferRelativeResize="0"/>
          <p:nvPr/>
        </p:nvPicPr>
        <p:blipFill rotWithShape="1">
          <a:blip r:embed="rId3">
            <a:alphaModFix/>
          </a:blip>
          <a:srcRect b="0" l="55210" r="0" t="0"/>
          <a:stretch/>
        </p:blipFill>
        <p:spPr>
          <a:xfrm>
            <a:off x="2" y="0"/>
            <a:ext cx="5460903" cy="6858000"/>
          </a:xfrm>
          <a:prstGeom prst="rect">
            <a:avLst/>
          </a:prstGeom>
          <a:noFill/>
          <a:ln>
            <a:noFill/>
          </a:ln>
        </p:spPr>
      </p:pic>
      <p:sp>
        <p:nvSpPr>
          <p:cNvPr id="17" name="Google Shape;17;p21"/>
          <p:cNvSpPr txBox="1"/>
          <p:nvPr>
            <p:ph type="ctrTitle"/>
          </p:nvPr>
        </p:nvSpPr>
        <p:spPr>
          <a:xfrm>
            <a:off x="4277500" y="4382967"/>
            <a:ext cx="7000400" cy="1546400"/>
          </a:xfrm>
          <a:prstGeom prst="rect">
            <a:avLst/>
          </a:prstGeom>
          <a:noFill/>
          <a:ln>
            <a:noFill/>
          </a:ln>
        </p:spPr>
        <p:txBody>
          <a:bodyPr anchorCtr="0" anchor="b" bIns="121875" lIns="121875" spcFirstLastPara="1" rIns="121875" wrap="square" tIns="121875">
            <a:normAutofit/>
          </a:bodyPr>
          <a:lstStyle>
            <a:lvl1pPr lvl="0" algn="r">
              <a:lnSpc>
                <a:spcPct val="90000"/>
              </a:lnSpc>
              <a:spcBef>
                <a:spcPts val="0"/>
              </a:spcBef>
              <a:spcAft>
                <a:spcPts val="0"/>
              </a:spcAft>
              <a:buClr>
                <a:srgbClr val="FFFFFF"/>
              </a:buClr>
              <a:buSzPts val="6700"/>
              <a:buFont typeface="Lato Light"/>
              <a:buNone/>
              <a:defRPr sz="6700">
                <a:solidFill>
                  <a:srgbClr val="FFFFFF"/>
                </a:solidFill>
                <a:latin typeface="Lato Light"/>
                <a:ea typeface="Lato Light"/>
                <a:cs typeface="Lato Light"/>
                <a:sym typeface="Lato Light"/>
              </a:defRPr>
            </a:lvl1pPr>
            <a:lvl2pPr lvl="1" algn="r">
              <a:lnSpc>
                <a:spcPct val="100000"/>
              </a:lnSpc>
              <a:spcBef>
                <a:spcPts val="0"/>
              </a:spcBef>
              <a:spcAft>
                <a:spcPts val="0"/>
              </a:spcAft>
              <a:buSzPts val="1400"/>
              <a:buNone/>
              <a:defRPr sz="6700">
                <a:solidFill>
                  <a:srgbClr val="FFFFFF"/>
                </a:solidFill>
                <a:latin typeface="Lato Light"/>
                <a:ea typeface="Lato Light"/>
                <a:cs typeface="Lato Light"/>
                <a:sym typeface="Lato Light"/>
              </a:defRPr>
            </a:lvl2pPr>
            <a:lvl3pPr lvl="2" algn="r">
              <a:lnSpc>
                <a:spcPct val="100000"/>
              </a:lnSpc>
              <a:spcBef>
                <a:spcPts val="0"/>
              </a:spcBef>
              <a:spcAft>
                <a:spcPts val="0"/>
              </a:spcAft>
              <a:buSzPts val="1400"/>
              <a:buNone/>
              <a:defRPr sz="6700">
                <a:solidFill>
                  <a:srgbClr val="FFFFFF"/>
                </a:solidFill>
                <a:latin typeface="Lato Light"/>
                <a:ea typeface="Lato Light"/>
                <a:cs typeface="Lato Light"/>
                <a:sym typeface="Lato Light"/>
              </a:defRPr>
            </a:lvl3pPr>
            <a:lvl4pPr lvl="3" algn="r">
              <a:lnSpc>
                <a:spcPct val="100000"/>
              </a:lnSpc>
              <a:spcBef>
                <a:spcPts val="0"/>
              </a:spcBef>
              <a:spcAft>
                <a:spcPts val="0"/>
              </a:spcAft>
              <a:buSzPts val="1400"/>
              <a:buNone/>
              <a:defRPr sz="6700">
                <a:solidFill>
                  <a:srgbClr val="FFFFFF"/>
                </a:solidFill>
                <a:latin typeface="Lato Light"/>
                <a:ea typeface="Lato Light"/>
                <a:cs typeface="Lato Light"/>
                <a:sym typeface="Lato Light"/>
              </a:defRPr>
            </a:lvl4pPr>
            <a:lvl5pPr lvl="4" algn="r">
              <a:lnSpc>
                <a:spcPct val="100000"/>
              </a:lnSpc>
              <a:spcBef>
                <a:spcPts val="0"/>
              </a:spcBef>
              <a:spcAft>
                <a:spcPts val="0"/>
              </a:spcAft>
              <a:buSzPts val="1400"/>
              <a:buNone/>
              <a:defRPr sz="6700">
                <a:solidFill>
                  <a:srgbClr val="FFFFFF"/>
                </a:solidFill>
                <a:latin typeface="Lato Light"/>
                <a:ea typeface="Lato Light"/>
                <a:cs typeface="Lato Light"/>
                <a:sym typeface="Lato Light"/>
              </a:defRPr>
            </a:lvl5pPr>
            <a:lvl6pPr lvl="5" algn="r">
              <a:lnSpc>
                <a:spcPct val="100000"/>
              </a:lnSpc>
              <a:spcBef>
                <a:spcPts val="0"/>
              </a:spcBef>
              <a:spcAft>
                <a:spcPts val="0"/>
              </a:spcAft>
              <a:buSzPts val="1400"/>
              <a:buNone/>
              <a:defRPr sz="6700">
                <a:solidFill>
                  <a:srgbClr val="FFFFFF"/>
                </a:solidFill>
                <a:latin typeface="Lato Light"/>
                <a:ea typeface="Lato Light"/>
                <a:cs typeface="Lato Light"/>
                <a:sym typeface="Lato Light"/>
              </a:defRPr>
            </a:lvl6pPr>
            <a:lvl7pPr lvl="6" algn="r">
              <a:lnSpc>
                <a:spcPct val="100000"/>
              </a:lnSpc>
              <a:spcBef>
                <a:spcPts val="0"/>
              </a:spcBef>
              <a:spcAft>
                <a:spcPts val="0"/>
              </a:spcAft>
              <a:buSzPts val="1400"/>
              <a:buNone/>
              <a:defRPr sz="6700">
                <a:solidFill>
                  <a:srgbClr val="FFFFFF"/>
                </a:solidFill>
                <a:latin typeface="Lato Light"/>
                <a:ea typeface="Lato Light"/>
                <a:cs typeface="Lato Light"/>
                <a:sym typeface="Lato Light"/>
              </a:defRPr>
            </a:lvl7pPr>
            <a:lvl8pPr lvl="7" algn="r">
              <a:lnSpc>
                <a:spcPct val="100000"/>
              </a:lnSpc>
              <a:spcBef>
                <a:spcPts val="0"/>
              </a:spcBef>
              <a:spcAft>
                <a:spcPts val="0"/>
              </a:spcAft>
              <a:buSzPts val="1400"/>
              <a:buNone/>
              <a:defRPr sz="6700">
                <a:solidFill>
                  <a:srgbClr val="FFFFFF"/>
                </a:solidFill>
                <a:latin typeface="Lato Light"/>
                <a:ea typeface="Lato Light"/>
                <a:cs typeface="Lato Light"/>
                <a:sym typeface="Lato Light"/>
              </a:defRPr>
            </a:lvl8pPr>
            <a:lvl9pPr lvl="8" algn="r">
              <a:lnSpc>
                <a:spcPct val="100000"/>
              </a:lnSpc>
              <a:spcBef>
                <a:spcPts val="0"/>
              </a:spcBef>
              <a:spcAft>
                <a:spcPts val="0"/>
              </a:spcAft>
              <a:buSzPts val="1400"/>
              <a:buNone/>
              <a:defRPr sz="6700">
                <a:solidFill>
                  <a:srgbClr val="FFFFFF"/>
                </a:solidFill>
                <a:latin typeface="Lato Light"/>
                <a:ea typeface="Lato Light"/>
                <a:cs typeface="Lato Light"/>
                <a:sym typeface="Lato Light"/>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0" name="Shape 70"/>
        <p:cNvGrpSpPr/>
        <p:nvPr/>
      </p:nvGrpSpPr>
      <p:grpSpPr>
        <a:xfrm>
          <a:off x="0" y="0"/>
          <a:ext cx="0" cy="0"/>
          <a:chOff x="0" y="0"/>
          <a:chExt cx="0" cy="0"/>
        </a:xfrm>
      </p:grpSpPr>
      <p:sp>
        <p:nvSpPr>
          <p:cNvPr id="71" name="Google Shape;71;p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5" name="Shape 75"/>
        <p:cNvGrpSpPr/>
        <p:nvPr/>
      </p:nvGrpSpPr>
      <p:grpSpPr>
        <a:xfrm>
          <a:off x="0" y="0"/>
          <a:ext cx="0" cy="0"/>
          <a:chOff x="0" y="0"/>
          <a:chExt cx="0" cy="0"/>
        </a:xfrm>
      </p:grpSpPr>
      <p:sp>
        <p:nvSpPr>
          <p:cNvPr id="76" name="Google Shape;76;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9" name="Shape 79"/>
        <p:cNvGrpSpPr/>
        <p:nvPr/>
      </p:nvGrpSpPr>
      <p:grpSpPr>
        <a:xfrm>
          <a:off x="0" y="0"/>
          <a:ext cx="0" cy="0"/>
          <a:chOff x="0" y="0"/>
          <a:chExt cx="0" cy="0"/>
        </a:xfrm>
      </p:grpSpPr>
      <p:sp>
        <p:nvSpPr>
          <p:cNvPr id="80" name="Google Shape;80;p3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3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82" name="Google Shape;82;p3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3" name="Google Shape;83;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6" name="Shape 86"/>
        <p:cNvGrpSpPr/>
        <p:nvPr/>
      </p:nvGrpSpPr>
      <p:grpSpPr>
        <a:xfrm>
          <a:off x="0" y="0"/>
          <a:ext cx="0" cy="0"/>
          <a:chOff x="0" y="0"/>
          <a:chExt cx="0" cy="0"/>
        </a:xfrm>
      </p:grpSpPr>
      <p:sp>
        <p:nvSpPr>
          <p:cNvPr id="87" name="Google Shape;87;p3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33"/>
          <p:cNvSpPr/>
          <p:nvPr>
            <p:ph idx="2" type="pic"/>
          </p:nvPr>
        </p:nvSpPr>
        <p:spPr>
          <a:xfrm>
            <a:off x="5183188" y="987425"/>
            <a:ext cx="6172200" cy="4873625"/>
          </a:xfrm>
          <a:prstGeom prst="rect">
            <a:avLst/>
          </a:prstGeom>
          <a:noFill/>
          <a:ln>
            <a:noFill/>
          </a:ln>
        </p:spPr>
      </p:sp>
      <p:sp>
        <p:nvSpPr>
          <p:cNvPr id="89" name="Google Shape;89;p3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0" name="Google Shape;90;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93" name="Shape 93"/>
        <p:cNvGrpSpPr/>
        <p:nvPr/>
      </p:nvGrpSpPr>
      <p:grpSpPr>
        <a:xfrm>
          <a:off x="0" y="0"/>
          <a:ext cx="0" cy="0"/>
          <a:chOff x="0" y="0"/>
          <a:chExt cx="0" cy="0"/>
        </a:xfrm>
      </p:grpSpPr>
      <p:sp>
        <p:nvSpPr>
          <p:cNvPr id="94" name="Google Shape;94;p3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3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 name="Google Shape;96;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 name="Google Shape;97;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99" name="Shape 99"/>
        <p:cNvGrpSpPr/>
        <p:nvPr/>
      </p:nvGrpSpPr>
      <p:grpSpPr>
        <a:xfrm>
          <a:off x="0" y="0"/>
          <a:ext cx="0" cy="0"/>
          <a:chOff x="0" y="0"/>
          <a:chExt cx="0" cy="0"/>
        </a:xfrm>
      </p:grpSpPr>
      <p:sp>
        <p:nvSpPr>
          <p:cNvPr id="100" name="Google Shape;100;p3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3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 name="Google Shape;102;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 name="Google Shape;103;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4" name="Google Shape;104;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bg>
      <p:bgPr>
        <a:blipFill>
          <a:blip r:embed="rId2">
            <a:alphaModFix/>
          </a:blip>
          <a:stretch>
            <a:fillRect/>
          </a:stretch>
        </a:blipFill>
      </p:bgPr>
    </p:bg>
    <p:spTree>
      <p:nvGrpSpPr>
        <p:cNvPr id="18" name="Shape 18"/>
        <p:cNvGrpSpPr/>
        <p:nvPr/>
      </p:nvGrpSpPr>
      <p:grpSpPr>
        <a:xfrm>
          <a:off x="0" y="0"/>
          <a:ext cx="0" cy="0"/>
          <a:chOff x="0" y="0"/>
          <a:chExt cx="0" cy="0"/>
        </a:xfrm>
      </p:grpSpPr>
      <p:pic>
        <p:nvPicPr>
          <p:cNvPr descr="paint_transparent1.png" id="19" name="Google Shape;19;p22"/>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20" name="Google Shape;20;p22"/>
          <p:cNvSpPr txBox="1"/>
          <p:nvPr>
            <p:ph type="title"/>
          </p:nvPr>
        </p:nvSpPr>
        <p:spPr>
          <a:xfrm>
            <a:off x="609600" y="1798633"/>
            <a:ext cx="7348400" cy="1143200"/>
          </a:xfrm>
          <a:prstGeom prst="rect">
            <a:avLst/>
          </a:prstGeom>
          <a:noFill/>
          <a:ln>
            <a:noFill/>
          </a:ln>
        </p:spPr>
        <p:txBody>
          <a:bodyPr anchorCtr="0" anchor="b" bIns="121875" lIns="121875" spcFirstLastPara="1" rIns="121875" wrap="square" tIns="121875">
            <a:normAutofit/>
          </a:bodyPr>
          <a:lstStyle>
            <a:lvl1pPr lvl="0" algn="l">
              <a:lnSpc>
                <a:spcPct val="9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22"/>
          <p:cNvSpPr txBox="1"/>
          <p:nvPr>
            <p:ph idx="1" type="body"/>
          </p:nvPr>
        </p:nvSpPr>
        <p:spPr>
          <a:xfrm>
            <a:off x="609600" y="2949100"/>
            <a:ext cx="3566800" cy="3517200"/>
          </a:xfrm>
          <a:prstGeom prst="rect">
            <a:avLst/>
          </a:prstGeom>
          <a:noFill/>
          <a:ln>
            <a:noFill/>
          </a:ln>
        </p:spPr>
        <p:txBody>
          <a:bodyPr anchorCtr="0" anchor="t" bIns="121875" lIns="121875" spcFirstLastPara="1" rIns="121875" wrap="square" tIns="121875">
            <a:normAutofit/>
          </a:bodyPr>
          <a:lstStyle>
            <a:lvl1pPr indent="-361950" lvl="0" marL="457200" algn="l">
              <a:lnSpc>
                <a:spcPct val="90000"/>
              </a:lnSpc>
              <a:spcBef>
                <a:spcPts val="0"/>
              </a:spcBef>
              <a:spcAft>
                <a:spcPts val="0"/>
              </a:spcAft>
              <a:buClr>
                <a:schemeClr val="dk1"/>
              </a:buClr>
              <a:buSzPts val="2100"/>
              <a:buChar char="•"/>
              <a:defRPr sz="2100"/>
            </a:lvl1pPr>
            <a:lvl2pPr indent="-361950" lvl="1" marL="914400" algn="l">
              <a:lnSpc>
                <a:spcPct val="90000"/>
              </a:lnSpc>
              <a:spcBef>
                <a:spcPts val="0"/>
              </a:spcBef>
              <a:spcAft>
                <a:spcPts val="0"/>
              </a:spcAft>
              <a:buClr>
                <a:schemeClr val="dk1"/>
              </a:buClr>
              <a:buSzPts val="2100"/>
              <a:buChar char="•"/>
              <a:defRPr sz="2100"/>
            </a:lvl2pPr>
            <a:lvl3pPr indent="-361950" lvl="2" marL="1371600" algn="l">
              <a:lnSpc>
                <a:spcPct val="90000"/>
              </a:lnSpc>
              <a:spcBef>
                <a:spcPts val="0"/>
              </a:spcBef>
              <a:spcAft>
                <a:spcPts val="0"/>
              </a:spcAft>
              <a:buClr>
                <a:schemeClr val="dk1"/>
              </a:buClr>
              <a:buSzPts val="2100"/>
              <a:buChar char="•"/>
              <a:defRPr sz="2100"/>
            </a:lvl3pPr>
            <a:lvl4pPr indent="-361950" lvl="3" marL="1828800" algn="l">
              <a:lnSpc>
                <a:spcPct val="90000"/>
              </a:lnSpc>
              <a:spcBef>
                <a:spcPts val="0"/>
              </a:spcBef>
              <a:spcAft>
                <a:spcPts val="0"/>
              </a:spcAft>
              <a:buClr>
                <a:schemeClr val="dk1"/>
              </a:buClr>
              <a:buSzPts val="2100"/>
              <a:buChar char="•"/>
              <a:defRPr sz="2100"/>
            </a:lvl4pPr>
            <a:lvl5pPr indent="-361950" lvl="4" marL="2286000" algn="l">
              <a:lnSpc>
                <a:spcPct val="90000"/>
              </a:lnSpc>
              <a:spcBef>
                <a:spcPts val="0"/>
              </a:spcBef>
              <a:spcAft>
                <a:spcPts val="0"/>
              </a:spcAft>
              <a:buClr>
                <a:schemeClr val="dk1"/>
              </a:buClr>
              <a:buSzPts val="2100"/>
              <a:buChar char="•"/>
              <a:defRPr sz="2100"/>
            </a:lvl5pPr>
            <a:lvl6pPr indent="-361950" lvl="5" marL="2743200" algn="l">
              <a:lnSpc>
                <a:spcPct val="90000"/>
              </a:lnSpc>
              <a:spcBef>
                <a:spcPts val="0"/>
              </a:spcBef>
              <a:spcAft>
                <a:spcPts val="0"/>
              </a:spcAft>
              <a:buClr>
                <a:schemeClr val="dk1"/>
              </a:buClr>
              <a:buSzPts val="2100"/>
              <a:buChar char="•"/>
              <a:defRPr sz="2100"/>
            </a:lvl6pPr>
            <a:lvl7pPr indent="-361950" lvl="6" marL="3200400" algn="l">
              <a:lnSpc>
                <a:spcPct val="90000"/>
              </a:lnSpc>
              <a:spcBef>
                <a:spcPts val="0"/>
              </a:spcBef>
              <a:spcAft>
                <a:spcPts val="0"/>
              </a:spcAft>
              <a:buClr>
                <a:schemeClr val="dk1"/>
              </a:buClr>
              <a:buSzPts val="2100"/>
              <a:buChar char="•"/>
              <a:defRPr sz="2100"/>
            </a:lvl7pPr>
            <a:lvl8pPr indent="-361950" lvl="7" marL="3657600" algn="l">
              <a:lnSpc>
                <a:spcPct val="90000"/>
              </a:lnSpc>
              <a:spcBef>
                <a:spcPts val="0"/>
              </a:spcBef>
              <a:spcAft>
                <a:spcPts val="0"/>
              </a:spcAft>
              <a:buClr>
                <a:schemeClr val="dk1"/>
              </a:buClr>
              <a:buSzPts val="2100"/>
              <a:buChar char="•"/>
              <a:defRPr sz="2100"/>
            </a:lvl8pPr>
            <a:lvl9pPr indent="-361950" lvl="8" marL="4114800" algn="l">
              <a:lnSpc>
                <a:spcPct val="90000"/>
              </a:lnSpc>
              <a:spcBef>
                <a:spcPts val="0"/>
              </a:spcBef>
              <a:spcAft>
                <a:spcPts val="0"/>
              </a:spcAft>
              <a:buClr>
                <a:schemeClr val="dk1"/>
              </a:buClr>
              <a:buSzPts val="2100"/>
              <a:buChar char="•"/>
              <a:defRPr sz="2100"/>
            </a:lvl9pPr>
          </a:lstStyle>
          <a:p/>
        </p:txBody>
      </p:sp>
      <p:sp>
        <p:nvSpPr>
          <p:cNvPr id="22" name="Google Shape;22;p22"/>
          <p:cNvSpPr txBox="1"/>
          <p:nvPr>
            <p:ph idx="2" type="body"/>
          </p:nvPr>
        </p:nvSpPr>
        <p:spPr>
          <a:xfrm>
            <a:off x="4391208" y="2949100"/>
            <a:ext cx="3566800" cy="3517200"/>
          </a:xfrm>
          <a:prstGeom prst="rect">
            <a:avLst/>
          </a:prstGeom>
          <a:noFill/>
          <a:ln>
            <a:noFill/>
          </a:ln>
        </p:spPr>
        <p:txBody>
          <a:bodyPr anchorCtr="0" anchor="t" bIns="121875" lIns="121875" spcFirstLastPara="1" rIns="121875" wrap="square" tIns="121875">
            <a:normAutofit/>
          </a:bodyPr>
          <a:lstStyle>
            <a:lvl1pPr indent="-361950" lvl="0" marL="457200" algn="l">
              <a:lnSpc>
                <a:spcPct val="90000"/>
              </a:lnSpc>
              <a:spcBef>
                <a:spcPts val="0"/>
              </a:spcBef>
              <a:spcAft>
                <a:spcPts val="0"/>
              </a:spcAft>
              <a:buClr>
                <a:schemeClr val="dk1"/>
              </a:buClr>
              <a:buSzPts val="2100"/>
              <a:buChar char="•"/>
              <a:defRPr sz="2100"/>
            </a:lvl1pPr>
            <a:lvl2pPr indent="-361950" lvl="1" marL="914400" algn="l">
              <a:lnSpc>
                <a:spcPct val="90000"/>
              </a:lnSpc>
              <a:spcBef>
                <a:spcPts val="0"/>
              </a:spcBef>
              <a:spcAft>
                <a:spcPts val="0"/>
              </a:spcAft>
              <a:buClr>
                <a:schemeClr val="dk1"/>
              </a:buClr>
              <a:buSzPts val="2100"/>
              <a:buChar char="•"/>
              <a:defRPr sz="2100"/>
            </a:lvl2pPr>
            <a:lvl3pPr indent="-361950" lvl="2" marL="1371600" algn="l">
              <a:lnSpc>
                <a:spcPct val="90000"/>
              </a:lnSpc>
              <a:spcBef>
                <a:spcPts val="0"/>
              </a:spcBef>
              <a:spcAft>
                <a:spcPts val="0"/>
              </a:spcAft>
              <a:buClr>
                <a:schemeClr val="dk1"/>
              </a:buClr>
              <a:buSzPts val="2100"/>
              <a:buChar char="•"/>
              <a:defRPr sz="2100"/>
            </a:lvl3pPr>
            <a:lvl4pPr indent="-361950" lvl="3" marL="1828800" algn="l">
              <a:lnSpc>
                <a:spcPct val="90000"/>
              </a:lnSpc>
              <a:spcBef>
                <a:spcPts val="0"/>
              </a:spcBef>
              <a:spcAft>
                <a:spcPts val="0"/>
              </a:spcAft>
              <a:buClr>
                <a:schemeClr val="dk1"/>
              </a:buClr>
              <a:buSzPts val="2100"/>
              <a:buChar char="•"/>
              <a:defRPr sz="2100"/>
            </a:lvl4pPr>
            <a:lvl5pPr indent="-361950" lvl="4" marL="2286000" algn="l">
              <a:lnSpc>
                <a:spcPct val="90000"/>
              </a:lnSpc>
              <a:spcBef>
                <a:spcPts val="0"/>
              </a:spcBef>
              <a:spcAft>
                <a:spcPts val="0"/>
              </a:spcAft>
              <a:buClr>
                <a:schemeClr val="dk1"/>
              </a:buClr>
              <a:buSzPts val="2100"/>
              <a:buChar char="•"/>
              <a:defRPr sz="2100"/>
            </a:lvl5pPr>
            <a:lvl6pPr indent="-361950" lvl="5" marL="2743200" algn="l">
              <a:lnSpc>
                <a:spcPct val="90000"/>
              </a:lnSpc>
              <a:spcBef>
                <a:spcPts val="0"/>
              </a:spcBef>
              <a:spcAft>
                <a:spcPts val="0"/>
              </a:spcAft>
              <a:buClr>
                <a:schemeClr val="dk1"/>
              </a:buClr>
              <a:buSzPts val="2100"/>
              <a:buChar char="•"/>
              <a:defRPr sz="2100"/>
            </a:lvl6pPr>
            <a:lvl7pPr indent="-361950" lvl="6" marL="3200400" algn="l">
              <a:lnSpc>
                <a:spcPct val="90000"/>
              </a:lnSpc>
              <a:spcBef>
                <a:spcPts val="0"/>
              </a:spcBef>
              <a:spcAft>
                <a:spcPts val="0"/>
              </a:spcAft>
              <a:buClr>
                <a:schemeClr val="dk1"/>
              </a:buClr>
              <a:buSzPts val="2100"/>
              <a:buChar char="•"/>
              <a:defRPr sz="2100"/>
            </a:lvl7pPr>
            <a:lvl8pPr indent="-361950" lvl="7" marL="3657600" algn="l">
              <a:lnSpc>
                <a:spcPct val="90000"/>
              </a:lnSpc>
              <a:spcBef>
                <a:spcPts val="0"/>
              </a:spcBef>
              <a:spcAft>
                <a:spcPts val="0"/>
              </a:spcAft>
              <a:buClr>
                <a:schemeClr val="dk1"/>
              </a:buClr>
              <a:buSzPts val="2100"/>
              <a:buChar char="•"/>
              <a:defRPr sz="2100"/>
            </a:lvl8pPr>
            <a:lvl9pPr indent="-361950" lvl="8" marL="4114800" algn="l">
              <a:lnSpc>
                <a:spcPct val="90000"/>
              </a:lnSpc>
              <a:spcBef>
                <a:spcPts val="0"/>
              </a:spcBef>
              <a:spcAft>
                <a:spcPts val="0"/>
              </a:spcAft>
              <a:buClr>
                <a:schemeClr val="dk1"/>
              </a:buClr>
              <a:buSzPts val="2100"/>
              <a:buChar char="•"/>
              <a:defRPr sz="2100"/>
            </a:lvl9pPr>
          </a:lstStyle>
          <a:p/>
        </p:txBody>
      </p:sp>
      <p:sp>
        <p:nvSpPr>
          <p:cNvPr id="23" name="Google Shape;23;p22"/>
          <p:cNvSpPr txBox="1"/>
          <p:nvPr>
            <p:ph idx="12" type="sldNum"/>
          </p:nvPr>
        </p:nvSpPr>
        <p:spPr>
          <a:xfrm>
            <a:off x="11307445" y="6231535"/>
            <a:ext cx="731600" cy="524800"/>
          </a:xfrm>
          <a:prstGeom prst="rect">
            <a:avLst/>
          </a:prstGeom>
          <a:noFill/>
          <a:ln>
            <a:noFill/>
          </a:ln>
        </p:spPr>
        <p:txBody>
          <a:bodyPr anchorCtr="0" anchor="ctr" bIns="121875" lIns="121875" spcFirstLastPara="1" rIns="121875" wrap="square" tIns="121875">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4" name="Shape 24"/>
        <p:cNvGrpSpPr/>
        <p:nvPr/>
      </p:nvGrpSpPr>
      <p:grpSpPr>
        <a:xfrm>
          <a:off x="0" y="0"/>
          <a:ext cx="0" cy="0"/>
          <a:chOff x="0" y="0"/>
          <a:chExt cx="0" cy="0"/>
        </a:xfrm>
      </p:grpSpPr>
      <p:sp>
        <p:nvSpPr>
          <p:cNvPr id="25" name="Google Shape;25;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2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 name="Google Shape;27;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30" name="Shape 30"/>
        <p:cNvGrpSpPr/>
        <p:nvPr/>
      </p:nvGrpSpPr>
      <p:grpSpPr>
        <a:xfrm>
          <a:off x="0" y="0"/>
          <a:ext cx="0" cy="0"/>
          <a:chOff x="0" y="0"/>
          <a:chExt cx="0" cy="0"/>
        </a:xfrm>
      </p:grpSpPr>
      <p:sp>
        <p:nvSpPr>
          <p:cNvPr id="31" name="Google Shape;31;p24"/>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24"/>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3" name="Google Shape;33;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 + 3 columns">
    <p:bg>
      <p:bgPr>
        <a:blipFill>
          <a:blip r:embed="rId2">
            <a:alphaModFix/>
          </a:blip>
          <a:stretch>
            <a:fillRect/>
          </a:stretch>
        </a:blipFill>
      </p:bgPr>
    </p:bg>
    <p:spTree>
      <p:nvGrpSpPr>
        <p:cNvPr id="36" name="Shape 36"/>
        <p:cNvGrpSpPr/>
        <p:nvPr/>
      </p:nvGrpSpPr>
      <p:grpSpPr>
        <a:xfrm>
          <a:off x="0" y="0"/>
          <a:ext cx="0" cy="0"/>
          <a:chOff x="0" y="0"/>
          <a:chExt cx="0" cy="0"/>
        </a:xfrm>
      </p:grpSpPr>
      <p:pic>
        <p:nvPicPr>
          <p:cNvPr descr="paint_transparent1.png" id="37" name="Google Shape;37;p25"/>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38" name="Google Shape;38;p25"/>
          <p:cNvSpPr txBox="1"/>
          <p:nvPr>
            <p:ph type="title"/>
          </p:nvPr>
        </p:nvSpPr>
        <p:spPr>
          <a:xfrm>
            <a:off x="609600" y="1798633"/>
            <a:ext cx="7348400" cy="1143200"/>
          </a:xfrm>
          <a:prstGeom prst="rect">
            <a:avLst/>
          </a:prstGeom>
          <a:noFill/>
          <a:ln>
            <a:noFill/>
          </a:ln>
        </p:spPr>
        <p:txBody>
          <a:bodyPr anchorCtr="0" anchor="b" bIns="121875" lIns="121875" spcFirstLastPara="1" rIns="121875" wrap="square" tIns="121875">
            <a:normAutofit/>
          </a:bodyPr>
          <a:lstStyle>
            <a:lvl1pPr lvl="0" algn="l">
              <a:lnSpc>
                <a:spcPct val="9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25"/>
          <p:cNvSpPr txBox="1"/>
          <p:nvPr>
            <p:ph idx="1" type="body"/>
          </p:nvPr>
        </p:nvSpPr>
        <p:spPr>
          <a:xfrm>
            <a:off x="653033" y="3083300"/>
            <a:ext cx="2442000" cy="3484400"/>
          </a:xfrm>
          <a:prstGeom prst="rect">
            <a:avLst/>
          </a:prstGeom>
          <a:noFill/>
          <a:ln>
            <a:noFill/>
          </a:ln>
        </p:spPr>
        <p:txBody>
          <a:bodyPr anchorCtr="0" anchor="t" bIns="121875" lIns="121875" spcFirstLastPara="1" rIns="121875" wrap="square" tIns="121875">
            <a:normAutofit/>
          </a:bodyPr>
          <a:lstStyle>
            <a:lvl1pPr indent="-330200" lvl="0" marL="457200" algn="l">
              <a:lnSpc>
                <a:spcPct val="90000"/>
              </a:lnSpc>
              <a:spcBef>
                <a:spcPts val="0"/>
              </a:spcBef>
              <a:spcAft>
                <a:spcPts val="0"/>
              </a:spcAft>
              <a:buClr>
                <a:schemeClr val="dk1"/>
              </a:buClr>
              <a:buSzPts val="1600"/>
              <a:buChar char="•"/>
              <a:defRPr sz="1600"/>
            </a:lvl1pPr>
            <a:lvl2pPr indent="-330200" lvl="1" marL="914400" algn="l">
              <a:lnSpc>
                <a:spcPct val="90000"/>
              </a:lnSpc>
              <a:spcBef>
                <a:spcPts val="0"/>
              </a:spcBef>
              <a:spcAft>
                <a:spcPts val="0"/>
              </a:spcAft>
              <a:buClr>
                <a:schemeClr val="dk1"/>
              </a:buClr>
              <a:buSzPts val="1600"/>
              <a:buChar char="•"/>
              <a:defRPr sz="1600"/>
            </a:lvl2pPr>
            <a:lvl3pPr indent="-330200" lvl="2" marL="1371600" algn="l">
              <a:lnSpc>
                <a:spcPct val="90000"/>
              </a:lnSpc>
              <a:spcBef>
                <a:spcPts val="0"/>
              </a:spcBef>
              <a:spcAft>
                <a:spcPts val="0"/>
              </a:spcAft>
              <a:buClr>
                <a:schemeClr val="dk1"/>
              </a:buClr>
              <a:buSzPts val="1600"/>
              <a:buChar char="•"/>
              <a:defRPr sz="1600"/>
            </a:lvl3pPr>
            <a:lvl4pPr indent="-330200" lvl="3" marL="1828800" algn="l">
              <a:lnSpc>
                <a:spcPct val="90000"/>
              </a:lnSpc>
              <a:spcBef>
                <a:spcPts val="0"/>
              </a:spcBef>
              <a:spcAft>
                <a:spcPts val="0"/>
              </a:spcAft>
              <a:buClr>
                <a:schemeClr val="dk1"/>
              </a:buClr>
              <a:buSzPts val="1600"/>
              <a:buChar char="•"/>
              <a:defRPr sz="1600"/>
            </a:lvl4pPr>
            <a:lvl5pPr indent="-330200" lvl="4" marL="2286000" algn="l">
              <a:lnSpc>
                <a:spcPct val="90000"/>
              </a:lnSpc>
              <a:spcBef>
                <a:spcPts val="0"/>
              </a:spcBef>
              <a:spcAft>
                <a:spcPts val="0"/>
              </a:spcAft>
              <a:buClr>
                <a:schemeClr val="dk1"/>
              </a:buClr>
              <a:buSzPts val="1600"/>
              <a:buChar char="•"/>
              <a:defRPr sz="1600"/>
            </a:lvl5pPr>
            <a:lvl6pPr indent="-330200" lvl="5" marL="2743200" algn="l">
              <a:lnSpc>
                <a:spcPct val="90000"/>
              </a:lnSpc>
              <a:spcBef>
                <a:spcPts val="0"/>
              </a:spcBef>
              <a:spcAft>
                <a:spcPts val="0"/>
              </a:spcAft>
              <a:buClr>
                <a:schemeClr val="dk1"/>
              </a:buClr>
              <a:buSzPts val="1600"/>
              <a:buChar char="•"/>
              <a:defRPr sz="1600"/>
            </a:lvl6pPr>
            <a:lvl7pPr indent="-330200" lvl="6" marL="3200400" algn="l">
              <a:lnSpc>
                <a:spcPct val="90000"/>
              </a:lnSpc>
              <a:spcBef>
                <a:spcPts val="0"/>
              </a:spcBef>
              <a:spcAft>
                <a:spcPts val="0"/>
              </a:spcAft>
              <a:buClr>
                <a:schemeClr val="dk1"/>
              </a:buClr>
              <a:buSzPts val="1600"/>
              <a:buChar char="•"/>
              <a:defRPr sz="1600"/>
            </a:lvl7pPr>
            <a:lvl8pPr indent="-330200" lvl="7" marL="3657600" algn="l">
              <a:lnSpc>
                <a:spcPct val="90000"/>
              </a:lnSpc>
              <a:spcBef>
                <a:spcPts val="0"/>
              </a:spcBef>
              <a:spcAft>
                <a:spcPts val="0"/>
              </a:spcAft>
              <a:buClr>
                <a:schemeClr val="dk1"/>
              </a:buClr>
              <a:buSzPts val="1600"/>
              <a:buChar char="•"/>
              <a:defRPr sz="1600"/>
            </a:lvl8pPr>
            <a:lvl9pPr indent="-330200" lvl="8" marL="4114800" algn="l">
              <a:lnSpc>
                <a:spcPct val="90000"/>
              </a:lnSpc>
              <a:spcBef>
                <a:spcPts val="0"/>
              </a:spcBef>
              <a:spcAft>
                <a:spcPts val="0"/>
              </a:spcAft>
              <a:buClr>
                <a:schemeClr val="dk1"/>
              </a:buClr>
              <a:buSzPts val="1600"/>
              <a:buChar char="•"/>
              <a:defRPr sz="1600"/>
            </a:lvl9pPr>
          </a:lstStyle>
          <a:p/>
        </p:txBody>
      </p:sp>
      <p:sp>
        <p:nvSpPr>
          <p:cNvPr id="40" name="Google Shape;40;p25"/>
          <p:cNvSpPr txBox="1"/>
          <p:nvPr>
            <p:ph idx="2" type="body"/>
          </p:nvPr>
        </p:nvSpPr>
        <p:spPr>
          <a:xfrm>
            <a:off x="3220181" y="3083300"/>
            <a:ext cx="2442000" cy="3484400"/>
          </a:xfrm>
          <a:prstGeom prst="rect">
            <a:avLst/>
          </a:prstGeom>
          <a:noFill/>
          <a:ln>
            <a:noFill/>
          </a:ln>
        </p:spPr>
        <p:txBody>
          <a:bodyPr anchorCtr="0" anchor="t" bIns="121875" lIns="121875" spcFirstLastPara="1" rIns="121875" wrap="square" tIns="121875">
            <a:normAutofit/>
          </a:bodyPr>
          <a:lstStyle>
            <a:lvl1pPr indent="-330200" lvl="0" marL="457200" algn="l">
              <a:lnSpc>
                <a:spcPct val="90000"/>
              </a:lnSpc>
              <a:spcBef>
                <a:spcPts val="0"/>
              </a:spcBef>
              <a:spcAft>
                <a:spcPts val="0"/>
              </a:spcAft>
              <a:buClr>
                <a:schemeClr val="dk1"/>
              </a:buClr>
              <a:buSzPts val="1600"/>
              <a:buChar char="•"/>
              <a:defRPr sz="1600"/>
            </a:lvl1pPr>
            <a:lvl2pPr indent="-330200" lvl="1" marL="914400" algn="l">
              <a:lnSpc>
                <a:spcPct val="90000"/>
              </a:lnSpc>
              <a:spcBef>
                <a:spcPts val="0"/>
              </a:spcBef>
              <a:spcAft>
                <a:spcPts val="0"/>
              </a:spcAft>
              <a:buClr>
                <a:schemeClr val="dk1"/>
              </a:buClr>
              <a:buSzPts val="1600"/>
              <a:buChar char="•"/>
              <a:defRPr sz="1600"/>
            </a:lvl2pPr>
            <a:lvl3pPr indent="-330200" lvl="2" marL="1371600" algn="l">
              <a:lnSpc>
                <a:spcPct val="90000"/>
              </a:lnSpc>
              <a:spcBef>
                <a:spcPts val="0"/>
              </a:spcBef>
              <a:spcAft>
                <a:spcPts val="0"/>
              </a:spcAft>
              <a:buClr>
                <a:schemeClr val="dk1"/>
              </a:buClr>
              <a:buSzPts val="1600"/>
              <a:buChar char="•"/>
              <a:defRPr sz="1600"/>
            </a:lvl3pPr>
            <a:lvl4pPr indent="-330200" lvl="3" marL="1828800" algn="l">
              <a:lnSpc>
                <a:spcPct val="90000"/>
              </a:lnSpc>
              <a:spcBef>
                <a:spcPts val="0"/>
              </a:spcBef>
              <a:spcAft>
                <a:spcPts val="0"/>
              </a:spcAft>
              <a:buClr>
                <a:schemeClr val="dk1"/>
              </a:buClr>
              <a:buSzPts val="1600"/>
              <a:buChar char="•"/>
              <a:defRPr sz="1600"/>
            </a:lvl4pPr>
            <a:lvl5pPr indent="-330200" lvl="4" marL="2286000" algn="l">
              <a:lnSpc>
                <a:spcPct val="90000"/>
              </a:lnSpc>
              <a:spcBef>
                <a:spcPts val="0"/>
              </a:spcBef>
              <a:spcAft>
                <a:spcPts val="0"/>
              </a:spcAft>
              <a:buClr>
                <a:schemeClr val="dk1"/>
              </a:buClr>
              <a:buSzPts val="1600"/>
              <a:buChar char="•"/>
              <a:defRPr sz="1600"/>
            </a:lvl5pPr>
            <a:lvl6pPr indent="-330200" lvl="5" marL="2743200" algn="l">
              <a:lnSpc>
                <a:spcPct val="90000"/>
              </a:lnSpc>
              <a:spcBef>
                <a:spcPts val="0"/>
              </a:spcBef>
              <a:spcAft>
                <a:spcPts val="0"/>
              </a:spcAft>
              <a:buClr>
                <a:schemeClr val="dk1"/>
              </a:buClr>
              <a:buSzPts val="1600"/>
              <a:buChar char="•"/>
              <a:defRPr sz="1600"/>
            </a:lvl6pPr>
            <a:lvl7pPr indent="-330200" lvl="6" marL="3200400" algn="l">
              <a:lnSpc>
                <a:spcPct val="90000"/>
              </a:lnSpc>
              <a:spcBef>
                <a:spcPts val="0"/>
              </a:spcBef>
              <a:spcAft>
                <a:spcPts val="0"/>
              </a:spcAft>
              <a:buClr>
                <a:schemeClr val="dk1"/>
              </a:buClr>
              <a:buSzPts val="1600"/>
              <a:buChar char="•"/>
              <a:defRPr sz="1600"/>
            </a:lvl7pPr>
            <a:lvl8pPr indent="-330200" lvl="7" marL="3657600" algn="l">
              <a:lnSpc>
                <a:spcPct val="90000"/>
              </a:lnSpc>
              <a:spcBef>
                <a:spcPts val="0"/>
              </a:spcBef>
              <a:spcAft>
                <a:spcPts val="0"/>
              </a:spcAft>
              <a:buClr>
                <a:schemeClr val="dk1"/>
              </a:buClr>
              <a:buSzPts val="1600"/>
              <a:buChar char="•"/>
              <a:defRPr sz="1600"/>
            </a:lvl8pPr>
            <a:lvl9pPr indent="-330200" lvl="8" marL="4114800" algn="l">
              <a:lnSpc>
                <a:spcPct val="90000"/>
              </a:lnSpc>
              <a:spcBef>
                <a:spcPts val="0"/>
              </a:spcBef>
              <a:spcAft>
                <a:spcPts val="0"/>
              </a:spcAft>
              <a:buClr>
                <a:schemeClr val="dk1"/>
              </a:buClr>
              <a:buSzPts val="1600"/>
              <a:buChar char="•"/>
              <a:defRPr sz="1600"/>
            </a:lvl9pPr>
          </a:lstStyle>
          <a:p/>
        </p:txBody>
      </p:sp>
      <p:sp>
        <p:nvSpPr>
          <p:cNvPr id="41" name="Google Shape;41;p25"/>
          <p:cNvSpPr txBox="1"/>
          <p:nvPr>
            <p:ph idx="3" type="body"/>
          </p:nvPr>
        </p:nvSpPr>
        <p:spPr>
          <a:xfrm>
            <a:off x="5787329" y="3083300"/>
            <a:ext cx="2442000" cy="3484400"/>
          </a:xfrm>
          <a:prstGeom prst="rect">
            <a:avLst/>
          </a:prstGeom>
          <a:noFill/>
          <a:ln>
            <a:noFill/>
          </a:ln>
        </p:spPr>
        <p:txBody>
          <a:bodyPr anchorCtr="0" anchor="t" bIns="121875" lIns="121875" spcFirstLastPara="1" rIns="121875" wrap="square" tIns="121875">
            <a:normAutofit/>
          </a:bodyPr>
          <a:lstStyle>
            <a:lvl1pPr indent="-330200" lvl="0" marL="457200" algn="l">
              <a:lnSpc>
                <a:spcPct val="90000"/>
              </a:lnSpc>
              <a:spcBef>
                <a:spcPts val="0"/>
              </a:spcBef>
              <a:spcAft>
                <a:spcPts val="0"/>
              </a:spcAft>
              <a:buClr>
                <a:schemeClr val="dk1"/>
              </a:buClr>
              <a:buSzPts val="1600"/>
              <a:buChar char="•"/>
              <a:defRPr sz="1600"/>
            </a:lvl1pPr>
            <a:lvl2pPr indent="-330200" lvl="1" marL="914400" algn="l">
              <a:lnSpc>
                <a:spcPct val="90000"/>
              </a:lnSpc>
              <a:spcBef>
                <a:spcPts val="0"/>
              </a:spcBef>
              <a:spcAft>
                <a:spcPts val="0"/>
              </a:spcAft>
              <a:buClr>
                <a:schemeClr val="dk1"/>
              </a:buClr>
              <a:buSzPts val="1600"/>
              <a:buChar char="•"/>
              <a:defRPr sz="1600"/>
            </a:lvl2pPr>
            <a:lvl3pPr indent="-330200" lvl="2" marL="1371600" algn="l">
              <a:lnSpc>
                <a:spcPct val="90000"/>
              </a:lnSpc>
              <a:spcBef>
                <a:spcPts val="0"/>
              </a:spcBef>
              <a:spcAft>
                <a:spcPts val="0"/>
              </a:spcAft>
              <a:buClr>
                <a:schemeClr val="dk1"/>
              </a:buClr>
              <a:buSzPts val="1600"/>
              <a:buChar char="•"/>
              <a:defRPr sz="1600"/>
            </a:lvl3pPr>
            <a:lvl4pPr indent="-330200" lvl="3" marL="1828800" algn="l">
              <a:lnSpc>
                <a:spcPct val="90000"/>
              </a:lnSpc>
              <a:spcBef>
                <a:spcPts val="0"/>
              </a:spcBef>
              <a:spcAft>
                <a:spcPts val="0"/>
              </a:spcAft>
              <a:buClr>
                <a:schemeClr val="dk1"/>
              </a:buClr>
              <a:buSzPts val="1600"/>
              <a:buChar char="•"/>
              <a:defRPr sz="1600"/>
            </a:lvl4pPr>
            <a:lvl5pPr indent="-330200" lvl="4" marL="2286000" algn="l">
              <a:lnSpc>
                <a:spcPct val="90000"/>
              </a:lnSpc>
              <a:spcBef>
                <a:spcPts val="0"/>
              </a:spcBef>
              <a:spcAft>
                <a:spcPts val="0"/>
              </a:spcAft>
              <a:buClr>
                <a:schemeClr val="dk1"/>
              </a:buClr>
              <a:buSzPts val="1600"/>
              <a:buChar char="•"/>
              <a:defRPr sz="1600"/>
            </a:lvl5pPr>
            <a:lvl6pPr indent="-330200" lvl="5" marL="2743200" algn="l">
              <a:lnSpc>
                <a:spcPct val="90000"/>
              </a:lnSpc>
              <a:spcBef>
                <a:spcPts val="0"/>
              </a:spcBef>
              <a:spcAft>
                <a:spcPts val="0"/>
              </a:spcAft>
              <a:buClr>
                <a:schemeClr val="dk1"/>
              </a:buClr>
              <a:buSzPts val="1600"/>
              <a:buChar char="•"/>
              <a:defRPr sz="1600"/>
            </a:lvl6pPr>
            <a:lvl7pPr indent="-330200" lvl="6" marL="3200400" algn="l">
              <a:lnSpc>
                <a:spcPct val="90000"/>
              </a:lnSpc>
              <a:spcBef>
                <a:spcPts val="0"/>
              </a:spcBef>
              <a:spcAft>
                <a:spcPts val="0"/>
              </a:spcAft>
              <a:buClr>
                <a:schemeClr val="dk1"/>
              </a:buClr>
              <a:buSzPts val="1600"/>
              <a:buChar char="•"/>
              <a:defRPr sz="1600"/>
            </a:lvl7pPr>
            <a:lvl8pPr indent="-330200" lvl="7" marL="3657600" algn="l">
              <a:lnSpc>
                <a:spcPct val="90000"/>
              </a:lnSpc>
              <a:spcBef>
                <a:spcPts val="0"/>
              </a:spcBef>
              <a:spcAft>
                <a:spcPts val="0"/>
              </a:spcAft>
              <a:buClr>
                <a:schemeClr val="dk1"/>
              </a:buClr>
              <a:buSzPts val="1600"/>
              <a:buChar char="•"/>
              <a:defRPr sz="1600"/>
            </a:lvl8pPr>
            <a:lvl9pPr indent="-330200" lvl="8" marL="4114800" algn="l">
              <a:lnSpc>
                <a:spcPct val="90000"/>
              </a:lnSpc>
              <a:spcBef>
                <a:spcPts val="0"/>
              </a:spcBef>
              <a:spcAft>
                <a:spcPts val="0"/>
              </a:spcAft>
              <a:buClr>
                <a:schemeClr val="dk1"/>
              </a:buClr>
              <a:buSzPts val="1600"/>
              <a:buChar char="•"/>
              <a:defRPr sz="1600"/>
            </a:lvl9pPr>
          </a:lstStyle>
          <a:p/>
        </p:txBody>
      </p:sp>
      <p:sp>
        <p:nvSpPr>
          <p:cNvPr id="42" name="Google Shape;42;p25"/>
          <p:cNvSpPr txBox="1"/>
          <p:nvPr>
            <p:ph idx="12" type="sldNum"/>
          </p:nvPr>
        </p:nvSpPr>
        <p:spPr>
          <a:xfrm>
            <a:off x="11307445" y="6231535"/>
            <a:ext cx="731600" cy="524800"/>
          </a:xfrm>
          <a:prstGeom prst="rect">
            <a:avLst/>
          </a:prstGeom>
          <a:noFill/>
          <a:ln>
            <a:noFill/>
          </a:ln>
        </p:spPr>
        <p:txBody>
          <a:bodyPr anchorCtr="0" anchor="ctr" bIns="121875" lIns="121875" spcFirstLastPara="1" rIns="121875" wrap="square" tIns="121875">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Subtitle">
    <p:bg>
      <p:bgPr>
        <a:blipFill>
          <a:blip r:embed="rId2">
            <a:alphaModFix/>
          </a:blip>
          <a:stretch>
            <a:fillRect/>
          </a:stretch>
        </a:blipFill>
      </p:bgPr>
    </p:bg>
    <p:spTree>
      <p:nvGrpSpPr>
        <p:cNvPr id="43" name="Shape 43"/>
        <p:cNvGrpSpPr/>
        <p:nvPr/>
      </p:nvGrpSpPr>
      <p:grpSpPr>
        <a:xfrm>
          <a:off x="0" y="0"/>
          <a:ext cx="0" cy="0"/>
          <a:chOff x="0" y="0"/>
          <a:chExt cx="0" cy="0"/>
        </a:xfrm>
      </p:grpSpPr>
      <p:pic>
        <p:nvPicPr>
          <p:cNvPr descr="paint_transparent4.png" id="44" name="Google Shape;44;p26"/>
          <p:cNvPicPr preferRelativeResize="0"/>
          <p:nvPr/>
        </p:nvPicPr>
        <p:blipFill rotWithShape="1">
          <a:blip r:embed="rId3">
            <a:alphaModFix/>
          </a:blip>
          <a:srcRect b="0" l="0" r="49954" t="0"/>
          <a:stretch/>
        </p:blipFill>
        <p:spPr>
          <a:xfrm>
            <a:off x="6090568" y="0"/>
            <a:ext cx="6101433" cy="6858032"/>
          </a:xfrm>
          <a:prstGeom prst="rect">
            <a:avLst/>
          </a:prstGeom>
          <a:noFill/>
          <a:ln>
            <a:noFill/>
          </a:ln>
        </p:spPr>
      </p:pic>
      <p:sp>
        <p:nvSpPr>
          <p:cNvPr id="45" name="Google Shape;45;p26"/>
          <p:cNvSpPr/>
          <p:nvPr/>
        </p:nvSpPr>
        <p:spPr>
          <a:xfrm>
            <a:off x="0" y="-200"/>
            <a:ext cx="7067600" cy="6858000"/>
          </a:xfrm>
          <a:prstGeom prst="rect">
            <a:avLst/>
          </a:prstGeom>
          <a:solidFill>
            <a:srgbClr val="FFFFFF"/>
          </a:solidFill>
          <a:ln>
            <a:noFill/>
          </a:ln>
        </p:spPr>
        <p:txBody>
          <a:bodyPr anchorCtr="0" anchor="ctr" bIns="121875" lIns="121875" spcFirstLastPara="1" rIns="121875" wrap="square" tIns="12187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46" name="Google Shape;46;p26"/>
          <p:cNvSpPr txBox="1"/>
          <p:nvPr>
            <p:ph type="ctrTitle"/>
          </p:nvPr>
        </p:nvSpPr>
        <p:spPr>
          <a:xfrm>
            <a:off x="914400" y="3838333"/>
            <a:ext cx="5219600" cy="1546400"/>
          </a:xfrm>
          <a:prstGeom prst="rect">
            <a:avLst/>
          </a:prstGeom>
          <a:noFill/>
          <a:ln>
            <a:noFill/>
          </a:ln>
        </p:spPr>
        <p:txBody>
          <a:bodyPr anchorCtr="0" anchor="b" bIns="121875" lIns="121875" spcFirstLastPara="1" rIns="121875" wrap="square" tIns="121875">
            <a:normAutofit/>
          </a:bodyPr>
          <a:lstStyle>
            <a:lvl1pPr lvl="0" algn="l">
              <a:lnSpc>
                <a:spcPct val="90000"/>
              </a:lnSpc>
              <a:spcBef>
                <a:spcPts val="0"/>
              </a:spcBef>
              <a:spcAft>
                <a:spcPts val="0"/>
              </a:spcAft>
              <a:buClr>
                <a:schemeClr val="dk1"/>
              </a:buClr>
              <a:buSzPts val="6400"/>
              <a:buFont typeface="Calibri"/>
              <a:buNone/>
              <a:defRPr sz="6400"/>
            </a:lvl1pPr>
            <a:lvl2pPr lvl="1" algn="l">
              <a:lnSpc>
                <a:spcPct val="100000"/>
              </a:lnSpc>
              <a:spcBef>
                <a:spcPts val="0"/>
              </a:spcBef>
              <a:spcAft>
                <a:spcPts val="0"/>
              </a:spcAft>
              <a:buSzPts val="1400"/>
              <a:buNone/>
              <a:defRPr sz="6400"/>
            </a:lvl2pPr>
            <a:lvl3pPr lvl="2" algn="l">
              <a:lnSpc>
                <a:spcPct val="100000"/>
              </a:lnSpc>
              <a:spcBef>
                <a:spcPts val="0"/>
              </a:spcBef>
              <a:spcAft>
                <a:spcPts val="0"/>
              </a:spcAft>
              <a:buSzPts val="1400"/>
              <a:buNone/>
              <a:defRPr sz="6400"/>
            </a:lvl3pPr>
            <a:lvl4pPr lvl="3" algn="l">
              <a:lnSpc>
                <a:spcPct val="100000"/>
              </a:lnSpc>
              <a:spcBef>
                <a:spcPts val="0"/>
              </a:spcBef>
              <a:spcAft>
                <a:spcPts val="0"/>
              </a:spcAft>
              <a:buSzPts val="1400"/>
              <a:buNone/>
              <a:defRPr sz="6400"/>
            </a:lvl4pPr>
            <a:lvl5pPr lvl="4" algn="l">
              <a:lnSpc>
                <a:spcPct val="100000"/>
              </a:lnSpc>
              <a:spcBef>
                <a:spcPts val="0"/>
              </a:spcBef>
              <a:spcAft>
                <a:spcPts val="0"/>
              </a:spcAft>
              <a:buSzPts val="1400"/>
              <a:buNone/>
              <a:defRPr sz="6400"/>
            </a:lvl5pPr>
            <a:lvl6pPr lvl="5" algn="l">
              <a:lnSpc>
                <a:spcPct val="100000"/>
              </a:lnSpc>
              <a:spcBef>
                <a:spcPts val="0"/>
              </a:spcBef>
              <a:spcAft>
                <a:spcPts val="0"/>
              </a:spcAft>
              <a:buSzPts val="1400"/>
              <a:buNone/>
              <a:defRPr sz="6400"/>
            </a:lvl6pPr>
            <a:lvl7pPr lvl="6" algn="l">
              <a:lnSpc>
                <a:spcPct val="100000"/>
              </a:lnSpc>
              <a:spcBef>
                <a:spcPts val="0"/>
              </a:spcBef>
              <a:spcAft>
                <a:spcPts val="0"/>
              </a:spcAft>
              <a:buSzPts val="1400"/>
              <a:buNone/>
              <a:defRPr sz="6400"/>
            </a:lvl7pPr>
            <a:lvl8pPr lvl="7" algn="l">
              <a:lnSpc>
                <a:spcPct val="100000"/>
              </a:lnSpc>
              <a:spcBef>
                <a:spcPts val="0"/>
              </a:spcBef>
              <a:spcAft>
                <a:spcPts val="0"/>
              </a:spcAft>
              <a:buSzPts val="1400"/>
              <a:buNone/>
              <a:defRPr sz="6400"/>
            </a:lvl8pPr>
            <a:lvl9pPr lvl="8" algn="l">
              <a:lnSpc>
                <a:spcPct val="100000"/>
              </a:lnSpc>
              <a:spcBef>
                <a:spcPts val="0"/>
              </a:spcBef>
              <a:spcAft>
                <a:spcPts val="0"/>
              </a:spcAft>
              <a:buSzPts val="1400"/>
              <a:buNone/>
              <a:defRPr sz="6400"/>
            </a:lvl9pPr>
          </a:lstStyle>
          <a:p/>
        </p:txBody>
      </p:sp>
      <p:sp>
        <p:nvSpPr>
          <p:cNvPr id="47" name="Google Shape;47;p26"/>
          <p:cNvSpPr txBox="1"/>
          <p:nvPr>
            <p:ph idx="1" type="subTitle"/>
          </p:nvPr>
        </p:nvSpPr>
        <p:spPr>
          <a:xfrm>
            <a:off x="914400" y="5513939"/>
            <a:ext cx="5219600" cy="1046400"/>
          </a:xfrm>
          <a:prstGeom prst="rect">
            <a:avLst/>
          </a:prstGeom>
          <a:noFill/>
          <a:ln>
            <a:noFill/>
          </a:ln>
        </p:spPr>
        <p:txBody>
          <a:bodyPr anchorCtr="0" anchor="t" bIns="121875" lIns="121875" spcFirstLastPara="1" rIns="121875" wrap="square" tIns="121875">
            <a:normAutofit/>
          </a:bodyPr>
          <a:lstStyle>
            <a:lvl1pPr lvl="0" algn="l">
              <a:lnSpc>
                <a:spcPct val="90000"/>
              </a:lnSpc>
              <a:spcBef>
                <a:spcPts val="0"/>
              </a:spcBef>
              <a:spcAft>
                <a:spcPts val="0"/>
              </a:spcAft>
              <a:buClr>
                <a:schemeClr val="dk2"/>
              </a:buClr>
              <a:buSzPts val="1900"/>
              <a:buNone/>
              <a:defRPr sz="1900">
                <a:solidFill>
                  <a:schemeClr val="dk2"/>
                </a:solidFill>
              </a:defRPr>
            </a:lvl1pPr>
            <a:lvl2pPr lvl="1" algn="l">
              <a:lnSpc>
                <a:spcPct val="90000"/>
              </a:lnSpc>
              <a:spcBef>
                <a:spcPts val="0"/>
              </a:spcBef>
              <a:spcAft>
                <a:spcPts val="0"/>
              </a:spcAft>
              <a:buClr>
                <a:schemeClr val="dk2"/>
              </a:buClr>
              <a:buSzPts val="1900"/>
              <a:buNone/>
              <a:defRPr sz="1900">
                <a:solidFill>
                  <a:schemeClr val="dk2"/>
                </a:solidFill>
              </a:defRPr>
            </a:lvl2pPr>
            <a:lvl3pPr lvl="2" algn="l">
              <a:lnSpc>
                <a:spcPct val="90000"/>
              </a:lnSpc>
              <a:spcBef>
                <a:spcPts val="0"/>
              </a:spcBef>
              <a:spcAft>
                <a:spcPts val="0"/>
              </a:spcAft>
              <a:buClr>
                <a:schemeClr val="dk2"/>
              </a:buClr>
              <a:buSzPts val="1900"/>
              <a:buNone/>
              <a:defRPr sz="1900">
                <a:solidFill>
                  <a:schemeClr val="dk2"/>
                </a:solidFill>
              </a:defRPr>
            </a:lvl3pPr>
            <a:lvl4pPr lvl="3" algn="l">
              <a:lnSpc>
                <a:spcPct val="90000"/>
              </a:lnSpc>
              <a:spcBef>
                <a:spcPts val="0"/>
              </a:spcBef>
              <a:spcAft>
                <a:spcPts val="0"/>
              </a:spcAft>
              <a:buClr>
                <a:schemeClr val="dk2"/>
              </a:buClr>
              <a:buSzPts val="1900"/>
              <a:buNone/>
              <a:defRPr sz="1900">
                <a:solidFill>
                  <a:schemeClr val="dk2"/>
                </a:solidFill>
              </a:defRPr>
            </a:lvl4pPr>
            <a:lvl5pPr lvl="4" algn="l">
              <a:lnSpc>
                <a:spcPct val="90000"/>
              </a:lnSpc>
              <a:spcBef>
                <a:spcPts val="0"/>
              </a:spcBef>
              <a:spcAft>
                <a:spcPts val="0"/>
              </a:spcAft>
              <a:buClr>
                <a:schemeClr val="dk2"/>
              </a:buClr>
              <a:buSzPts val="1900"/>
              <a:buNone/>
              <a:defRPr sz="1900">
                <a:solidFill>
                  <a:schemeClr val="dk2"/>
                </a:solidFill>
              </a:defRPr>
            </a:lvl5pPr>
            <a:lvl6pPr lvl="5" algn="l">
              <a:lnSpc>
                <a:spcPct val="90000"/>
              </a:lnSpc>
              <a:spcBef>
                <a:spcPts val="0"/>
              </a:spcBef>
              <a:spcAft>
                <a:spcPts val="0"/>
              </a:spcAft>
              <a:buClr>
                <a:schemeClr val="dk2"/>
              </a:buClr>
              <a:buSzPts val="1900"/>
              <a:buNone/>
              <a:defRPr sz="1900">
                <a:solidFill>
                  <a:schemeClr val="dk2"/>
                </a:solidFill>
              </a:defRPr>
            </a:lvl6pPr>
            <a:lvl7pPr lvl="6" algn="l">
              <a:lnSpc>
                <a:spcPct val="90000"/>
              </a:lnSpc>
              <a:spcBef>
                <a:spcPts val="0"/>
              </a:spcBef>
              <a:spcAft>
                <a:spcPts val="0"/>
              </a:spcAft>
              <a:buClr>
                <a:schemeClr val="dk2"/>
              </a:buClr>
              <a:buSzPts val="1900"/>
              <a:buNone/>
              <a:defRPr sz="1900">
                <a:solidFill>
                  <a:schemeClr val="dk2"/>
                </a:solidFill>
              </a:defRPr>
            </a:lvl7pPr>
            <a:lvl8pPr lvl="7" algn="l">
              <a:lnSpc>
                <a:spcPct val="90000"/>
              </a:lnSpc>
              <a:spcBef>
                <a:spcPts val="0"/>
              </a:spcBef>
              <a:spcAft>
                <a:spcPts val="0"/>
              </a:spcAft>
              <a:buClr>
                <a:schemeClr val="dk2"/>
              </a:buClr>
              <a:buSzPts val="1900"/>
              <a:buNone/>
              <a:defRPr sz="1900">
                <a:solidFill>
                  <a:schemeClr val="dk2"/>
                </a:solidFill>
              </a:defRPr>
            </a:lvl8pPr>
            <a:lvl9pPr lvl="8" algn="l">
              <a:lnSpc>
                <a:spcPct val="90000"/>
              </a:lnSpc>
              <a:spcBef>
                <a:spcPts val="0"/>
              </a:spcBef>
              <a:spcAft>
                <a:spcPts val="0"/>
              </a:spcAft>
              <a:buClr>
                <a:schemeClr val="dk2"/>
              </a:buClr>
              <a:buSzPts val="1900"/>
              <a:buNone/>
              <a:defRPr sz="1900">
                <a:solidFill>
                  <a:schemeClr val="dk2"/>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8" name="Shape 48"/>
        <p:cNvGrpSpPr/>
        <p:nvPr/>
      </p:nvGrpSpPr>
      <p:grpSpPr>
        <a:xfrm>
          <a:off x="0" y="0"/>
          <a:ext cx="0" cy="0"/>
          <a:chOff x="0" y="0"/>
          <a:chExt cx="0" cy="0"/>
        </a:xfrm>
      </p:grpSpPr>
      <p:sp>
        <p:nvSpPr>
          <p:cNvPr id="49" name="Google Shape;49;p27"/>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27"/>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51" name="Google Shape;51;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4" name="Shape 54"/>
        <p:cNvGrpSpPr/>
        <p:nvPr/>
      </p:nvGrpSpPr>
      <p:grpSpPr>
        <a:xfrm>
          <a:off x="0" y="0"/>
          <a:ext cx="0" cy="0"/>
          <a:chOff x="0" y="0"/>
          <a:chExt cx="0" cy="0"/>
        </a:xfrm>
      </p:grpSpPr>
      <p:sp>
        <p:nvSpPr>
          <p:cNvPr id="55" name="Google Shape;55;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2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 name="Google Shape;57;p2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 name="Google Shape;58;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1" name="Shape 61"/>
        <p:cNvGrpSpPr/>
        <p:nvPr/>
      </p:nvGrpSpPr>
      <p:grpSpPr>
        <a:xfrm>
          <a:off x="0" y="0"/>
          <a:ext cx="0" cy="0"/>
          <a:chOff x="0" y="0"/>
          <a:chExt cx="0" cy="0"/>
        </a:xfrm>
      </p:grpSpPr>
      <p:sp>
        <p:nvSpPr>
          <p:cNvPr id="62" name="Google Shape;62;p29"/>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29"/>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4" name="Google Shape;64;p29"/>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 name="Google Shape;65;p29"/>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6" name="Google Shape;66;p29"/>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 name="Google Shape;67;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2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0.png"/><Relationship Id="rId4" Type="http://schemas.openxmlformats.org/officeDocument/2006/relationships/image" Target="../media/image17.png"/><Relationship Id="rId5" Type="http://schemas.openxmlformats.org/officeDocument/2006/relationships/image" Target="../media/image8.png"/><Relationship Id="rId6" Type="http://schemas.openxmlformats.org/officeDocument/2006/relationships/image" Target="../media/image6.jpg"/><Relationship Id="rId7" Type="http://schemas.openxmlformats.org/officeDocument/2006/relationships/image" Target="../media/image12.png"/><Relationship Id="rId8" Type="http://schemas.openxmlformats.org/officeDocument/2006/relationships/image" Target="../media/image1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1.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8.jpg"/><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comments" Target="../comments/commen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8.jp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3.jp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6.png"/><Relationship Id="rId4" Type="http://schemas.openxmlformats.org/officeDocument/2006/relationships/image" Target="../media/image40.png"/><Relationship Id="rId5"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3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9.jp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5.jpg"/><Relationship Id="rId4" Type="http://schemas.openxmlformats.org/officeDocument/2006/relationships/image" Target="../media/image3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3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pic>
        <p:nvPicPr>
          <p:cNvPr id="109" name="Google Shape;109;p1"/>
          <p:cNvPicPr preferRelativeResize="0"/>
          <p:nvPr/>
        </p:nvPicPr>
        <p:blipFill rotWithShape="1">
          <a:blip r:embed="rId3">
            <a:alphaModFix/>
          </a:blip>
          <a:srcRect b="0" l="0" r="0" t="0"/>
          <a:stretch/>
        </p:blipFill>
        <p:spPr>
          <a:xfrm>
            <a:off x="6558798" y="339038"/>
            <a:ext cx="3998699" cy="3174045"/>
          </a:xfrm>
          <a:prstGeom prst="rect">
            <a:avLst/>
          </a:prstGeom>
          <a:noFill/>
          <a:ln>
            <a:noFill/>
          </a:ln>
        </p:spPr>
      </p:pic>
      <p:sp>
        <p:nvSpPr>
          <p:cNvPr id="110" name="Google Shape;110;p1"/>
          <p:cNvSpPr txBox="1"/>
          <p:nvPr/>
        </p:nvSpPr>
        <p:spPr>
          <a:xfrm>
            <a:off x="3526827" y="3731172"/>
            <a:ext cx="8530925" cy="1631216"/>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8000"/>
              <a:buFont typeface="Arial"/>
              <a:buNone/>
            </a:pPr>
            <a:r>
              <a:rPr b="1" i="0" lang="en-US" sz="8000" u="none" cap="none" strike="noStrike">
                <a:solidFill>
                  <a:schemeClr val="lt1"/>
                </a:solidFill>
                <a:latin typeface="Calibri"/>
                <a:ea typeface="Calibri"/>
                <a:cs typeface="Calibri"/>
                <a:sym typeface="Calibri"/>
              </a:rPr>
              <a:t>E-Magine! Initiative</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2000"/>
              <a:buFont typeface="Arial"/>
              <a:buNone/>
            </a:pPr>
            <a:r>
              <a:rPr b="1" i="0" lang="en-US" sz="2000" u="none" cap="none" strike="noStrike">
                <a:solidFill>
                  <a:schemeClr val="lt1"/>
                </a:solidFill>
                <a:latin typeface="Calibri"/>
                <a:ea typeface="Calibri"/>
                <a:cs typeface="Calibri"/>
                <a:sym typeface="Calibri"/>
              </a:rPr>
              <a:t>Every Mon/Tue 5:30 – 8:30pm</a:t>
            </a:r>
            <a:endParaRPr b="0" i="0" sz="1400" u="none" cap="none" strike="noStrike">
              <a:solidFill>
                <a:srgbClr val="000000"/>
              </a:solidFill>
              <a:latin typeface="Arial"/>
              <a:ea typeface="Arial"/>
              <a:cs typeface="Arial"/>
              <a:sym typeface="Arial"/>
            </a:endParaRPr>
          </a:p>
        </p:txBody>
      </p:sp>
      <p:pic>
        <p:nvPicPr>
          <p:cNvPr id="111" name="Google Shape;111;p1"/>
          <p:cNvPicPr preferRelativeResize="0"/>
          <p:nvPr/>
        </p:nvPicPr>
        <p:blipFill rotWithShape="1">
          <a:blip r:embed="rId4">
            <a:alphaModFix/>
          </a:blip>
          <a:srcRect b="0" l="0" r="0" t="0"/>
          <a:stretch/>
        </p:blipFill>
        <p:spPr>
          <a:xfrm>
            <a:off x="333942" y="2380455"/>
            <a:ext cx="886453" cy="967390"/>
          </a:xfrm>
          <a:prstGeom prst="rect">
            <a:avLst/>
          </a:prstGeom>
          <a:noFill/>
          <a:ln>
            <a:noFill/>
          </a:ln>
        </p:spPr>
      </p:pic>
      <p:pic>
        <p:nvPicPr>
          <p:cNvPr id="112" name="Google Shape;112;p1"/>
          <p:cNvPicPr preferRelativeResize="0"/>
          <p:nvPr/>
        </p:nvPicPr>
        <p:blipFill rotWithShape="1">
          <a:blip r:embed="rId5">
            <a:alphaModFix/>
          </a:blip>
          <a:srcRect b="0" l="0" r="0" t="0"/>
          <a:stretch/>
        </p:blipFill>
        <p:spPr>
          <a:xfrm>
            <a:off x="228841" y="3460533"/>
            <a:ext cx="1739608" cy="1458310"/>
          </a:xfrm>
          <a:prstGeom prst="rect">
            <a:avLst/>
          </a:prstGeom>
          <a:noFill/>
          <a:ln>
            <a:noFill/>
          </a:ln>
        </p:spPr>
      </p:pic>
      <p:pic>
        <p:nvPicPr>
          <p:cNvPr id="113" name="Google Shape;113;p1"/>
          <p:cNvPicPr preferRelativeResize="0"/>
          <p:nvPr/>
        </p:nvPicPr>
        <p:blipFill rotWithShape="1">
          <a:blip r:embed="rId6">
            <a:alphaModFix/>
          </a:blip>
          <a:srcRect b="0" l="0" r="0" t="0"/>
          <a:stretch/>
        </p:blipFill>
        <p:spPr>
          <a:xfrm>
            <a:off x="670275" y="389161"/>
            <a:ext cx="1620980" cy="1620980"/>
          </a:xfrm>
          <a:prstGeom prst="rect">
            <a:avLst/>
          </a:prstGeom>
          <a:noFill/>
          <a:ln>
            <a:noFill/>
          </a:ln>
        </p:spPr>
      </p:pic>
      <p:pic>
        <p:nvPicPr>
          <p:cNvPr id="114" name="Google Shape;114;p1"/>
          <p:cNvPicPr preferRelativeResize="0"/>
          <p:nvPr/>
        </p:nvPicPr>
        <p:blipFill rotWithShape="1">
          <a:blip r:embed="rId7">
            <a:alphaModFix/>
          </a:blip>
          <a:srcRect b="0" l="0" r="0" t="0"/>
          <a:stretch/>
        </p:blipFill>
        <p:spPr>
          <a:xfrm>
            <a:off x="306965" y="4752860"/>
            <a:ext cx="1583359" cy="557342"/>
          </a:xfrm>
          <a:prstGeom prst="rect">
            <a:avLst/>
          </a:prstGeom>
          <a:noFill/>
          <a:ln>
            <a:noFill/>
          </a:ln>
        </p:spPr>
      </p:pic>
      <p:pic>
        <p:nvPicPr>
          <p:cNvPr id="115" name="Google Shape;115;p1"/>
          <p:cNvPicPr preferRelativeResize="0"/>
          <p:nvPr/>
        </p:nvPicPr>
        <p:blipFill rotWithShape="1">
          <a:blip r:embed="rId8">
            <a:alphaModFix/>
          </a:blip>
          <a:srcRect b="0" l="0" r="0" t="0"/>
          <a:stretch/>
        </p:blipFill>
        <p:spPr>
          <a:xfrm>
            <a:off x="369747" y="5449657"/>
            <a:ext cx="1581330" cy="91957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11"/>
          <p:cNvSpPr/>
          <p:nvPr/>
        </p:nvSpPr>
        <p:spPr>
          <a:xfrm>
            <a:off x="0" y="6255657"/>
            <a:ext cx="12191999" cy="602343"/>
          </a:xfrm>
          <a:prstGeom prst="rect">
            <a:avLst/>
          </a:prstGeom>
          <a:solidFill>
            <a:srgbClr val="92D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7" name="Google Shape;177;p11"/>
          <p:cNvSpPr txBox="1"/>
          <p:nvPr/>
        </p:nvSpPr>
        <p:spPr>
          <a:xfrm>
            <a:off x="1054232" y="137891"/>
            <a:ext cx="6286500" cy="8310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t/>
            </a:r>
            <a:endParaRPr sz="4800">
              <a:solidFill>
                <a:schemeClr val="accent6"/>
              </a:solidFill>
              <a:latin typeface="Rockwell"/>
              <a:ea typeface="Rockwell"/>
              <a:cs typeface="Rockwell"/>
              <a:sym typeface="Rockwell"/>
            </a:endParaRPr>
          </a:p>
        </p:txBody>
      </p:sp>
      <p:cxnSp>
        <p:nvCxnSpPr>
          <p:cNvPr id="178" name="Google Shape;178;p11"/>
          <p:cNvCxnSpPr/>
          <p:nvPr/>
        </p:nvCxnSpPr>
        <p:spPr>
          <a:xfrm>
            <a:off x="6911517" y="283316"/>
            <a:ext cx="0" cy="5651914"/>
          </a:xfrm>
          <a:prstGeom prst="straightConnector1">
            <a:avLst/>
          </a:prstGeom>
          <a:noFill/>
          <a:ln cap="flat" cmpd="sng" w="38100">
            <a:solidFill>
              <a:schemeClr val="dk1"/>
            </a:solidFill>
            <a:prstDash val="dot"/>
            <a:miter lim="800000"/>
            <a:headEnd len="sm" w="sm" type="none"/>
            <a:tailEnd len="sm" w="sm" type="none"/>
          </a:ln>
        </p:spPr>
      </p:cxnSp>
      <p:sp>
        <p:nvSpPr>
          <p:cNvPr id="179" name="Google Shape;179;p11"/>
          <p:cNvSpPr txBox="1"/>
          <p:nvPr/>
        </p:nvSpPr>
        <p:spPr>
          <a:xfrm>
            <a:off x="0" y="82250"/>
            <a:ext cx="6854700" cy="1749300"/>
          </a:xfrm>
          <a:prstGeom prst="rect">
            <a:avLst/>
          </a:prstGeom>
          <a:noFill/>
          <a:ln>
            <a:noFill/>
          </a:ln>
        </p:spPr>
        <p:txBody>
          <a:bodyPr anchorCtr="0" anchor="t" bIns="91425" lIns="91425" spcFirstLastPara="1" rIns="91425" wrap="square" tIns="91425">
            <a:spAutoFit/>
          </a:bodyPr>
          <a:lstStyle/>
          <a:p>
            <a:pPr indent="0" lvl="0" marL="0" rtl="0" algn="ctr">
              <a:lnSpc>
                <a:spcPct val="119997"/>
              </a:lnSpc>
              <a:spcBef>
                <a:spcPts val="0"/>
              </a:spcBef>
              <a:spcAft>
                <a:spcPts val="0"/>
              </a:spcAft>
              <a:buNone/>
            </a:pPr>
            <a:r>
              <a:rPr b="1" lang="en-US" sz="6266">
                <a:solidFill>
                  <a:schemeClr val="dk1"/>
                </a:solidFill>
                <a:latin typeface="Quicksand Medium"/>
                <a:ea typeface="Quicksand Medium"/>
                <a:cs typeface="Quicksand Medium"/>
                <a:sym typeface="Quicksand Medium"/>
              </a:rPr>
              <a:t>Using Photo edit:</a:t>
            </a:r>
            <a:endParaRPr sz="100">
              <a:solidFill>
                <a:schemeClr val="dk1"/>
              </a:solidFill>
            </a:endParaRPr>
          </a:p>
          <a:p>
            <a:pPr indent="0" lvl="0" marL="0" rtl="0" algn="ctr">
              <a:lnSpc>
                <a:spcPct val="120000"/>
              </a:lnSpc>
              <a:spcBef>
                <a:spcPts val="0"/>
              </a:spcBef>
              <a:spcAft>
                <a:spcPts val="0"/>
              </a:spcAft>
              <a:buNone/>
            </a:pPr>
            <a:r>
              <a:t/>
            </a:r>
            <a:endParaRPr sz="2645">
              <a:solidFill>
                <a:schemeClr val="dk1"/>
              </a:solidFill>
              <a:latin typeface="Quicksand"/>
              <a:ea typeface="Quicksand"/>
              <a:cs typeface="Quicksand"/>
              <a:sym typeface="Quicksand"/>
            </a:endParaRPr>
          </a:p>
        </p:txBody>
      </p:sp>
      <p:sp>
        <p:nvSpPr>
          <p:cNvPr id="180" name="Google Shape;180;p11"/>
          <p:cNvSpPr/>
          <p:nvPr/>
        </p:nvSpPr>
        <p:spPr>
          <a:xfrm>
            <a:off x="1606188" y="1160725"/>
            <a:ext cx="3642313" cy="3627693"/>
          </a:xfrm>
          <a:custGeom>
            <a:rect b="b" l="l" r="r" t="t"/>
            <a:pathLst>
              <a:path extrusionOk="0" h="6877143" w="5874699">
                <a:moveTo>
                  <a:pt x="0" y="0"/>
                </a:moveTo>
                <a:lnTo>
                  <a:pt x="5874699" y="0"/>
                </a:lnTo>
                <a:lnTo>
                  <a:pt x="5874699" y="6877143"/>
                </a:lnTo>
                <a:lnTo>
                  <a:pt x="0" y="6877143"/>
                </a:lnTo>
                <a:lnTo>
                  <a:pt x="0" y="0"/>
                </a:lnTo>
                <a:close/>
              </a:path>
            </a:pathLst>
          </a:custGeom>
          <a:blipFill rotWithShape="1">
            <a:blip r:embed="rId3">
              <a:alphaModFix/>
            </a:blip>
            <a:stretch>
              <a:fillRect b="-200861" l="-231740" r="0" t="-121293"/>
            </a:stretch>
          </a:blipFill>
          <a:ln>
            <a:noFill/>
          </a:ln>
        </p:spPr>
      </p:sp>
      <p:sp>
        <p:nvSpPr>
          <p:cNvPr id="181" name="Google Shape;181;p11"/>
          <p:cNvSpPr txBox="1"/>
          <p:nvPr/>
        </p:nvSpPr>
        <p:spPr>
          <a:xfrm>
            <a:off x="1645075" y="4399525"/>
            <a:ext cx="3738000" cy="1698900"/>
          </a:xfrm>
          <a:prstGeom prst="rect">
            <a:avLst/>
          </a:prstGeom>
          <a:noFill/>
          <a:ln>
            <a:noFill/>
          </a:ln>
        </p:spPr>
        <p:txBody>
          <a:bodyPr anchorCtr="0" anchor="t" bIns="91425" lIns="91425" spcFirstLastPara="1" rIns="91425" wrap="square" tIns="91425">
            <a:spAutoFit/>
          </a:bodyPr>
          <a:lstStyle/>
          <a:p>
            <a:pPr indent="0" lvl="0" marL="0" rtl="0" algn="ctr">
              <a:lnSpc>
                <a:spcPct val="140007"/>
              </a:lnSpc>
              <a:spcBef>
                <a:spcPts val="0"/>
              </a:spcBef>
              <a:spcAft>
                <a:spcPts val="0"/>
              </a:spcAft>
              <a:buNone/>
            </a:pPr>
            <a:r>
              <a:rPr b="1" lang="en-US" sz="4099">
                <a:solidFill>
                  <a:schemeClr val="dk1"/>
                </a:solidFill>
                <a:latin typeface="Quicksand"/>
                <a:ea typeface="Quicksand"/>
                <a:cs typeface="Quicksand"/>
                <a:sym typeface="Quicksand"/>
              </a:rPr>
              <a:t>Using a google image</a:t>
            </a:r>
            <a:endParaRPr sz="300">
              <a:solidFill>
                <a:schemeClr val="dk1"/>
              </a:solidFill>
            </a:endParaRPr>
          </a:p>
        </p:txBody>
      </p:sp>
      <p:sp>
        <p:nvSpPr>
          <p:cNvPr id="182" name="Google Shape;182;p11"/>
          <p:cNvSpPr/>
          <p:nvPr/>
        </p:nvSpPr>
        <p:spPr>
          <a:xfrm>
            <a:off x="7887138" y="474762"/>
            <a:ext cx="3480435" cy="3782390"/>
          </a:xfrm>
          <a:custGeom>
            <a:rect b="b" l="l" r="r" t="t"/>
            <a:pathLst>
              <a:path extrusionOk="0" h="6356958" w="6356958">
                <a:moveTo>
                  <a:pt x="0" y="0"/>
                </a:moveTo>
                <a:lnTo>
                  <a:pt x="6356958" y="0"/>
                </a:lnTo>
                <a:lnTo>
                  <a:pt x="6356958" y="6356958"/>
                </a:lnTo>
                <a:lnTo>
                  <a:pt x="0" y="6356958"/>
                </a:lnTo>
                <a:lnTo>
                  <a:pt x="0" y="0"/>
                </a:lnTo>
                <a:close/>
              </a:path>
            </a:pathLst>
          </a:custGeom>
          <a:blipFill rotWithShape="1">
            <a:blip r:embed="rId4">
              <a:alphaModFix/>
            </a:blip>
            <a:stretch>
              <a:fillRect b="0" l="0" r="0" t="0"/>
            </a:stretch>
          </a:blipFill>
          <a:ln>
            <a:noFill/>
          </a:ln>
        </p:spPr>
      </p:sp>
      <p:sp>
        <p:nvSpPr>
          <p:cNvPr id="183" name="Google Shape;183;p11"/>
          <p:cNvSpPr txBox="1"/>
          <p:nvPr/>
        </p:nvSpPr>
        <p:spPr>
          <a:xfrm>
            <a:off x="7622300" y="4155588"/>
            <a:ext cx="4010100" cy="1588200"/>
          </a:xfrm>
          <a:prstGeom prst="rect">
            <a:avLst/>
          </a:prstGeom>
          <a:noFill/>
          <a:ln>
            <a:noFill/>
          </a:ln>
        </p:spPr>
        <p:txBody>
          <a:bodyPr anchorCtr="0" anchor="t" bIns="91425" lIns="91425" spcFirstLastPara="1" rIns="91425" wrap="square" tIns="91425">
            <a:spAutoFit/>
          </a:bodyPr>
          <a:lstStyle/>
          <a:p>
            <a:pPr indent="0" lvl="0" marL="0" rtl="0" algn="ctr">
              <a:lnSpc>
                <a:spcPct val="140007"/>
              </a:lnSpc>
              <a:spcBef>
                <a:spcPts val="0"/>
              </a:spcBef>
              <a:spcAft>
                <a:spcPts val="0"/>
              </a:spcAft>
              <a:buNone/>
            </a:pPr>
            <a:r>
              <a:rPr b="1" lang="en-US" sz="3799">
                <a:solidFill>
                  <a:schemeClr val="dk1"/>
                </a:solidFill>
                <a:latin typeface="Quicksand"/>
                <a:ea typeface="Quicksand"/>
                <a:cs typeface="Quicksand"/>
                <a:sym typeface="Quicksand"/>
              </a:rPr>
              <a:t>The inspiration to replicate</a:t>
            </a:r>
            <a:endParaRPr sz="100">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grpSp>
        <p:nvGrpSpPr>
          <p:cNvPr id="188" name="Google Shape;188;p10"/>
          <p:cNvGrpSpPr/>
          <p:nvPr/>
        </p:nvGrpSpPr>
        <p:grpSpPr>
          <a:xfrm>
            <a:off x="9579427" y="0"/>
            <a:ext cx="2612700" cy="6858000"/>
            <a:chOff x="9579427" y="0"/>
            <a:chExt cx="2612700" cy="6858000"/>
          </a:xfrm>
        </p:grpSpPr>
        <p:sp>
          <p:nvSpPr>
            <p:cNvPr id="189" name="Google Shape;189;p10"/>
            <p:cNvSpPr/>
            <p:nvPr/>
          </p:nvSpPr>
          <p:spPr>
            <a:xfrm>
              <a:off x="9579427" y="0"/>
              <a:ext cx="2612700" cy="6858000"/>
            </a:xfrm>
            <a:prstGeom prst="rect">
              <a:avLst/>
            </a:prstGeom>
            <a:solidFill>
              <a:srgbClr val="92D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0" name="Google Shape;190;p10"/>
            <p:cNvSpPr txBox="1"/>
            <p:nvPr/>
          </p:nvSpPr>
          <p:spPr>
            <a:xfrm>
              <a:off x="9791696" y="159666"/>
              <a:ext cx="2124600" cy="523200"/>
            </a:xfrm>
            <a:prstGeom prst="rect">
              <a:avLst/>
            </a:prstGeom>
            <a:solidFill>
              <a:srgbClr val="92D05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Rockwell"/>
                <a:ea typeface="Rockwell"/>
                <a:cs typeface="Rockwell"/>
                <a:sym typeface="Rockwell"/>
              </a:endParaRPr>
            </a:p>
          </p:txBody>
        </p:sp>
      </p:grpSp>
      <p:sp>
        <p:nvSpPr>
          <p:cNvPr id="191" name="Google Shape;191;p10"/>
          <p:cNvSpPr/>
          <p:nvPr/>
        </p:nvSpPr>
        <p:spPr>
          <a:xfrm>
            <a:off x="2133600" y="1203501"/>
            <a:ext cx="5684284" cy="4451001"/>
          </a:xfrm>
          <a:custGeom>
            <a:rect b="b" l="l" r="r" t="t"/>
            <a:pathLst>
              <a:path extrusionOk="0" h="6954689" w="7528853">
                <a:moveTo>
                  <a:pt x="0" y="0"/>
                </a:moveTo>
                <a:lnTo>
                  <a:pt x="7528853" y="0"/>
                </a:lnTo>
                <a:lnTo>
                  <a:pt x="7528853" y="6954689"/>
                </a:lnTo>
                <a:lnTo>
                  <a:pt x="0" y="6954689"/>
                </a:lnTo>
                <a:lnTo>
                  <a:pt x="0" y="0"/>
                </a:lnTo>
                <a:close/>
              </a:path>
            </a:pathLst>
          </a:custGeom>
          <a:blipFill rotWithShape="1">
            <a:blip r:embed="rId3">
              <a:alphaModFix/>
            </a:blip>
            <a:stretch>
              <a:fillRect b="-40429" l="0" r="0" t="0"/>
            </a:stretch>
          </a:blipFill>
          <a:ln>
            <a:noFill/>
          </a:ln>
        </p:spPr>
      </p:sp>
      <p:sp>
        <p:nvSpPr>
          <p:cNvPr id="192" name="Google Shape;192;p10"/>
          <p:cNvSpPr txBox="1"/>
          <p:nvPr/>
        </p:nvSpPr>
        <p:spPr>
          <a:xfrm>
            <a:off x="152400" y="152400"/>
            <a:ext cx="9239400" cy="1364700"/>
          </a:xfrm>
          <a:prstGeom prst="rect">
            <a:avLst/>
          </a:prstGeom>
          <a:noFill/>
          <a:ln>
            <a:noFill/>
          </a:ln>
        </p:spPr>
        <p:txBody>
          <a:bodyPr anchorCtr="0" anchor="t" bIns="91425" lIns="91425" spcFirstLastPara="1" rIns="91425" wrap="square" tIns="91425">
            <a:spAutoFit/>
          </a:bodyPr>
          <a:lstStyle/>
          <a:p>
            <a:pPr indent="0" lvl="0" marL="0" rtl="0" algn="ctr">
              <a:lnSpc>
                <a:spcPct val="119997"/>
              </a:lnSpc>
              <a:spcBef>
                <a:spcPts val="0"/>
              </a:spcBef>
              <a:spcAft>
                <a:spcPts val="0"/>
              </a:spcAft>
              <a:buNone/>
            </a:pPr>
            <a:r>
              <a:rPr b="1" lang="en-US" sz="7666">
                <a:solidFill>
                  <a:schemeClr val="dk1"/>
                </a:solidFill>
                <a:latin typeface="Quicksand Medium"/>
                <a:ea typeface="Quicksand Medium"/>
                <a:cs typeface="Quicksand Medium"/>
                <a:sym typeface="Quicksand Medium"/>
              </a:rPr>
              <a:t>Using Photo edit:</a:t>
            </a:r>
            <a:endParaRPr>
              <a:solidFill>
                <a:schemeClr val="dk1"/>
              </a:solidFill>
            </a:endParaRPr>
          </a:p>
        </p:txBody>
      </p:sp>
      <p:sp>
        <p:nvSpPr>
          <p:cNvPr id="193" name="Google Shape;193;p10"/>
          <p:cNvSpPr/>
          <p:nvPr/>
        </p:nvSpPr>
        <p:spPr>
          <a:xfrm>
            <a:off x="1524000" y="1669498"/>
            <a:ext cx="1610716" cy="751161"/>
          </a:xfrm>
          <a:custGeom>
            <a:rect b="b" l="l" r="r" t="t"/>
            <a:pathLst>
              <a:path extrusionOk="0" h="1164590" w="5506720">
                <a:moveTo>
                  <a:pt x="43180" y="539750"/>
                </a:moveTo>
                <a:cubicBezTo>
                  <a:pt x="1016000" y="256540"/>
                  <a:pt x="1276350" y="201930"/>
                  <a:pt x="1464310" y="163830"/>
                </a:cubicBezTo>
                <a:cubicBezTo>
                  <a:pt x="1597660" y="137160"/>
                  <a:pt x="1692910" y="121920"/>
                  <a:pt x="1808480" y="101600"/>
                </a:cubicBezTo>
                <a:cubicBezTo>
                  <a:pt x="1925320" y="82550"/>
                  <a:pt x="2044700" y="60960"/>
                  <a:pt x="2161540" y="45720"/>
                </a:cubicBezTo>
                <a:cubicBezTo>
                  <a:pt x="2274570" y="31750"/>
                  <a:pt x="2388870" y="21590"/>
                  <a:pt x="2496820" y="13970"/>
                </a:cubicBezTo>
                <a:cubicBezTo>
                  <a:pt x="2597150" y="7620"/>
                  <a:pt x="2684780" y="2540"/>
                  <a:pt x="2787650" y="1270"/>
                </a:cubicBezTo>
                <a:cubicBezTo>
                  <a:pt x="2900680" y="0"/>
                  <a:pt x="3032760" y="1270"/>
                  <a:pt x="3147060" y="10160"/>
                </a:cubicBezTo>
                <a:cubicBezTo>
                  <a:pt x="3249930" y="17780"/>
                  <a:pt x="3331210" y="27940"/>
                  <a:pt x="3442970" y="48260"/>
                </a:cubicBezTo>
                <a:cubicBezTo>
                  <a:pt x="3590290" y="74930"/>
                  <a:pt x="3792220" y="120650"/>
                  <a:pt x="3950970" y="166370"/>
                </a:cubicBezTo>
                <a:cubicBezTo>
                  <a:pt x="4094480" y="207010"/>
                  <a:pt x="4234180" y="255270"/>
                  <a:pt x="4354830" y="306070"/>
                </a:cubicBezTo>
                <a:cubicBezTo>
                  <a:pt x="4458970" y="349250"/>
                  <a:pt x="4532630" y="384810"/>
                  <a:pt x="4635500" y="444500"/>
                </a:cubicBezTo>
                <a:cubicBezTo>
                  <a:pt x="4771390" y="523240"/>
                  <a:pt x="4968240" y="652780"/>
                  <a:pt x="5088890" y="748030"/>
                </a:cubicBezTo>
                <a:cubicBezTo>
                  <a:pt x="5176520" y="817880"/>
                  <a:pt x="5269230" y="881380"/>
                  <a:pt x="5303520" y="948690"/>
                </a:cubicBezTo>
                <a:cubicBezTo>
                  <a:pt x="5328920" y="996950"/>
                  <a:pt x="5337810" y="1068070"/>
                  <a:pt x="5320030" y="1096010"/>
                </a:cubicBezTo>
                <a:cubicBezTo>
                  <a:pt x="5307330" y="1116330"/>
                  <a:pt x="5274310" y="1116330"/>
                  <a:pt x="5240020" y="1121410"/>
                </a:cubicBezTo>
                <a:cubicBezTo>
                  <a:pt x="5182870" y="1129030"/>
                  <a:pt x="5045710" y="1134110"/>
                  <a:pt x="5001260" y="1115060"/>
                </a:cubicBezTo>
                <a:cubicBezTo>
                  <a:pt x="4980940" y="1106170"/>
                  <a:pt x="4969510" y="1090930"/>
                  <a:pt x="4961890" y="1076960"/>
                </a:cubicBezTo>
                <a:cubicBezTo>
                  <a:pt x="4955540" y="1065530"/>
                  <a:pt x="4954270" y="1052830"/>
                  <a:pt x="4954270" y="1040130"/>
                </a:cubicBezTo>
                <a:cubicBezTo>
                  <a:pt x="4955540" y="1028700"/>
                  <a:pt x="4958080" y="1016000"/>
                  <a:pt x="4964430" y="1004570"/>
                </a:cubicBezTo>
                <a:cubicBezTo>
                  <a:pt x="4973320" y="991870"/>
                  <a:pt x="4984750" y="976630"/>
                  <a:pt x="5007610" y="970280"/>
                </a:cubicBezTo>
                <a:cubicBezTo>
                  <a:pt x="5067300" y="952500"/>
                  <a:pt x="5341620" y="1040130"/>
                  <a:pt x="5363210" y="1008380"/>
                </a:cubicBezTo>
                <a:cubicBezTo>
                  <a:pt x="5374640" y="994410"/>
                  <a:pt x="5336540" y="962660"/>
                  <a:pt x="5331460" y="934720"/>
                </a:cubicBezTo>
                <a:cubicBezTo>
                  <a:pt x="5325110" y="900430"/>
                  <a:pt x="5328920" y="843280"/>
                  <a:pt x="5340350" y="815340"/>
                </a:cubicBezTo>
                <a:cubicBezTo>
                  <a:pt x="5347970" y="796290"/>
                  <a:pt x="5356860" y="782320"/>
                  <a:pt x="5372100" y="774700"/>
                </a:cubicBezTo>
                <a:cubicBezTo>
                  <a:pt x="5389880" y="764540"/>
                  <a:pt x="5426710" y="758190"/>
                  <a:pt x="5447030" y="767080"/>
                </a:cubicBezTo>
                <a:cubicBezTo>
                  <a:pt x="5468620" y="774700"/>
                  <a:pt x="5491480" y="802640"/>
                  <a:pt x="5496560" y="825500"/>
                </a:cubicBezTo>
                <a:cubicBezTo>
                  <a:pt x="5501640" y="847090"/>
                  <a:pt x="5491480" y="881380"/>
                  <a:pt x="5474970" y="897890"/>
                </a:cubicBezTo>
                <a:cubicBezTo>
                  <a:pt x="5459730" y="914400"/>
                  <a:pt x="5424170" y="923290"/>
                  <a:pt x="5403850" y="922020"/>
                </a:cubicBezTo>
                <a:cubicBezTo>
                  <a:pt x="5386070" y="920750"/>
                  <a:pt x="5368290" y="909320"/>
                  <a:pt x="5358130" y="897890"/>
                </a:cubicBezTo>
                <a:cubicBezTo>
                  <a:pt x="5346700" y="885190"/>
                  <a:pt x="5337810" y="866140"/>
                  <a:pt x="5336540" y="849630"/>
                </a:cubicBezTo>
                <a:cubicBezTo>
                  <a:pt x="5334000" y="834390"/>
                  <a:pt x="5339080" y="814070"/>
                  <a:pt x="5347970" y="800100"/>
                </a:cubicBezTo>
                <a:cubicBezTo>
                  <a:pt x="5356860" y="786130"/>
                  <a:pt x="5370830" y="770890"/>
                  <a:pt x="5387340" y="765810"/>
                </a:cubicBezTo>
                <a:cubicBezTo>
                  <a:pt x="5407660" y="760730"/>
                  <a:pt x="5444490" y="764540"/>
                  <a:pt x="5463540" y="774700"/>
                </a:cubicBezTo>
                <a:cubicBezTo>
                  <a:pt x="5477510" y="783590"/>
                  <a:pt x="5487670" y="795020"/>
                  <a:pt x="5494020" y="816610"/>
                </a:cubicBezTo>
                <a:cubicBezTo>
                  <a:pt x="5506720" y="861060"/>
                  <a:pt x="5494020" y="986790"/>
                  <a:pt x="5480050" y="1042670"/>
                </a:cubicBezTo>
                <a:cubicBezTo>
                  <a:pt x="5472430" y="1079500"/>
                  <a:pt x="5467350" y="1107440"/>
                  <a:pt x="5444490" y="1127760"/>
                </a:cubicBezTo>
                <a:cubicBezTo>
                  <a:pt x="5417820" y="1150620"/>
                  <a:pt x="5363210" y="1156970"/>
                  <a:pt x="5317490" y="1159510"/>
                </a:cubicBezTo>
                <a:cubicBezTo>
                  <a:pt x="5264150" y="1164590"/>
                  <a:pt x="5200650" y="1153160"/>
                  <a:pt x="5144770" y="1143000"/>
                </a:cubicBezTo>
                <a:cubicBezTo>
                  <a:pt x="5090160" y="1134110"/>
                  <a:pt x="5016500" y="1130300"/>
                  <a:pt x="4986020" y="1106170"/>
                </a:cubicBezTo>
                <a:cubicBezTo>
                  <a:pt x="4965700" y="1089660"/>
                  <a:pt x="4955540" y="1061720"/>
                  <a:pt x="4954270" y="1040130"/>
                </a:cubicBezTo>
                <a:cubicBezTo>
                  <a:pt x="4954270" y="1022350"/>
                  <a:pt x="4965700" y="1002030"/>
                  <a:pt x="4975860" y="989330"/>
                </a:cubicBezTo>
                <a:cubicBezTo>
                  <a:pt x="4984750" y="980440"/>
                  <a:pt x="4992370" y="974090"/>
                  <a:pt x="5007610" y="970280"/>
                </a:cubicBezTo>
                <a:cubicBezTo>
                  <a:pt x="5039360" y="960120"/>
                  <a:pt x="5123180" y="966470"/>
                  <a:pt x="5167630" y="971550"/>
                </a:cubicBezTo>
                <a:cubicBezTo>
                  <a:pt x="5199380" y="975360"/>
                  <a:pt x="5245100" y="975360"/>
                  <a:pt x="5248910" y="988060"/>
                </a:cubicBezTo>
                <a:cubicBezTo>
                  <a:pt x="5253990" y="1000760"/>
                  <a:pt x="5219700" y="1047750"/>
                  <a:pt x="5198110" y="1047750"/>
                </a:cubicBezTo>
                <a:cubicBezTo>
                  <a:pt x="5166360" y="1047750"/>
                  <a:pt x="5125720" y="956310"/>
                  <a:pt x="5072380" y="905510"/>
                </a:cubicBezTo>
                <a:cubicBezTo>
                  <a:pt x="4996180" y="834390"/>
                  <a:pt x="4861560" y="739140"/>
                  <a:pt x="4771390" y="674370"/>
                </a:cubicBezTo>
                <a:cubicBezTo>
                  <a:pt x="4702810" y="624840"/>
                  <a:pt x="4652010" y="588010"/>
                  <a:pt x="4582160" y="547370"/>
                </a:cubicBezTo>
                <a:cubicBezTo>
                  <a:pt x="4502150" y="500380"/>
                  <a:pt x="4411980" y="454660"/>
                  <a:pt x="4312920" y="411480"/>
                </a:cubicBezTo>
                <a:cubicBezTo>
                  <a:pt x="4196080" y="363220"/>
                  <a:pt x="4062730" y="317500"/>
                  <a:pt x="3924300" y="276860"/>
                </a:cubicBezTo>
                <a:cubicBezTo>
                  <a:pt x="3770630" y="232410"/>
                  <a:pt x="3571240" y="187960"/>
                  <a:pt x="3427730" y="162560"/>
                </a:cubicBezTo>
                <a:cubicBezTo>
                  <a:pt x="3319780" y="142240"/>
                  <a:pt x="3243580" y="132080"/>
                  <a:pt x="3144520" y="124460"/>
                </a:cubicBezTo>
                <a:cubicBezTo>
                  <a:pt x="3032760" y="115570"/>
                  <a:pt x="2903220" y="114300"/>
                  <a:pt x="2792730" y="115570"/>
                </a:cubicBezTo>
                <a:cubicBezTo>
                  <a:pt x="2692400" y="116840"/>
                  <a:pt x="2606040" y="121920"/>
                  <a:pt x="2506980" y="128270"/>
                </a:cubicBezTo>
                <a:cubicBezTo>
                  <a:pt x="2401570" y="135890"/>
                  <a:pt x="2291080" y="144780"/>
                  <a:pt x="2179320" y="158750"/>
                </a:cubicBezTo>
                <a:cubicBezTo>
                  <a:pt x="2065020" y="173990"/>
                  <a:pt x="1944370" y="195580"/>
                  <a:pt x="1828800" y="215900"/>
                </a:cubicBezTo>
                <a:cubicBezTo>
                  <a:pt x="1714500" y="234950"/>
                  <a:pt x="1620520" y="250190"/>
                  <a:pt x="1488440" y="276860"/>
                </a:cubicBezTo>
                <a:cubicBezTo>
                  <a:pt x="1303020" y="314960"/>
                  <a:pt x="1047750" y="368300"/>
                  <a:pt x="819150" y="429260"/>
                </a:cubicBezTo>
                <a:cubicBezTo>
                  <a:pt x="576580" y="494030"/>
                  <a:pt x="167640" y="657860"/>
                  <a:pt x="71120" y="660400"/>
                </a:cubicBezTo>
                <a:cubicBezTo>
                  <a:pt x="48260" y="660400"/>
                  <a:pt x="39370" y="656590"/>
                  <a:pt x="27940" y="648970"/>
                </a:cubicBezTo>
                <a:cubicBezTo>
                  <a:pt x="16510" y="641350"/>
                  <a:pt x="6350" y="626110"/>
                  <a:pt x="3810" y="612140"/>
                </a:cubicBezTo>
                <a:cubicBezTo>
                  <a:pt x="0" y="599440"/>
                  <a:pt x="2540" y="580390"/>
                  <a:pt x="8890" y="568960"/>
                </a:cubicBezTo>
                <a:cubicBezTo>
                  <a:pt x="16510" y="556260"/>
                  <a:pt x="43180" y="539750"/>
                  <a:pt x="43180" y="539750"/>
                </a:cubicBezTo>
              </a:path>
            </a:pathLst>
          </a:custGeom>
          <a:solidFill>
            <a:srgbClr val="E7191F"/>
          </a:solidFill>
          <a:ln>
            <a:noFill/>
          </a:ln>
        </p:spPr>
        <p:txBody>
          <a:bodyPr anchorCtr="0" anchor="ctr" bIns="91425" lIns="91425" spcFirstLastPara="1" rIns="91425" wrap="square" tIns="91425">
            <a:noAutofit/>
          </a:bodyPr>
          <a:lstStyle/>
          <a:p>
            <a:pPr indent="0" lvl="0" marL="0" rtl="0" algn="ctr">
              <a:lnSpc>
                <a:spcPct val="140007"/>
              </a:lnSpc>
              <a:spcBef>
                <a:spcPts val="0"/>
              </a:spcBef>
              <a:spcAft>
                <a:spcPts val="0"/>
              </a:spcAft>
              <a:buClr>
                <a:schemeClr val="dk1"/>
              </a:buClr>
              <a:buFont typeface="Arial"/>
              <a:buNone/>
            </a:pPr>
            <a:r>
              <a:t/>
            </a:r>
            <a:endParaRPr>
              <a:solidFill>
                <a:schemeClr val="dk1"/>
              </a:solidFill>
            </a:endParaRPr>
          </a:p>
        </p:txBody>
      </p:sp>
      <p:sp>
        <p:nvSpPr>
          <p:cNvPr id="194" name="Google Shape;194;p10"/>
          <p:cNvSpPr txBox="1"/>
          <p:nvPr/>
        </p:nvSpPr>
        <p:spPr>
          <a:xfrm>
            <a:off x="152400" y="2171700"/>
            <a:ext cx="2409600" cy="1698900"/>
          </a:xfrm>
          <a:prstGeom prst="rect">
            <a:avLst/>
          </a:prstGeom>
          <a:noFill/>
          <a:ln>
            <a:noFill/>
          </a:ln>
        </p:spPr>
        <p:txBody>
          <a:bodyPr anchorCtr="0" anchor="t" bIns="91425" lIns="91425" spcFirstLastPara="1" rIns="91425" wrap="square" tIns="91425">
            <a:spAutoFit/>
          </a:bodyPr>
          <a:lstStyle/>
          <a:p>
            <a:pPr indent="0" lvl="0" marL="0" rtl="0" algn="ctr">
              <a:lnSpc>
                <a:spcPct val="140007"/>
              </a:lnSpc>
              <a:spcBef>
                <a:spcPts val="0"/>
              </a:spcBef>
              <a:spcAft>
                <a:spcPts val="0"/>
              </a:spcAft>
              <a:buNone/>
            </a:pPr>
            <a:r>
              <a:rPr b="1" lang="en-US" sz="4099">
                <a:solidFill>
                  <a:schemeClr val="dk1"/>
                </a:solidFill>
                <a:latin typeface="Quicksand"/>
                <a:ea typeface="Quicksand"/>
                <a:cs typeface="Quicksand"/>
                <a:sym typeface="Quicksand"/>
              </a:rPr>
              <a:t>Layering filters</a:t>
            </a:r>
            <a:endParaRPr sz="300">
              <a:solidFill>
                <a:schemeClr val="dk1"/>
              </a:solidFill>
            </a:endParaRPr>
          </a:p>
        </p:txBody>
      </p:sp>
      <p:sp>
        <p:nvSpPr>
          <p:cNvPr id="195" name="Google Shape;195;p10"/>
          <p:cNvSpPr txBox="1"/>
          <p:nvPr/>
        </p:nvSpPr>
        <p:spPr>
          <a:xfrm>
            <a:off x="6569400" y="4876800"/>
            <a:ext cx="2612700" cy="1625100"/>
          </a:xfrm>
          <a:prstGeom prst="rect">
            <a:avLst/>
          </a:prstGeom>
          <a:noFill/>
          <a:ln>
            <a:noFill/>
          </a:ln>
        </p:spPr>
        <p:txBody>
          <a:bodyPr anchorCtr="0" anchor="t" bIns="91425" lIns="91425" spcFirstLastPara="1" rIns="91425" wrap="square" tIns="91425">
            <a:spAutoFit/>
          </a:bodyPr>
          <a:lstStyle/>
          <a:p>
            <a:pPr indent="0" lvl="0" marL="0" rtl="0" algn="ctr">
              <a:lnSpc>
                <a:spcPct val="140007"/>
              </a:lnSpc>
              <a:spcBef>
                <a:spcPts val="0"/>
              </a:spcBef>
              <a:spcAft>
                <a:spcPts val="0"/>
              </a:spcAft>
              <a:buNone/>
            </a:pPr>
            <a:r>
              <a:rPr b="1" lang="en-US" sz="3899">
                <a:solidFill>
                  <a:schemeClr val="dk1"/>
                </a:solidFill>
                <a:latin typeface="Quicksand"/>
                <a:ea typeface="Quicksand"/>
                <a:cs typeface="Quicksand"/>
                <a:sym typeface="Quicksand"/>
              </a:rPr>
              <a:t>Using paint tool</a:t>
            </a:r>
            <a:endParaRPr sz="100">
              <a:solidFill>
                <a:schemeClr val="dk1"/>
              </a:solidFill>
            </a:endParaRPr>
          </a:p>
        </p:txBody>
      </p:sp>
      <p:sp>
        <p:nvSpPr>
          <p:cNvPr id="196" name="Google Shape;196;p10"/>
          <p:cNvSpPr/>
          <p:nvPr/>
        </p:nvSpPr>
        <p:spPr>
          <a:xfrm>
            <a:off x="7265670" y="3717607"/>
            <a:ext cx="1702118" cy="1365885"/>
          </a:xfrm>
          <a:custGeom>
            <a:rect b="b" l="l" r="r" t="t"/>
            <a:pathLst>
              <a:path extrusionOk="0" h="1821180" w="2269490">
                <a:moveTo>
                  <a:pt x="2137410" y="1793240"/>
                </a:moveTo>
                <a:cubicBezTo>
                  <a:pt x="1920240" y="1515110"/>
                  <a:pt x="1817370" y="1351280"/>
                  <a:pt x="1750060" y="1263650"/>
                </a:cubicBezTo>
                <a:cubicBezTo>
                  <a:pt x="1706880" y="1207770"/>
                  <a:pt x="1687830" y="1182370"/>
                  <a:pt x="1637030" y="1130300"/>
                </a:cubicBezTo>
                <a:cubicBezTo>
                  <a:pt x="1551940" y="1043940"/>
                  <a:pt x="1397000" y="909320"/>
                  <a:pt x="1273810" y="811530"/>
                </a:cubicBezTo>
                <a:cubicBezTo>
                  <a:pt x="1156970" y="718820"/>
                  <a:pt x="1049020" y="641350"/>
                  <a:pt x="919480" y="557530"/>
                </a:cubicBezTo>
                <a:cubicBezTo>
                  <a:pt x="769620" y="461010"/>
                  <a:pt x="549910" y="337820"/>
                  <a:pt x="424180" y="273050"/>
                </a:cubicBezTo>
                <a:cubicBezTo>
                  <a:pt x="350520" y="233680"/>
                  <a:pt x="285750" y="170180"/>
                  <a:pt x="243840" y="187960"/>
                </a:cubicBezTo>
                <a:cubicBezTo>
                  <a:pt x="200660" y="205740"/>
                  <a:pt x="204470" y="353060"/>
                  <a:pt x="171450" y="387350"/>
                </a:cubicBezTo>
                <a:cubicBezTo>
                  <a:pt x="151130" y="407670"/>
                  <a:pt x="123190" y="415290"/>
                  <a:pt x="101600" y="414020"/>
                </a:cubicBezTo>
                <a:cubicBezTo>
                  <a:pt x="82550" y="412750"/>
                  <a:pt x="62230" y="400050"/>
                  <a:pt x="50800" y="388620"/>
                </a:cubicBezTo>
                <a:cubicBezTo>
                  <a:pt x="40640" y="378460"/>
                  <a:pt x="38100" y="369570"/>
                  <a:pt x="33020" y="354330"/>
                </a:cubicBezTo>
                <a:cubicBezTo>
                  <a:pt x="22860" y="326390"/>
                  <a:pt x="16510" y="276860"/>
                  <a:pt x="13970" y="232410"/>
                </a:cubicBezTo>
                <a:cubicBezTo>
                  <a:pt x="8890" y="179070"/>
                  <a:pt x="0" y="95250"/>
                  <a:pt x="12700" y="58420"/>
                </a:cubicBezTo>
                <a:cubicBezTo>
                  <a:pt x="20320" y="38100"/>
                  <a:pt x="31750" y="25400"/>
                  <a:pt x="44450" y="16510"/>
                </a:cubicBezTo>
                <a:cubicBezTo>
                  <a:pt x="58420" y="6350"/>
                  <a:pt x="78740" y="1270"/>
                  <a:pt x="96520" y="1270"/>
                </a:cubicBezTo>
                <a:cubicBezTo>
                  <a:pt x="113030" y="2540"/>
                  <a:pt x="132080" y="10160"/>
                  <a:pt x="144780" y="21590"/>
                </a:cubicBezTo>
                <a:cubicBezTo>
                  <a:pt x="157480" y="31750"/>
                  <a:pt x="170180" y="49530"/>
                  <a:pt x="172720" y="67310"/>
                </a:cubicBezTo>
                <a:cubicBezTo>
                  <a:pt x="175260" y="87630"/>
                  <a:pt x="167640" y="124460"/>
                  <a:pt x="152400" y="142240"/>
                </a:cubicBezTo>
                <a:cubicBezTo>
                  <a:pt x="135890" y="158750"/>
                  <a:pt x="100330" y="170180"/>
                  <a:pt x="78740" y="166370"/>
                </a:cubicBezTo>
                <a:cubicBezTo>
                  <a:pt x="55880" y="162560"/>
                  <a:pt x="25400" y="139700"/>
                  <a:pt x="16510" y="119380"/>
                </a:cubicBezTo>
                <a:cubicBezTo>
                  <a:pt x="6350" y="99060"/>
                  <a:pt x="8890" y="60960"/>
                  <a:pt x="20320" y="41910"/>
                </a:cubicBezTo>
                <a:cubicBezTo>
                  <a:pt x="31750" y="22860"/>
                  <a:pt x="66040" y="5080"/>
                  <a:pt x="87630" y="1270"/>
                </a:cubicBezTo>
                <a:cubicBezTo>
                  <a:pt x="104140" y="0"/>
                  <a:pt x="124460" y="6350"/>
                  <a:pt x="138430" y="16510"/>
                </a:cubicBezTo>
                <a:cubicBezTo>
                  <a:pt x="152400" y="25400"/>
                  <a:pt x="161290" y="35560"/>
                  <a:pt x="170180" y="58420"/>
                </a:cubicBezTo>
                <a:cubicBezTo>
                  <a:pt x="189230" y="110490"/>
                  <a:pt x="204470" y="298450"/>
                  <a:pt x="189230" y="353060"/>
                </a:cubicBezTo>
                <a:cubicBezTo>
                  <a:pt x="182880" y="377190"/>
                  <a:pt x="170180" y="389890"/>
                  <a:pt x="156210" y="400050"/>
                </a:cubicBezTo>
                <a:cubicBezTo>
                  <a:pt x="146050" y="408940"/>
                  <a:pt x="134620" y="414020"/>
                  <a:pt x="120650" y="414020"/>
                </a:cubicBezTo>
                <a:cubicBezTo>
                  <a:pt x="101600" y="414020"/>
                  <a:pt x="66040" y="405130"/>
                  <a:pt x="50800" y="388620"/>
                </a:cubicBezTo>
                <a:cubicBezTo>
                  <a:pt x="35560" y="372110"/>
                  <a:pt x="30480" y="346710"/>
                  <a:pt x="31750" y="314960"/>
                </a:cubicBezTo>
                <a:cubicBezTo>
                  <a:pt x="36830" y="252730"/>
                  <a:pt x="93980" y="76200"/>
                  <a:pt x="143510" y="35560"/>
                </a:cubicBezTo>
                <a:cubicBezTo>
                  <a:pt x="172720" y="11430"/>
                  <a:pt x="201930" y="10160"/>
                  <a:pt x="242570" y="17780"/>
                </a:cubicBezTo>
                <a:cubicBezTo>
                  <a:pt x="321310" y="30480"/>
                  <a:pt x="440690" y="124460"/>
                  <a:pt x="561340" y="195580"/>
                </a:cubicBezTo>
                <a:cubicBezTo>
                  <a:pt x="722630" y="289560"/>
                  <a:pt x="946150" y="422910"/>
                  <a:pt x="1120140" y="542290"/>
                </a:cubicBezTo>
                <a:cubicBezTo>
                  <a:pt x="1281430" y="652780"/>
                  <a:pt x="1447800" y="778510"/>
                  <a:pt x="1570990" y="882650"/>
                </a:cubicBezTo>
                <a:cubicBezTo>
                  <a:pt x="1663700" y="961390"/>
                  <a:pt x="1718310" y="1007110"/>
                  <a:pt x="1804670" y="1103630"/>
                </a:cubicBezTo>
                <a:cubicBezTo>
                  <a:pt x="1936750" y="1252220"/>
                  <a:pt x="2223770" y="1619250"/>
                  <a:pt x="2259330" y="1713230"/>
                </a:cubicBezTo>
                <a:cubicBezTo>
                  <a:pt x="2269490" y="1738630"/>
                  <a:pt x="2269490" y="1750060"/>
                  <a:pt x="2264410" y="1765300"/>
                </a:cubicBezTo>
                <a:cubicBezTo>
                  <a:pt x="2260600" y="1781810"/>
                  <a:pt x="2247900" y="1798320"/>
                  <a:pt x="2233930" y="1807210"/>
                </a:cubicBezTo>
                <a:cubicBezTo>
                  <a:pt x="2221230" y="1816100"/>
                  <a:pt x="2199640" y="1821180"/>
                  <a:pt x="2183130" y="1818640"/>
                </a:cubicBezTo>
                <a:cubicBezTo>
                  <a:pt x="2167890" y="1816100"/>
                  <a:pt x="2137410" y="1793240"/>
                  <a:pt x="2137410" y="1793240"/>
                </a:cubicBezTo>
              </a:path>
            </a:pathLst>
          </a:custGeom>
          <a:solidFill>
            <a:srgbClr val="E7191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000"/>
        </a:solidFill>
      </p:bgPr>
    </p:bg>
    <p:spTree>
      <p:nvGrpSpPr>
        <p:cNvPr id="200" name="Shape 200"/>
        <p:cNvGrpSpPr/>
        <p:nvPr/>
      </p:nvGrpSpPr>
      <p:grpSpPr>
        <a:xfrm>
          <a:off x="0" y="0"/>
          <a:ext cx="0" cy="0"/>
          <a:chOff x="0" y="0"/>
          <a:chExt cx="0" cy="0"/>
        </a:xfrm>
      </p:grpSpPr>
      <p:pic>
        <p:nvPicPr>
          <p:cNvPr id="201" name="Google Shape;201;p12"/>
          <p:cNvPicPr preferRelativeResize="0"/>
          <p:nvPr/>
        </p:nvPicPr>
        <p:blipFill rotWithShape="1">
          <a:blip r:embed="rId3">
            <a:alphaModFix/>
          </a:blip>
          <a:srcRect b="0" l="28978" r="12118" t="0"/>
          <a:stretch/>
        </p:blipFill>
        <p:spPr>
          <a:xfrm>
            <a:off x="0" y="0"/>
            <a:ext cx="5924550" cy="6858000"/>
          </a:xfrm>
          <a:prstGeom prst="rect">
            <a:avLst/>
          </a:prstGeom>
          <a:noFill/>
          <a:ln>
            <a:noFill/>
          </a:ln>
        </p:spPr>
      </p:pic>
      <p:pic>
        <p:nvPicPr>
          <p:cNvPr id="202" name="Google Shape;202;p12"/>
          <p:cNvPicPr preferRelativeResize="0"/>
          <p:nvPr/>
        </p:nvPicPr>
        <p:blipFill rotWithShape="1">
          <a:blip r:embed="rId4">
            <a:alphaModFix/>
          </a:blip>
          <a:srcRect b="0" l="0" r="0" t="0"/>
          <a:stretch/>
        </p:blipFill>
        <p:spPr>
          <a:xfrm>
            <a:off x="7248525" y="1152525"/>
            <a:ext cx="3874225" cy="5457825"/>
          </a:xfrm>
          <a:prstGeom prst="rect">
            <a:avLst/>
          </a:prstGeom>
          <a:noFill/>
          <a:ln>
            <a:noFill/>
          </a:ln>
        </p:spPr>
      </p:pic>
      <p:sp>
        <p:nvSpPr>
          <p:cNvPr id="203" name="Google Shape;203;p12"/>
          <p:cNvSpPr txBox="1"/>
          <p:nvPr/>
        </p:nvSpPr>
        <p:spPr>
          <a:xfrm>
            <a:off x="4892088" y="76200"/>
            <a:ext cx="8458200" cy="1118400"/>
          </a:xfrm>
          <a:prstGeom prst="rect">
            <a:avLst/>
          </a:prstGeom>
          <a:noFill/>
          <a:ln>
            <a:noFill/>
          </a:ln>
        </p:spPr>
        <p:txBody>
          <a:bodyPr anchorCtr="0" anchor="t" bIns="91425" lIns="91425" spcFirstLastPara="1" rIns="91425" wrap="square" tIns="91425">
            <a:spAutoFit/>
          </a:bodyPr>
          <a:lstStyle/>
          <a:p>
            <a:pPr indent="0" lvl="0" marL="0" rtl="0" algn="ctr">
              <a:lnSpc>
                <a:spcPct val="119997"/>
              </a:lnSpc>
              <a:spcBef>
                <a:spcPts val="0"/>
              </a:spcBef>
              <a:spcAft>
                <a:spcPts val="0"/>
              </a:spcAft>
              <a:buNone/>
            </a:pPr>
            <a:r>
              <a:rPr b="1" lang="en-US" sz="6066">
                <a:solidFill>
                  <a:schemeClr val="dk1"/>
                </a:solidFill>
                <a:latin typeface="Quicksand Medium"/>
                <a:ea typeface="Quicksand Medium"/>
                <a:cs typeface="Quicksand Medium"/>
                <a:sym typeface="Quicksand Medium"/>
              </a:rPr>
              <a:t>How we used it</a:t>
            </a:r>
            <a:endParaRPr sz="100">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13"/>
          <p:cNvSpPr/>
          <p:nvPr/>
        </p:nvSpPr>
        <p:spPr>
          <a:xfrm>
            <a:off x="9579427" y="0"/>
            <a:ext cx="2612573" cy="6858000"/>
          </a:xfrm>
          <a:prstGeom prst="rect">
            <a:avLst/>
          </a:prstGeom>
          <a:solidFill>
            <a:srgbClr val="FFC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9" name="Google Shape;209;p13"/>
          <p:cNvSpPr txBox="1"/>
          <p:nvPr/>
        </p:nvSpPr>
        <p:spPr>
          <a:xfrm>
            <a:off x="495300" y="2162175"/>
            <a:ext cx="7858200" cy="22818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US" sz="4800">
                <a:solidFill>
                  <a:schemeClr val="dk1"/>
                </a:solidFill>
                <a:latin typeface="Rockwell"/>
                <a:ea typeface="Rockwell"/>
                <a:cs typeface="Rockwell"/>
                <a:sym typeface="Rockwell"/>
              </a:rPr>
              <a:t>Advanced:</a:t>
            </a:r>
            <a:endParaRPr sz="4800">
              <a:solidFill>
                <a:schemeClr val="dk1"/>
              </a:solidFill>
              <a:latin typeface="Rockwell"/>
              <a:ea typeface="Rockwell"/>
              <a:cs typeface="Rockwell"/>
              <a:sym typeface="Rockwell"/>
            </a:endParaRPr>
          </a:p>
          <a:p>
            <a:pPr indent="0" lvl="0" marL="0" rtl="0" algn="l">
              <a:lnSpc>
                <a:spcPct val="184090"/>
              </a:lnSpc>
              <a:spcBef>
                <a:spcPts val="1200"/>
              </a:spcBef>
              <a:spcAft>
                <a:spcPts val="0"/>
              </a:spcAft>
              <a:buNone/>
            </a:pPr>
            <a:r>
              <a:rPr lang="en-US" sz="1100">
                <a:solidFill>
                  <a:schemeClr val="dk1"/>
                </a:solidFill>
              </a:rPr>
              <a:t>Use AI to generate your own photos and edit the photo with drawing, photoshop, etc.</a:t>
            </a:r>
            <a:endParaRPr sz="4800">
              <a:solidFill>
                <a:schemeClr val="dk1"/>
              </a:solidFill>
              <a:latin typeface="Rockwell"/>
              <a:ea typeface="Rockwell"/>
              <a:cs typeface="Rockwell"/>
              <a:sym typeface="Rockwell"/>
            </a:endParaRPr>
          </a:p>
          <a:p>
            <a:pPr indent="0" lvl="0" marL="0" rtl="0" algn="l">
              <a:spcBef>
                <a:spcPts val="1200"/>
              </a:spcBef>
              <a:spcAft>
                <a:spcPts val="0"/>
              </a:spcAft>
              <a:buNone/>
            </a:pPr>
            <a:r>
              <a:t/>
            </a:r>
            <a:endParaRPr sz="4800">
              <a:solidFill>
                <a:schemeClr val="dk1"/>
              </a:solidFill>
              <a:latin typeface="Rockwell"/>
              <a:ea typeface="Rockwell"/>
              <a:cs typeface="Rockwell"/>
              <a:sym typeface="Rockwe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14"/>
          <p:cNvSpPr/>
          <p:nvPr/>
        </p:nvSpPr>
        <p:spPr>
          <a:xfrm>
            <a:off x="0" y="6255657"/>
            <a:ext cx="12191999" cy="602343"/>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5" name="Google Shape;215;p14"/>
          <p:cNvSpPr/>
          <p:nvPr/>
        </p:nvSpPr>
        <p:spPr>
          <a:xfrm>
            <a:off x="6247673" y="162115"/>
            <a:ext cx="5791927"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Georgia"/>
              <a:ea typeface="Georgia"/>
              <a:cs typeface="Georgia"/>
              <a:sym typeface="Georgia"/>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Georgia"/>
              <a:ea typeface="Georgia"/>
              <a:cs typeface="Georgia"/>
              <a:sym typeface="Georgia"/>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Georgia"/>
              <a:ea typeface="Georgia"/>
              <a:cs typeface="Georgia"/>
              <a:sym typeface="Georgia"/>
            </a:endParaRPr>
          </a:p>
        </p:txBody>
      </p:sp>
      <p:cxnSp>
        <p:nvCxnSpPr>
          <p:cNvPr id="216" name="Google Shape;216;p14"/>
          <p:cNvCxnSpPr/>
          <p:nvPr/>
        </p:nvCxnSpPr>
        <p:spPr>
          <a:xfrm flipH="1">
            <a:off x="6140022" y="162990"/>
            <a:ext cx="11400" cy="5796600"/>
          </a:xfrm>
          <a:prstGeom prst="straightConnector1">
            <a:avLst/>
          </a:prstGeom>
          <a:noFill/>
          <a:ln cap="flat" cmpd="sng" w="38100">
            <a:solidFill>
              <a:schemeClr val="dk1"/>
            </a:solidFill>
            <a:prstDash val="dot"/>
            <a:miter lim="800000"/>
            <a:headEnd len="sm" w="sm" type="none"/>
            <a:tailEnd len="sm" w="sm" type="none"/>
          </a:ln>
        </p:spPr>
      </p:cxnSp>
      <p:sp>
        <p:nvSpPr>
          <p:cNvPr id="217" name="Google Shape;217;p14"/>
          <p:cNvSpPr txBox="1"/>
          <p:nvPr/>
        </p:nvSpPr>
        <p:spPr>
          <a:xfrm>
            <a:off x="6721922" y="38926"/>
            <a:ext cx="62865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lang="en-US" sz="4800">
                <a:solidFill>
                  <a:schemeClr val="accent4"/>
                </a:solidFill>
                <a:latin typeface="Rockwell"/>
                <a:ea typeface="Rockwell"/>
                <a:cs typeface="Rockwell"/>
                <a:sym typeface="Rockwell"/>
              </a:rPr>
              <a:t>After</a:t>
            </a:r>
            <a:endParaRPr b="0" i="0" sz="1400" u="none" cap="none" strike="noStrike">
              <a:solidFill>
                <a:srgbClr val="000000"/>
              </a:solidFill>
              <a:latin typeface="Arial"/>
              <a:ea typeface="Arial"/>
              <a:cs typeface="Arial"/>
              <a:sym typeface="Arial"/>
            </a:endParaRPr>
          </a:p>
        </p:txBody>
      </p:sp>
      <p:sp>
        <p:nvSpPr>
          <p:cNvPr id="218" name="Google Shape;218;p14"/>
          <p:cNvSpPr/>
          <p:nvPr/>
        </p:nvSpPr>
        <p:spPr>
          <a:xfrm>
            <a:off x="936873" y="1085452"/>
            <a:ext cx="4370409" cy="4195592"/>
          </a:xfrm>
          <a:custGeom>
            <a:rect b="b" l="l" r="r" t="t"/>
            <a:pathLst>
              <a:path extrusionOk="0" h="6356958" w="6356958">
                <a:moveTo>
                  <a:pt x="0" y="0"/>
                </a:moveTo>
                <a:lnTo>
                  <a:pt x="6356958" y="0"/>
                </a:lnTo>
                <a:lnTo>
                  <a:pt x="6356958" y="6356958"/>
                </a:lnTo>
                <a:lnTo>
                  <a:pt x="0" y="6356958"/>
                </a:lnTo>
                <a:lnTo>
                  <a:pt x="0" y="0"/>
                </a:lnTo>
                <a:close/>
              </a:path>
            </a:pathLst>
          </a:custGeom>
          <a:blipFill rotWithShape="1">
            <a:blip r:embed="rId3">
              <a:alphaModFix/>
            </a:blip>
            <a:stretch>
              <a:fillRect b="0" l="0" r="0" t="0"/>
            </a:stretch>
          </a:blipFill>
          <a:ln>
            <a:noFill/>
          </a:ln>
        </p:spPr>
      </p:sp>
      <p:sp>
        <p:nvSpPr>
          <p:cNvPr id="219" name="Google Shape;219;p14"/>
          <p:cNvSpPr/>
          <p:nvPr/>
        </p:nvSpPr>
        <p:spPr>
          <a:xfrm>
            <a:off x="6847187" y="1019178"/>
            <a:ext cx="4592902" cy="4084346"/>
          </a:xfrm>
          <a:custGeom>
            <a:rect b="b" l="l" r="r" t="t"/>
            <a:pathLst>
              <a:path extrusionOk="0" h="6356958" w="6356958">
                <a:moveTo>
                  <a:pt x="0" y="0"/>
                </a:moveTo>
                <a:lnTo>
                  <a:pt x="6356958" y="0"/>
                </a:lnTo>
                <a:lnTo>
                  <a:pt x="6356958" y="6356958"/>
                </a:lnTo>
                <a:lnTo>
                  <a:pt x="0" y="6356958"/>
                </a:lnTo>
                <a:lnTo>
                  <a:pt x="0" y="0"/>
                </a:lnTo>
                <a:close/>
              </a:path>
            </a:pathLst>
          </a:custGeom>
          <a:blipFill rotWithShape="1">
            <a:blip r:embed="rId4">
              <a:alphaModFix/>
            </a:blip>
            <a:stretch>
              <a:fillRect b="0" l="0" r="0" t="0"/>
            </a:stretch>
          </a:blipFill>
          <a:ln>
            <a:noFill/>
          </a:ln>
        </p:spPr>
      </p:sp>
      <p:sp>
        <p:nvSpPr>
          <p:cNvPr id="220" name="Google Shape;220;p14"/>
          <p:cNvSpPr txBox="1"/>
          <p:nvPr/>
        </p:nvSpPr>
        <p:spPr>
          <a:xfrm>
            <a:off x="152400" y="152400"/>
            <a:ext cx="30000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4800">
                <a:solidFill>
                  <a:schemeClr val="accent4"/>
                </a:solidFill>
                <a:latin typeface="Rockwell"/>
                <a:ea typeface="Rockwell"/>
                <a:cs typeface="Rockwell"/>
                <a:sym typeface="Rockwell"/>
              </a:rPr>
              <a:t>Before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g33c7ba08bff_0_160"/>
          <p:cNvSpPr/>
          <p:nvPr/>
        </p:nvSpPr>
        <p:spPr>
          <a:xfrm>
            <a:off x="0" y="6255657"/>
            <a:ext cx="12192000" cy="6024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6" name="Google Shape;226;g33c7ba08bff_0_160"/>
          <p:cNvSpPr/>
          <p:nvPr/>
        </p:nvSpPr>
        <p:spPr>
          <a:xfrm>
            <a:off x="6247673" y="162115"/>
            <a:ext cx="5791800"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Georgia"/>
              <a:ea typeface="Georgia"/>
              <a:cs typeface="Georgia"/>
              <a:sym typeface="Georgia"/>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Georgia"/>
              <a:ea typeface="Georgia"/>
              <a:cs typeface="Georgia"/>
              <a:sym typeface="Georgia"/>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Georgia"/>
              <a:ea typeface="Georgia"/>
              <a:cs typeface="Georgia"/>
              <a:sym typeface="Georgia"/>
            </a:endParaRPr>
          </a:p>
        </p:txBody>
      </p:sp>
      <p:cxnSp>
        <p:nvCxnSpPr>
          <p:cNvPr id="227" name="Google Shape;227;g33c7ba08bff_0_160"/>
          <p:cNvCxnSpPr/>
          <p:nvPr/>
        </p:nvCxnSpPr>
        <p:spPr>
          <a:xfrm flipH="1">
            <a:off x="6140022" y="162990"/>
            <a:ext cx="11400" cy="5796600"/>
          </a:xfrm>
          <a:prstGeom prst="straightConnector1">
            <a:avLst/>
          </a:prstGeom>
          <a:noFill/>
          <a:ln cap="flat" cmpd="sng" w="38100">
            <a:solidFill>
              <a:schemeClr val="dk1"/>
            </a:solidFill>
            <a:prstDash val="dot"/>
            <a:miter lim="800000"/>
            <a:headEnd len="sm" w="sm" type="none"/>
            <a:tailEnd len="sm" w="sm" type="none"/>
          </a:ln>
        </p:spPr>
      </p:cxnSp>
      <p:sp>
        <p:nvSpPr>
          <p:cNvPr id="228" name="Google Shape;228;g33c7ba08bff_0_160"/>
          <p:cNvSpPr txBox="1"/>
          <p:nvPr/>
        </p:nvSpPr>
        <p:spPr>
          <a:xfrm>
            <a:off x="6721922" y="38926"/>
            <a:ext cx="62865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lang="en-US" sz="4800">
                <a:solidFill>
                  <a:schemeClr val="accent4"/>
                </a:solidFill>
                <a:latin typeface="Rockwell"/>
                <a:ea typeface="Rockwell"/>
                <a:cs typeface="Rockwell"/>
                <a:sym typeface="Rockwell"/>
              </a:rPr>
              <a:t>After</a:t>
            </a:r>
            <a:endParaRPr b="0" i="0" sz="1400" u="none" cap="none" strike="noStrike">
              <a:solidFill>
                <a:srgbClr val="000000"/>
              </a:solidFill>
              <a:latin typeface="Arial"/>
              <a:ea typeface="Arial"/>
              <a:cs typeface="Arial"/>
              <a:sym typeface="Arial"/>
            </a:endParaRPr>
          </a:p>
        </p:txBody>
      </p:sp>
      <p:sp>
        <p:nvSpPr>
          <p:cNvPr id="229" name="Google Shape;229;g33c7ba08bff_0_160"/>
          <p:cNvSpPr txBox="1"/>
          <p:nvPr/>
        </p:nvSpPr>
        <p:spPr>
          <a:xfrm>
            <a:off x="152400" y="152400"/>
            <a:ext cx="30000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4800">
                <a:solidFill>
                  <a:schemeClr val="accent4"/>
                </a:solidFill>
                <a:latin typeface="Rockwell"/>
                <a:ea typeface="Rockwell"/>
                <a:cs typeface="Rockwell"/>
                <a:sym typeface="Rockwell"/>
              </a:rPr>
              <a:t>Before</a:t>
            </a:r>
            <a:endParaRPr/>
          </a:p>
        </p:txBody>
      </p:sp>
      <p:sp>
        <p:nvSpPr>
          <p:cNvPr id="230" name="Google Shape;230;g33c7ba08bff_0_160"/>
          <p:cNvSpPr/>
          <p:nvPr/>
        </p:nvSpPr>
        <p:spPr>
          <a:xfrm>
            <a:off x="561975" y="1085527"/>
            <a:ext cx="4781247" cy="4559723"/>
          </a:xfrm>
          <a:custGeom>
            <a:rect b="b" l="l" r="r" t="t"/>
            <a:pathLst>
              <a:path extrusionOk="0" h="7384166" w="7384166">
                <a:moveTo>
                  <a:pt x="0" y="0"/>
                </a:moveTo>
                <a:lnTo>
                  <a:pt x="7384166" y="0"/>
                </a:lnTo>
                <a:lnTo>
                  <a:pt x="7384166" y="7384166"/>
                </a:lnTo>
                <a:lnTo>
                  <a:pt x="0" y="7384166"/>
                </a:lnTo>
                <a:lnTo>
                  <a:pt x="0" y="0"/>
                </a:lnTo>
                <a:close/>
              </a:path>
            </a:pathLst>
          </a:custGeom>
          <a:blipFill rotWithShape="1">
            <a:blip r:embed="rId3">
              <a:alphaModFix/>
            </a:blip>
            <a:stretch>
              <a:fillRect b="0" l="0" r="0" t="0"/>
            </a:stretch>
          </a:blipFill>
          <a:ln>
            <a:noFill/>
          </a:ln>
        </p:spPr>
      </p:sp>
      <p:sp>
        <p:nvSpPr>
          <p:cNvPr id="231" name="Google Shape;231;g33c7ba08bff_0_160"/>
          <p:cNvSpPr/>
          <p:nvPr/>
        </p:nvSpPr>
        <p:spPr>
          <a:xfrm>
            <a:off x="6591297" y="874939"/>
            <a:ext cx="4896536" cy="5108125"/>
          </a:xfrm>
          <a:custGeom>
            <a:rect b="b" l="l" r="r" t="t"/>
            <a:pathLst>
              <a:path extrusionOk="0" h="7798664" w="7591528">
                <a:moveTo>
                  <a:pt x="0" y="0"/>
                </a:moveTo>
                <a:lnTo>
                  <a:pt x="7591529" y="0"/>
                </a:lnTo>
                <a:lnTo>
                  <a:pt x="7591529" y="7798664"/>
                </a:lnTo>
                <a:lnTo>
                  <a:pt x="0" y="7798664"/>
                </a:lnTo>
                <a:lnTo>
                  <a:pt x="0" y="0"/>
                </a:lnTo>
                <a:close/>
              </a:path>
            </a:pathLst>
          </a:custGeom>
          <a:blipFill rotWithShape="1">
            <a:blip r:embed="rId4">
              <a:alphaModFix/>
            </a:blip>
            <a:stretch>
              <a:fillRect b="-12838" l="0" r="0" t="-13169"/>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g33c7ba08bff_0_150"/>
          <p:cNvSpPr/>
          <p:nvPr/>
        </p:nvSpPr>
        <p:spPr>
          <a:xfrm>
            <a:off x="0" y="6255657"/>
            <a:ext cx="12192000" cy="6024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7" name="Google Shape;237;g33c7ba08bff_0_150"/>
          <p:cNvSpPr/>
          <p:nvPr/>
        </p:nvSpPr>
        <p:spPr>
          <a:xfrm>
            <a:off x="6247673" y="162115"/>
            <a:ext cx="5791800"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Georgia"/>
              <a:ea typeface="Georgia"/>
              <a:cs typeface="Georgia"/>
              <a:sym typeface="Georgia"/>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Georgia"/>
              <a:ea typeface="Georgia"/>
              <a:cs typeface="Georgia"/>
              <a:sym typeface="Georgia"/>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Georgia"/>
              <a:ea typeface="Georgia"/>
              <a:cs typeface="Georgia"/>
              <a:sym typeface="Georgia"/>
            </a:endParaRPr>
          </a:p>
        </p:txBody>
      </p:sp>
      <p:cxnSp>
        <p:nvCxnSpPr>
          <p:cNvPr id="238" name="Google Shape;238;g33c7ba08bff_0_150"/>
          <p:cNvCxnSpPr/>
          <p:nvPr/>
        </p:nvCxnSpPr>
        <p:spPr>
          <a:xfrm flipH="1">
            <a:off x="6140022" y="162990"/>
            <a:ext cx="11400" cy="5796600"/>
          </a:xfrm>
          <a:prstGeom prst="straightConnector1">
            <a:avLst/>
          </a:prstGeom>
          <a:noFill/>
          <a:ln cap="flat" cmpd="sng" w="38100">
            <a:solidFill>
              <a:schemeClr val="dk1"/>
            </a:solidFill>
            <a:prstDash val="dot"/>
            <a:miter lim="800000"/>
            <a:headEnd len="sm" w="sm" type="none"/>
            <a:tailEnd len="sm" w="sm" type="none"/>
          </a:ln>
        </p:spPr>
      </p:cxnSp>
      <p:sp>
        <p:nvSpPr>
          <p:cNvPr id="239" name="Google Shape;239;g33c7ba08bff_0_150"/>
          <p:cNvSpPr txBox="1"/>
          <p:nvPr/>
        </p:nvSpPr>
        <p:spPr>
          <a:xfrm>
            <a:off x="6721922" y="38926"/>
            <a:ext cx="62865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lang="en-US" sz="4800">
                <a:solidFill>
                  <a:schemeClr val="accent4"/>
                </a:solidFill>
                <a:latin typeface="Rockwell"/>
                <a:ea typeface="Rockwell"/>
                <a:cs typeface="Rockwell"/>
                <a:sym typeface="Rockwell"/>
              </a:rPr>
              <a:t>After</a:t>
            </a:r>
            <a:endParaRPr b="0" i="0" sz="1400" u="none" cap="none" strike="noStrike">
              <a:solidFill>
                <a:srgbClr val="000000"/>
              </a:solidFill>
              <a:latin typeface="Arial"/>
              <a:ea typeface="Arial"/>
              <a:cs typeface="Arial"/>
              <a:sym typeface="Arial"/>
            </a:endParaRPr>
          </a:p>
        </p:txBody>
      </p:sp>
      <p:sp>
        <p:nvSpPr>
          <p:cNvPr id="240" name="Google Shape;240;g33c7ba08bff_0_150"/>
          <p:cNvSpPr txBox="1"/>
          <p:nvPr/>
        </p:nvSpPr>
        <p:spPr>
          <a:xfrm>
            <a:off x="152400" y="152400"/>
            <a:ext cx="30000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4800">
                <a:solidFill>
                  <a:schemeClr val="accent4"/>
                </a:solidFill>
                <a:latin typeface="Rockwell"/>
                <a:ea typeface="Rockwell"/>
                <a:cs typeface="Rockwell"/>
                <a:sym typeface="Rockwell"/>
              </a:rPr>
              <a:t>Before</a:t>
            </a:r>
            <a:endParaRPr/>
          </a:p>
        </p:txBody>
      </p:sp>
      <p:sp>
        <p:nvSpPr>
          <p:cNvPr id="241" name="Google Shape;241;g33c7ba08bff_0_150"/>
          <p:cNvSpPr/>
          <p:nvPr/>
        </p:nvSpPr>
        <p:spPr>
          <a:xfrm>
            <a:off x="152400" y="1515600"/>
            <a:ext cx="5858877" cy="3826767"/>
          </a:xfrm>
          <a:custGeom>
            <a:rect b="b" l="l" r="r" t="t"/>
            <a:pathLst>
              <a:path extrusionOk="0" h="4921887" w="8615995">
                <a:moveTo>
                  <a:pt x="0" y="0"/>
                </a:moveTo>
                <a:lnTo>
                  <a:pt x="8615995" y="0"/>
                </a:lnTo>
                <a:lnTo>
                  <a:pt x="8615995" y="4921887"/>
                </a:lnTo>
                <a:lnTo>
                  <a:pt x="0" y="4921887"/>
                </a:lnTo>
                <a:lnTo>
                  <a:pt x="0" y="0"/>
                </a:lnTo>
                <a:close/>
              </a:path>
            </a:pathLst>
          </a:custGeom>
          <a:blipFill rotWithShape="1">
            <a:blip r:embed="rId3">
              <a:alphaModFix/>
            </a:blip>
            <a:stretch>
              <a:fillRect b="0" l="0" r="0" t="0"/>
            </a:stretch>
          </a:blipFill>
          <a:ln>
            <a:noFill/>
          </a:ln>
        </p:spPr>
      </p:sp>
      <p:grpSp>
        <p:nvGrpSpPr>
          <p:cNvPr id="242" name="Google Shape;242;g33c7ba08bff_0_150"/>
          <p:cNvGrpSpPr/>
          <p:nvPr/>
        </p:nvGrpSpPr>
        <p:grpSpPr>
          <a:xfrm>
            <a:off x="6280175" y="1515700"/>
            <a:ext cx="5758978" cy="3826603"/>
            <a:chOff x="0" y="0"/>
            <a:chExt cx="11547981" cy="6562516"/>
          </a:xfrm>
        </p:grpSpPr>
        <p:sp>
          <p:nvSpPr>
            <p:cNvPr id="243" name="Google Shape;243;g33c7ba08bff_0_150"/>
            <p:cNvSpPr/>
            <p:nvPr/>
          </p:nvSpPr>
          <p:spPr>
            <a:xfrm>
              <a:off x="0" y="0"/>
              <a:ext cx="11547981" cy="6562516"/>
            </a:xfrm>
            <a:custGeom>
              <a:rect b="b" l="l" r="r" t="t"/>
              <a:pathLst>
                <a:path extrusionOk="0" h="6562516" w="11547981">
                  <a:moveTo>
                    <a:pt x="0" y="0"/>
                  </a:moveTo>
                  <a:lnTo>
                    <a:pt x="11547981" y="0"/>
                  </a:lnTo>
                  <a:lnTo>
                    <a:pt x="11547981" y="6562516"/>
                  </a:lnTo>
                  <a:lnTo>
                    <a:pt x="0" y="6562516"/>
                  </a:lnTo>
                  <a:lnTo>
                    <a:pt x="0" y="0"/>
                  </a:lnTo>
                  <a:close/>
                </a:path>
              </a:pathLst>
            </a:custGeom>
            <a:blipFill rotWithShape="1">
              <a:blip r:embed="rId4">
                <a:alphaModFix/>
              </a:blip>
              <a:stretch>
                <a:fillRect b="-127785" l="0" r="0" t="0"/>
              </a:stretch>
            </a:blipFill>
            <a:ln>
              <a:noFill/>
            </a:ln>
          </p:spPr>
        </p:sp>
        <p:sp>
          <p:nvSpPr>
            <p:cNvPr id="244" name="Google Shape;244;g33c7ba08bff_0_150"/>
            <p:cNvSpPr/>
            <p:nvPr/>
          </p:nvSpPr>
          <p:spPr>
            <a:xfrm>
              <a:off x="8482671" y="979314"/>
              <a:ext cx="143021" cy="154349"/>
            </a:xfrm>
            <a:custGeom>
              <a:rect b="b" l="l" r="r" t="t"/>
              <a:pathLst>
                <a:path extrusionOk="0" h="138430" w="128270">
                  <a:moveTo>
                    <a:pt x="119380" y="138430"/>
                  </a:moveTo>
                  <a:cubicBezTo>
                    <a:pt x="31750" y="68580"/>
                    <a:pt x="0" y="22860"/>
                    <a:pt x="2540" y="8890"/>
                  </a:cubicBezTo>
                  <a:cubicBezTo>
                    <a:pt x="2540" y="5080"/>
                    <a:pt x="7620" y="0"/>
                    <a:pt x="11430" y="1270"/>
                  </a:cubicBezTo>
                  <a:cubicBezTo>
                    <a:pt x="21590" y="2540"/>
                    <a:pt x="41910" y="60960"/>
                    <a:pt x="62230" y="82550"/>
                  </a:cubicBezTo>
                  <a:cubicBezTo>
                    <a:pt x="81280" y="102870"/>
                    <a:pt x="127000" y="119380"/>
                    <a:pt x="128270" y="128270"/>
                  </a:cubicBezTo>
                  <a:cubicBezTo>
                    <a:pt x="128270" y="132080"/>
                    <a:pt x="119380" y="138430"/>
                    <a:pt x="119380" y="138430"/>
                  </a:cubicBezTo>
                </a:path>
              </a:pathLst>
            </a:custGeom>
            <a:solidFill>
              <a:srgbClr val="0500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g33c7ba08bff_0_150"/>
            <p:cNvSpPr/>
            <p:nvPr/>
          </p:nvSpPr>
          <p:spPr>
            <a:xfrm>
              <a:off x="8663816" y="1127910"/>
              <a:ext cx="121780" cy="49562"/>
            </a:xfrm>
            <a:custGeom>
              <a:rect b="b" l="l" r="r" t="t"/>
              <a:pathLst>
                <a:path extrusionOk="0" h="44450" w="109220">
                  <a:moveTo>
                    <a:pt x="5080" y="0"/>
                  </a:moveTo>
                  <a:cubicBezTo>
                    <a:pt x="109220" y="29210"/>
                    <a:pt x="104140" y="38100"/>
                    <a:pt x="104140" y="38100"/>
                  </a:cubicBezTo>
                  <a:cubicBezTo>
                    <a:pt x="104140" y="38100"/>
                    <a:pt x="106680" y="25400"/>
                    <a:pt x="106680" y="25400"/>
                  </a:cubicBezTo>
                  <a:cubicBezTo>
                    <a:pt x="106680" y="25400"/>
                    <a:pt x="109220" y="35560"/>
                    <a:pt x="105410" y="38100"/>
                  </a:cubicBezTo>
                  <a:cubicBezTo>
                    <a:pt x="95250" y="44450"/>
                    <a:pt x="8890" y="22860"/>
                    <a:pt x="2540" y="12700"/>
                  </a:cubicBezTo>
                  <a:cubicBezTo>
                    <a:pt x="0" y="8890"/>
                    <a:pt x="5080" y="0"/>
                    <a:pt x="5080" y="0"/>
                  </a:cubicBezTo>
                </a:path>
              </a:pathLst>
            </a:custGeom>
            <a:solidFill>
              <a:srgbClr val="0500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g33c7ba08bff_0_150"/>
            <p:cNvSpPr/>
            <p:nvPr/>
          </p:nvSpPr>
          <p:spPr>
            <a:xfrm>
              <a:off x="325495" y="717503"/>
              <a:ext cx="532435" cy="634390"/>
            </a:xfrm>
            <a:custGeom>
              <a:rect b="b" l="l" r="r" t="t"/>
              <a:pathLst>
                <a:path extrusionOk="0" h="568960" w="477520">
                  <a:moveTo>
                    <a:pt x="195580" y="568960"/>
                  </a:moveTo>
                  <a:cubicBezTo>
                    <a:pt x="36830" y="566420"/>
                    <a:pt x="20320" y="562610"/>
                    <a:pt x="11430" y="554990"/>
                  </a:cubicBezTo>
                  <a:cubicBezTo>
                    <a:pt x="5080" y="549910"/>
                    <a:pt x="0" y="542290"/>
                    <a:pt x="0" y="535940"/>
                  </a:cubicBezTo>
                  <a:cubicBezTo>
                    <a:pt x="1270" y="529590"/>
                    <a:pt x="7620" y="521970"/>
                    <a:pt x="16510" y="515620"/>
                  </a:cubicBezTo>
                  <a:cubicBezTo>
                    <a:pt x="29210" y="506730"/>
                    <a:pt x="55880" y="513080"/>
                    <a:pt x="78740" y="496570"/>
                  </a:cubicBezTo>
                  <a:cubicBezTo>
                    <a:pt x="124460" y="464820"/>
                    <a:pt x="190500" y="349250"/>
                    <a:pt x="237490" y="280670"/>
                  </a:cubicBezTo>
                  <a:cubicBezTo>
                    <a:pt x="279400" y="220980"/>
                    <a:pt x="331470" y="161290"/>
                    <a:pt x="346710" y="110490"/>
                  </a:cubicBezTo>
                  <a:cubicBezTo>
                    <a:pt x="358140" y="74930"/>
                    <a:pt x="340360" y="25400"/>
                    <a:pt x="349250" y="11430"/>
                  </a:cubicBezTo>
                  <a:cubicBezTo>
                    <a:pt x="353060" y="5080"/>
                    <a:pt x="359410" y="0"/>
                    <a:pt x="365760" y="2540"/>
                  </a:cubicBezTo>
                  <a:cubicBezTo>
                    <a:pt x="387350" y="7620"/>
                    <a:pt x="477520" y="139700"/>
                    <a:pt x="466090" y="162560"/>
                  </a:cubicBezTo>
                  <a:cubicBezTo>
                    <a:pt x="459740" y="176530"/>
                    <a:pt x="425450" y="157480"/>
                    <a:pt x="402590" y="171450"/>
                  </a:cubicBezTo>
                  <a:cubicBezTo>
                    <a:pt x="347980" y="207010"/>
                    <a:pt x="208280" y="482600"/>
                    <a:pt x="203200" y="480060"/>
                  </a:cubicBezTo>
                  <a:cubicBezTo>
                    <a:pt x="200660" y="477520"/>
                    <a:pt x="228600" y="416560"/>
                    <a:pt x="250190" y="377190"/>
                  </a:cubicBezTo>
                  <a:cubicBezTo>
                    <a:pt x="281940" y="321310"/>
                    <a:pt x="354330" y="214630"/>
                    <a:pt x="381000" y="179070"/>
                  </a:cubicBezTo>
                  <a:cubicBezTo>
                    <a:pt x="392430" y="163830"/>
                    <a:pt x="394970" y="154940"/>
                    <a:pt x="406400" y="149860"/>
                  </a:cubicBezTo>
                  <a:cubicBezTo>
                    <a:pt x="419100" y="144780"/>
                    <a:pt x="453390" y="162560"/>
                    <a:pt x="457200" y="156210"/>
                  </a:cubicBezTo>
                  <a:cubicBezTo>
                    <a:pt x="461010" y="149860"/>
                    <a:pt x="421640" y="119380"/>
                    <a:pt x="406400" y="97790"/>
                  </a:cubicBezTo>
                  <a:cubicBezTo>
                    <a:pt x="389890" y="72390"/>
                    <a:pt x="368300" y="11430"/>
                    <a:pt x="361950" y="13970"/>
                  </a:cubicBezTo>
                  <a:cubicBezTo>
                    <a:pt x="356870" y="15240"/>
                    <a:pt x="370840" y="57150"/>
                    <a:pt x="367030" y="82550"/>
                  </a:cubicBezTo>
                  <a:cubicBezTo>
                    <a:pt x="360680" y="113030"/>
                    <a:pt x="342900" y="142240"/>
                    <a:pt x="318770" y="182880"/>
                  </a:cubicBezTo>
                  <a:cubicBezTo>
                    <a:pt x="273050" y="261620"/>
                    <a:pt x="149860" y="457200"/>
                    <a:pt x="88900" y="504190"/>
                  </a:cubicBezTo>
                  <a:cubicBezTo>
                    <a:pt x="60960" y="525780"/>
                    <a:pt x="16510" y="523240"/>
                    <a:pt x="15240" y="533400"/>
                  </a:cubicBezTo>
                  <a:cubicBezTo>
                    <a:pt x="13970" y="541020"/>
                    <a:pt x="36830" y="552450"/>
                    <a:pt x="54610" y="557530"/>
                  </a:cubicBezTo>
                  <a:cubicBezTo>
                    <a:pt x="87630" y="565150"/>
                    <a:pt x="185420" y="544830"/>
                    <a:pt x="195580" y="556260"/>
                  </a:cubicBezTo>
                  <a:cubicBezTo>
                    <a:pt x="199390" y="558800"/>
                    <a:pt x="195580" y="568960"/>
                    <a:pt x="195580" y="568960"/>
                  </a:cubicBezTo>
                </a:path>
              </a:pathLst>
            </a:custGeom>
            <a:solidFill>
              <a:srgbClr val="0500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g33c7ba08bff_0_150"/>
            <p:cNvSpPr/>
            <p:nvPr/>
          </p:nvSpPr>
          <p:spPr>
            <a:xfrm>
              <a:off x="220770" y="813736"/>
              <a:ext cx="287458" cy="269050"/>
            </a:xfrm>
            <a:custGeom>
              <a:rect b="b" l="l" r="r" t="t"/>
              <a:pathLst>
                <a:path extrusionOk="0" h="241300" w="257810">
                  <a:moveTo>
                    <a:pt x="165100" y="3810"/>
                  </a:moveTo>
                  <a:cubicBezTo>
                    <a:pt x="179070" y="170180"/>
                    <a:pt x="227330" y="167640"/>
                    <a:pt x="241300" y="181610"/>
                  </a:cubicBezTo>
                  <a:cubicBezTo>
                    <a:pt x="250190" y="189230"/>
                    <a:pt x="257810" y="201930"/>
                    <a:pt x="254000" y="208280"/>
                  </a:cubicBezTo>
                  <a:cubicBezTo>
                    <a:pt x="242570" y="228600"/>
                    <a:pt x="60960" y="241300"/>
                    <a:pt x="24130" y="228600"/>
                  </a:cubicBezTo>
                  <a:cubicBezTo>
                    <a:pt x="10160" y="223520"/>
                    <a:pt x="1270" y="212090"/>
                    <a:pt x="0" y="204470"/>
                  </a:cubicBezTo>
                  <a:cubicBezTo>
                    <a:pt x="0" y="198120"/>
                    <a:pt x="7620" y="190500"/>
                    <a:pt x="16510" y="186690"/>
                  </a:cubicBezTo>
                  <a:cubicBezTo>
                    <a:pt x="29210" y="179070"/>
                    <a:pt x="72390" y="170180"/>
                    <a:pt x="80010" y="175260"/>
                  </a:cubicBezTo>
                  <a:cubicBezTo>
                    <a:pt x="83820" y="177800"/>
                    <a:pt x="85090" y="184150"/>
                    <a:pt x="82550" y="187960"/>
                  </a:cubicBezTo>
                  <a:cubicBezTo>
                    <a:pt x="76200" y="195580"/>
                    <a:pt x="30480" y="191770"/>
                    <a:pt x="20320" y="198120"/>
                  </a:cubicBezTo>
                  <a:cubicBezTo>
                    <a:pt x="15240" y="201930"/>
                    <a:pt x="12700" y="207010"/>
                    <a:pt x="12700" y="210820"/>
                  </a:cubicBezTo>
                  <a:cubicBezTo>
                    <a:pt x="13970" y="213360"/>
                    <a:pt x="17780" y="214630"/>
                    <a:pt x="24130" y="215900"/>
                  </a:cubicBezTo>
                  <a:cubicBezTo>
                    <a:pt x="52070" y="220980"/>
                    <a:pt x="238760" y="223520"/>
                    <a:pt x="242570" y="207010"/>
                  </a:cubicBezTo>
                  <a:cubicBezTo>
                    <a:pt x="246380" y="195580"/>
                    <a:pt x="168910" y="181610"/>
                    <a:pt x="153670" y="152400"/>
                  </a:cubicBezTo>
                  <a:cubicBezTo>
                    <a:pt x="133350" y="118110"/>
                    <a:pt x="142240" y="15240"/>
                    <a:pt x="152400" y="3810"/>
                  </a:cubicBezTo>
                  <a:cubicBezTo>
                    <a:pt x="156210" y="0"/>
                    <a:pt x="165100" y="3810"/>
                    <a:pt x="165100" y="3810"/>
                  </a:cubicBezTo>
                </a:path>
              </a:pathLst>
            </a:custGeom>
            <a:solidFill>
              <a:srgbClr val="0500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g33c7ba08bff_0_150"/>
            <p:cNvSpPr/>
            <p:nvPr/>
          </p:nvSpPr>
          <p:spPr>
            <a:xfrm>
              <a:off x="268887" y="506639"/>
              <a:ext cx="407822" cy="320027"/>
            </a:xfrm>
            <a:custGeom>
              <a:rect b="b" l="l" r="r" t="t"/>
              <a:pathLst>
                <a:path extrusionOk="0" h="287020" w="365760">
                  <a:moveTo>
                    <a:pt x="199390" y="271780"/>
                  </a:moveTo>
                  <a:cubicBezTo>
                    <a:pt x="339090" y="160020"/>
                    <a:pt x="342900" y="151130"/>
                    <a:pt x="346710" y="137160"/>
                  </a:cubicBezTo>
                  <a:cubicBezTo>
                    <a:pt x="350520" y="121920"/>
                    <a:pt x="354330" y="100330"/>
                    <a:pt x="347980" y="85090"/>
                  </a:cubicBezTo>
                  <a:cubicBezTo>
                    <a:pt x="339090" y="67310"/>
                    <a:pt x="313690" y="48260"/>
                    <a:pt x="292100" y="38100"/>
                  </a:cubicBezTo>
                  <a:cubicBezTo>
                    <a:pt x="269240" y="26670"/>
                    <a:pt x="245110" y="25400"/>
                    <a:pt x="213360" y="22860"/>
                  </a:cubicBezTo>
                  <a:cubicBezTo>
                    <a:pt x="165100" y="17780"/>
                    <a:pt x="52070" y="8890"/>
                    <a:pt x="26670" y="21590"/>
                  </a:cubicBezTo>
                  <a:cubicBezTo>
                    <a:pt x="17780" y="25400"/>
                    <a:pt x="12700" y="31750"/>
                    <a:pt x="13970" y="36830"/>
                  </a:cubicBezTo>
                  <a:cubicBezTo>
                    <a:pt x="15240" y="41910"/>
                    <a:pt x="41910" y="41910"/>
                    <a:pt x="44450" y="46990"/>
                  </a:cubicBezTo>
                  <a:cubicBezTo>
                    <a:pt x="44450" y="49530"/>
                    <a:pt x="38100" y="58420"/>
                    <a:pt x="38100" y="58420"/>
                  </a:cubicBezTo>
                  <a:cubicBezTo>
                    <a:pt x="38100" y="58420"/>
                    <a:pt x="43180" y="46990"/>
                    <a:pt x="43180" y="46990"/>
                  </a:cubicBezTo>
                  <a:cubicBezTo>
                    <a:pt x="43180" y="46990"/>
                    <a:pt x="41910" y="57150"/>
                    <a:pt x="38100" y="58420"/>
                  </a:cubicBezTo>
                  <a:cubicBezTo>
                    <a:pt x="33020" y="60960"/>
                    <a:pt x="2540" y="44450"/>
                    <a:pt x="1270" y="34290"/>
                  </a:cubicBezTo>
                  <a:cubicBezTo>
                    <a:pt x="0" y="27940"/>
                    <a:pt x="6350" y="16510"/>
                    <a:pt x="16510" y="11430"/>
                  </a:cubicBezTo>
                  <a:cubicBezTo>
                    <a:pt x="35560" y="0"/>
                    <a:pt x="88900" y="3810"/>
                    <a:pt x="130810" y="5080"/>
                  </a:cubicBezTo>
                  <a:cubicBezTo>
                    <a:pt x="177800" y="6350"/>
                    <a:pt x="248920" y="11430"/>
                    <a:pt x="284480" y="21590"/>
                  </a:cubicBezTo>
                  <a:cubicBezTo>
                    <a:pt x="304800" y="27940"/>
                    <a:pt x="317500" y="34290"/>
                    <a:pt x="330200" y="44450"/>
                  </a:cubicBezTo>
                  <a:cubicBezTo>
                    <a:pt x="342900" y="54610"/>
                    <a:pt x="354330" y="67310"/>
                    <a:pt x="359410" y="82550"/>
                  </a:cubicBezTo>
                  <a:cubicBezTo>
                    <a:pt x="365760" y="99060"/>
                    <a:pt x="363220" y="123190"/>
                    <a:pt x="358140" y="139700"/>
                  </a:cubicBezTo>
                  <a:cubicBezTo>
                    <a:pt x="354330" y="156210"/>
                    <a:pt x="349250" y="168910"/>
                    <a:pt x="336550" y="184150"/>
                  </a:cubicBezTo>
                  <a:cubicBezTo>
                    <a:pt x="313690" y="212090"/>
                    <a:pt x="250190" y="262890"/>
                    <a:pt x="224790" y="275590"/>
                  </a:cubicBezTo>
                  <a:cubicBezTo>
                    <a:pt x="213360" y="281940"/>
                    <a:pt x="200660" y="287020"/>
                    <a:pt x="198120" y="284480"/>
                  </a:cubicBezTo>
                  <a:cubicBezTo>
                    <a:pt x="195580" y="281940"/>
                    <a:pt x="199390" y="271780"/>
                    <a:pt x="199390" y="271780"/>
                  </a:cubicBezTo>
                </a:path>
              </a:pathLst>
            </a:custGeom>
            <a:solidFill>
              <a:srgbClr val="0500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g33c7ba08bff_0_150"/>
            <p:cNvSpPr/>
            <p:nvPr/>
          </p:nvSpPr>
          <p:spPr>
            <a:xfrm>
              <a:off x="314173" y="577399"/>
              <a:ext cx="32569" cy="352596"/>
            </a:xfrm>
            <a:custGeom>
              <a:rect b="b" l="l" r="r" t="t"/>
              <a:pathLst>
                <a:path extrusionOk="0" h="316230" w="29210">
                  <a:moveTo>
                    <a:pt x="29210" y="3810"/>
                  </a:moveTo>
                  <a:cubicBezTo>
                    <a:pt x="29210" y="316230"/>
                    <a:pt x="0" y="21590"/>
                    <a:pt x="16510" y="3810"/>
                  </a:cubicBezTo>
                  <a:cubicBezTo>
                    <a:pt x="19050" y="0"/>
                    <a:pt x="29210" y="3810"/>
                    <a:pt x="29210" y="3810"/>
                  </a:cubicBezTo>
                </a:path>
              </a:pathLst>
            </a:custGeom>
            <a:solidFill>
              <a:srgbClr val="0500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g33c7ba08bff_0_150"/>
            <p:cNvSpPr/>
            <p:nvPr/>
          </p:nvSpPr>
          <p:spPr>
            <a:xfrm>
              <a:off x="430219" y="827889"/>
              <a:ext cx="167094" cy="239312"/>
            </a:xfrm>
            <a:custGeom>
              <a:rect b="b" l="l" r="r" t="t"/>
              <a:pathLst>
                <a:path extrusionOk="0" h="214630" w="149860">
                  <a:moveTo>
                    <a:pt x="133350" y="214630"/>
                  </a:moveTo>
                  <a:cubicBezTo>
                    <a:pt x="80010" y="107950"/>
                    <a:pt x="0" y="26670"/>
                    <a:pt x="2540" y="8890"/>
                  </a:cubicBezTo>
                  <a:cubicBezTo>
                    <a:pt x="3810" y="5080"/>
                    <a:pt x="13970" y="2540"/>
                    <a:pt x="13970" y="2540"/>
                  </a:cubicBezTo>
                  <a:cubicBezTo>
                    <a:pt x="13970" y="1270"/>
                    <a:pt x="2540" y="8890"/>
                    <a:pt x="2540" y="7620"/>
                  </a:cubicBezTo>
                  <a:cubicBezTo>
                    <a:pt x="2540" y="7620"/>
                    <a:pt x="7620" y="0"/>
                    <a:pt x="11430" y="0"/>
                  </a:cubicBezTo>
                  <a:cubicBezTo>
                    <a:pt x="19050" y="1270"/>
                    <a:pt x="31750" y="19050"/>
                    <a:pt x="43180" y="34290"/>
                  </a:cubicBezTo>
                  <a:cubicBezTo>
                    <a:pt x="63500" y="59690"/>
                    <a:pt x="96520" y="109220"/>
                    <a:pt x="114300" y="140970"/>
                  </a:cubicBezTo>
                  <a:cubicBezTo>
                    <a:pt x="128270" y="166370"/>
                    <a:pt x="149860" y="203200"/>
                    <a:pt x="146050" y="210820"/>
                  </a:cubicBezTo>
                  <a:cubicBezTo>
                    <a:pt x="144780" y="214630"/>
                    <a:pt x="133350" y="214630"/>
                    <a:pt x="133350" y="214630"/>
                  </a:cubicBezTo>
                </a:path>
              </a:pathLst>
            </a:custGeom>
            <a:solidFill>
              <a:srgbClr val="0500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g33c7ba08bff_0_150"/>
            <p:cNvSpPr/>
            <p:nvPr/>
          </p:nvSpPr>
          <p:spPr>
            <a:xfrm>
              <a:off x="500979" y="789678"/>
              <a:ext cx="134525" cy="203911"/>
            </a:xfrm>
            <a:custGeom>
              <a:rect b="b" l="l" r="r" t="t"/>
              <a:pathLst>
                <a:path extrusionOk="0" h="182880" w="120650">
                  <a:moveTo>
                    <a:pt x="105410" y="182880"/>
                  </a:moveTo>
                  <a:cubicBezTo>
                    <a:pt x="0" y="1270"/>
                    <a:pt x="10160" y="0"/>
                    <a:pt x="10160" y="1270"/>
                  </a:cubicBezTo>
                  <a:cubicBezTo>
                    <a:pt x="10160" y="1270"/>
                    <a:pt x="0" y="7620"/>
                    <a:pt x="0" y="7620"/>
                  </a:cubicBezTo>
                  <a:cubicBezTo>
                    <a:pt x="0" y="7620"/>
                    <a:pt x="6350" y="0"/>
                    <a:pt x="10160" y="0"/>
                  </a:cubicBezTo>
                  <a:cubicBezTo>
                    <a:pt x="17780" y="2540"/>
                    <a:pt x="24130" y="22860"/>
                    <a:pt x="34290" y="39370"/>
                  </a:cubicBezTo>
                  <a:cubicBezTo>
                    <a:pt x="53340" y="71120"/>
                    <a:pt x="120650" y="160020"/>
                    <a:pt x="116840" y="176530"/>
                  </a:cubicBezTo>
                  <a:cubicBezTo>
                    <a:pt x="115570" y="181610"/>
                    <a:pt x="105410" y="182880"/>
                    <a:pt x="105410" y="182880"/>
                  </a:cubicBezTo>
                </a:path>
              </a:pathLst>
            </a:custGeom>
            <a:solidFill>
              <a:srgbClr val="0500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g33c7ba08bff_0_150"/>
            <p:cNvSpPr/>
            <p:nvPr/>
          </p:nvSpPr>
          <p:spPr>
            <a:xfrm>
              <a:off x="628346" y="1052905"/>
              <a:ext cx="290290" cy="318611"/>
            </a:xfrm>
            <a:custGeom>
              <a:rect b="b" l="l" r="r" t="t"/>
              <a:pathLst>
                <a:path extrusionOk="0" h="285750" w="260350">
                  <a:moveTo>
                    <a:pt x="39370" y="1270"/>
                  </a:moveTo>
                  <a:cubicBezTo>
                    <a:pt x="185420" y="213360"/>
                    <a:pt x="252730" y="215900"/>
                    <a:pt x="257810" y="231140"/>
                  </a:cubicBezTo>
                  <a:cubicBezTo>
                    <a:pt x="260350" y="238760"/>
                    <a:pt x="252730" y="248920"/>
                    <a:pt x="242570" y="256540"/>
                  </a:cubicBezTo>
                  <a:cubicBezTo>
                    <a:pt x="219710" y="271780"/>
                    <a:pt x="134620" y="280670"/>
                    <a:pt x="95250" y="281940"/>
                  </a:cubicBezTo>
                  <a:cubicBezTo>
                    <a:pt x="69850" y="281940"/>
                    <a:pt x="39370" y="285750"/>
                    <a:pt x="31750" y="274320"/>
                  </a:cubicBezTo>
                  <a:cubicBezTo>
                    <a:pt x="24130" y="262890"/>
                    <a:pt x="55880" y="234950"/>
                    <a:pt x="55880" y="209550"/>
                  </a:cubicBezTo>
                  <a:cubicBezTo>
                    <a:pt x="54610" y="172720"/>
                    <a:pt x="0" y="76200"/>
                    <a:pt x="2540" y="74930"/>
                  </a:cubicBezTo>
                  <a:cubicBezTo>
                    <a:pt x="5080" y="73660"/>
                    <a:pt x="62230" y="172720"/>
                    <a:pt x="67310" y="204470"/>
                  </a:cubicBezTo>
                  <a:cubicBezTo>
                    <a:pt x="69850" y="222250"/>
                    <a:pt x="67310" y="236220"/>
                    <a:pt x="62230" y="247650"/>
                  </a:cubicBezTo>
                  <a:cubicBezTo>
                    <a:pt x="57150" y="256540"/>
                    <a:pt x="39370" y="262890"/>
                    <a:pt x="40640" y="266700"/>
                  </a:cubicBezTo>
                  <a:cubicBezTo>
                    <a:pt x="45720" y="276860"/>
                    <a:pt x="243840" y="257810"/>
                    <a:pt x="246380" y="241300"/>
                  </a:cubicBezTo>
                  <a:cubicBezTo>
                    <a:pt x="247650" y="228600"/>
                    <a:pt x="171450" y="217170"/>
                    <a:pt x="140970" y="190500"/>
                  </a:cubicBezTo>
                  <a:cubicBezTo>
                    <a:pt x="102870" y="157480"/>
                    <a:pt x="63500" y="85090"/>
                    <a:pt x="45720" y="50800"/>
                  </a:cubicBezTo>
                  <a:cubicBezTo>
                    <a:pt x="35560" y="31750"/>
                    <a:pt x="22860" y="10160"/>
                    <a:pt x="26670" y="3810"/>
                  </a:cubicBezTo>
                  <a:cubicBezTo>
                    <a:pt x="29210" y="0"/>
                    <a:pt x="39370" y="1270"/>
                    <a:pt x="39370" y="1270"/>
                  </a:cubicBezTo>
                </a:path>
              </a:pathLst>
            </a:custGeom>
            <a:solidFill>
              <a:srgbClr val="0500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g33c7ba08bff_0_150"/>
            <p:cNvSpPr/>
            <p:nvPr/>
          </p:nvSpPr>
          <p:spPr>
            <a:xfrm>
              <a:off x="7531661" y="1688326"/>
              <a:ext cx="567836" cy="682536"/>
            </a:xfrm>
            <a:custGeom>
              <a:rect b="b" l="l" r="r" t="t"/>
              <a:pathLst>
                <a:path extrusionOk="0" h="612140" w="509270">
                  <a:moveTo>
                    <a:pt x="3810" y="0"/>
                  </a:moveTo>
                  <a:cubicBezTo>
                    <a:pt x="287020" y="119380"/>
                    <a:pt x="302260" y="129540"/>
                    <a:pt x="322580" y="146050"/>
                  </a:cubicBezTo>
                  <a:cubicBezTo>
                    <a:pt x="341630" y="162560"/>
                    <a:pt x="358140" y="179070"/>
                    <a:pt x="375920" y="204470"/>
                  </a:cubicBezTo>
                  <a:cubicBezTo>
                    <a:pt x="403860" y="240030"/>
                    <a:pt x="439420" y="288290"/>
                    <a:pt x="459740" y="344170"/>
                  </a:cubicBezTo>
                  <a:cubicBezTo>
                    <a:pt x="486410" y="416560"/>
                    <a:pt x="509270" y="608330"/>
                    <a:pt x="502920" y="610870"/>
                  </a:cubicBezTo>
                  <a:cubicBezTo>
                    <a:pt x="499110" y="612140"/>
                    <a:pt x="478790" y="558800"/>
                    <a:pt x="469900" y="524510"/>
                  </a:cubicBezTo>
                  <a:cubicBezTo>
                    <a:pt x="457200" y="476250"/>
                    <a:pt x="466090" y="398780"/>
                    <a:pt x="447040" y="345440"/>
                  </a:cubicBezTo>
                  <a:cubicBezTo>
                    <a:pt x="429260" y="294640"/>
                    <a:pt x="392430" y="246380"/>
                    <a:pt x="367030" y="212090"/>
                  </a:cubicBezTo>
                  <a:cubicBezTo>
                    <a:pt x="349250" y="187960"/>
                    <a:pt x="334010" y="172720"/>
                    <a:pt x="314960" y="156210"/>
                  </a:cubicBezTo>
                  <a:cubicBezTo>
                    <a:pt x="295910" y="139700"/>
                    <a:pt x="280670" y="130810"/>
                    <a:pt x="251460" y="115570"/>
                  </a:cubicBezTo>
                  <a:cubicBezTo>
                    <a:pt x="196850" y="86360"/>
                    <a:pt x="15240" y="34290"/>
                    <a:pt x="2540" y="12700"/>
                  </a:cubicBezTo>
                  <a:cubicBezTo>
                    <a:pt x="0" y="7620"/>
                    <a:pt x="3810" y="0"/>
                    <a:pt x="3810" y="0"/>
                  </a:cubicBezTo>
                </a:path>
              </a:pathLst>
            </a:custGeom>
            <a:solidFill>
              <a:srgbClr val="3329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g33c7ba08bff_0_150"/>
            <p:cNvSpPr/>
            <p:nvPr/>
          </p:nvSpPr>
          <p:spPr>
            <a:xfrm>
              <a:off x="3545061" y="1606245"/>
              <a:ext cx="753339" cy="644303"/>
            </a:xfrm>
            <a:custGeom>
              <a:rect b="b" l="l" r="r" t="t"/>
              <a:pathLst>
                <a:path extrusionOk="0" h="577850" w="675640">
                  <a:moveTo>
                    <a:pt x="670560" y="15240"/>
                  </a:moveTo>
                  <a:cubicBezTo>
                    <a:pt x="481330" y="64770"/>
                    <a:pt x="435610" y="78740"/>
                    <a:pt x="375920" y="110490"/>
                  </a:cubicBezTo>
                  <a:cubicBezTo>
                    <a:pt x="285750" y="160020"/>
                    <a:pt x="106680" y="289560"/>
                    <a:pt x="54610" y="335280"/>
                  </a:cubicBezTo>
                  <a:cubicBezTo>
                    <a:pt x="35560" y="351790"/>
                    <a:pt x="26670" y="359410"/>
                    <a:pt x="20320" y="373380"/>
                  </a:cubicBezTo>
                  <a:cubicBezTo>
                    <a:pt x="13970" y="384810"/>
                    <a:pt x="11430" y="393700"/>
                    <a:pt x="13970" y="408940"/>
                  </a:cubicBezTo>
                  <a:cubicBezTo>
                    <a:pt x="16510" y="435610"/>
                    <a:pt x="54610" y="486410"/>
                    <a:pt x="59690" y="518160"/>
                  </a:cubicBezTo>
                  <a:cubicBezTo>
                    <a:pt x="63500" y="539750"/>
                    <a:pt x="60960" y="576580"/>
                    <a:pt x="55880" y="576580"/>
                  </a:cubicBezTo>
                  <a:cubicBezTo>
                    <a:pt x="48260" y="577850"/>
                    <a:pt x="3810" y="445770"/>
                    <a:pt x="1270" y="408940"/>
                  </a:cubicBezTo>
                  <a:cubicBezTo>
                    <a:pt x="0" y="392430"/>
                    <a:pt x="1270" y="383540"/>
                    <a:pt x="6350" y="370840"/>
                  </a:cubicBezTo>
                  <a:cubicBezTo>
                    <a:pt x="12700" y="356870"/>
                    <a:pt x="22860" y="346710"/>
                    <a:pt x="43180" y="328930"/>
                  </a:cubicBezTo>
                  <a:cubicBezTo>
                    <a:pt x="96520" y="279400"/>
                    <a:pt x="271780" y="151130"/>
                    <a:pt x="373380" y="99060"/>
                  </a:cubicBezTo>
                  <a:cubicBezTo>
                    <a:pt x="448310" y="58420"/>
                    <a:pt x="533400" y="34290"/>
                    <a:pt x="584200" y="17780"/>
                  </a:cubicBezTo>
                  <a:cubicBezTo>
                    <a:pt x="612140" y="10160"/>
                    <a:pt x="635000" y="3810"/>
                    <a:pt x="651510" y="2540"/>
                  </a:cubicBezTo>
                  <a:cubicBezTo>
                    <a:pt x="661670" y="1270"/>
                    <a:pt x="671830" y="0"/>
                    <a:pt x="674370" y="3810"/>
                  </a:cubicBezTo>
                  <a:cubicBezTo>
                    <a:pt x="675640" y="6350"/>
                    <a:pt x="670560" y="15240"/>
                    <a:pt x="670560" y="15240"/>
                  </a:cubicBezTo>
                </a:path>
              </a:pathLst>
            </a:custGeom>
            <a:solidFill>
              <a:srgbClr val="3329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g33c7ba08bff_0_150"/>
            <p:cNvSpPr/>
            <p:nvPr/>
          </p:nvSpPr>
          <p:spPr>
            <a:xfrm>
              <a:off x="241998" y="1035922"/>
              <a:ext cx="191167" cy="26905"/>
            </a:xfrm>
            <a:custGeom>
              <a:rect b="b" l="l" r="r" t="t"/>
              <a:pathLst>
                <a:path extrusionOk="0" h="24130" w="171450">
                  <a:moveTo>
                    <a:pt x="2540" y="0"/>
                  </a:moveTo>
                  <a:cubicBezTo>
                    <a:pt x="171450" y="2540"/>
                    <a:pt x="15240" y="24130"/>
                    <a:pt x="2540" y="12700"/>
                  </a:cubicBezTo>
                  <a:cubicBezTo>
                    <a:pt x="0" y="8890"/>
                    <a:pt x="2540" y="0"/>
                    <a:pt x="2540" y="0"/>
                  </a:cubicBezTo>
                </a:path>
              </a:pathLst>
            </a:custGeom>
            <a:solidFill>
              <a:srgbClr val="0500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g33c7ba08bff_0_150"/>
            <p:cNvSpPr/>
            <p:nvPr/>
          </p:nvSpPr>
          <p:spPr>
            <a:xfrm>
              <a:off x="387763" y="564662"/>
              <a:ext cx="199663" cy="218072"/>
            </a:xfrm>
            <a:custGeom>
              <a:rect b="b" l="l" r="r" t="t"/>
              <a:pathLst>
                <a:path extrusionOk="0" h="195580" w="179070">
                  <a:moveTo>
                    <a:pt x="17780" y="179070"/>
                  </a:moveTo>
                  <a:cubicBezTo>
                    <a:pt x="125730" y="130810"/>
                    <a:pt x="157480" y="104140"/>
                    <a:pt x="165100" y="85090"/>
                  </a:cubicBezTo>
                  <a:cubicBezTo>
                    <a:pt x="170180" y="73660"/>
                    <a:pt x="168910" y="59690"/>
                    <a:pt x="162560" y="50800"/>
                  </a:cubicBezTo>
                  <a:cubicBezTo>
                    <a:pt x="157480" y="39370"/>
                    <a:pt x="143510" y="30480"/>
                    <a:pt x="127000" y="26670"/>
                  </a:cubicBezTo>
                  <a:cubicBezTo>
                    <a:pt x="102870" y="19050"/>
                    <a:pt x="45720" y="10160"/>
                    <a:pt x="25400" y="29210"/>
                  </a:cubicBezTo>
                  <a:cubicBezTo>
                    <a:pt x="1270" y="53340"/>
                    <a:pt x="16510" y="187960"/>
                    <a:pt x="16510" y="187960"/>
                  </a:cubicBezTo>
                  <a:cubicBezTo>
                    <a:pt x="16510" y="187960"/>
                    <a:pt x="0" y="43180"/>
                    <a:pt x="24130" y="17780"/>
                  </a:cubicBezTo>
                  <a:cubicBezTo>
                    <a:pt x="40640" y="0"/>
                    <a:pt x="82550" y="7620"/>
                    <a:pt x="105410" y="8890"/>
                  </a:cubicBezTo>
                  <a:cubicBezTo>
                    <a:pt x="120650" y="10160"/>
                    <a:pt x="134620" y="13970"/>
                    <a:pt x="146050" y="20320"/>
                  </a:cubicBezTo>
                  <a:cubicBezTo>
                    <a:pt x="156210" y="26670"/>
                    <a:pt x="167640" y="33020"/>
                    <a:pt x="172720" y="43180"/>
                  </a:cubicBezTo>
                  <a:cubicBezTo>
                    <a:pt x="179070" y="53340"/>
                    <a:pt x="179070" y="69850"/>
                    <a:pt x="177800" y="81280"/>
                  </a:cubicBezTo>
                  <a:cubicBezTo>
                    <a:pt x="176530" y="91440"/>
                    <a:pt x="176530" y="100330"/>
                    <a:pt x="170180" y="109220"/>
                  </a:cubicBezTo>
                  <a:cubicBezTo>
                    <a:pt x="160020" y="125730"/>
                    <a:pt x="129540" y="144780"/>
                    <a:pt x="105410" y="158750"/>
                  </a:cubicBezTo>
                  <a:cubicBezTo>
                    <a:pt x="80010" y="172720"/>
                    <a:pt x="30480" y="195580"/>
                    <a:pt x="21590" y="190500"/>
                  </a:cubicBezTo>
                  <a:cubicBezTo>
                    <a:pt x="17780" y="189230"/>
                    <a:pt x="17780" y="179070"/>
                    <a:pt x="17780" y="179070"/>
                  </a:cubicBezTo>
                </a:path>
              </a:pathLst>
            </a:custGeom>
            <a:solidFill>
              <a:srgbClr val="0500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g33c7ba08bff_0_150"/>
            <p:cNvSpPr/>
            <p:nvPr/>
          </p:nvSpPr>
          <p:spPr>
            <a:xfrm>
              <a:off x="382103" y="554756"/>
              <a:ext cx="219488" cy="244977"/>
            </a:xfrm>
            <a:custGeom>
              <a:rect b="b" l="l" r="r" t="t"/>
              <a:pathLst>
                <a:path extrusionOk="0" h="219710" w="196850">
                  <a:moveTo>
                    <a:pt x="35560" y="203200"/>
                  </a:moveTo>
                  <a:cubicBezTo>
                    <a:pt x="118110" y="165100"/>
                    <a:pt x="139700" y="142240"/>
                    <a:pt x="153670" y="124460"/>
                  </a:cubicBezTo>
                  <a:cubicBezTo>
                    <a:pt x="165100" y="110490"/>
                    <a:pt x="175260" y="99060"/>
                    <a:pt x="179070" y="86360"/>
                  </a:cubicBezTo>
                  <a:cubicBezTo>
                    <a:pt x="181610" y="74930"/>
                    <a:pt x="181610" y="64770"/>
                    <a:pt x="179070" y="54610"/>
                  </a:cubicBezTo>
                  <a:cubicBezTo>
                    <a:pt x="177800" y="44450"/>
                    <a:pt x="173990" y="33020"/>
                    <a:pt x="166370" y="27940"/>
                  </a:cubicBezTo>
                  <a:cubicBezTo>
                    <a:pt x="160020" y="21590"/>
                    <a:pt x="151130" y="21590"/>
                    <a:pt x="138430" y="20320"/>
                  </a:cubicBezTo>
                  <a:cubicBezTo>
                    <a:pt x="114300" y="16510"/>
                    <a:pt x="54610" y="10160"/>
                    <a:pt x="33020" y="21590"/>
                  </a:cubicBezTo>
                  <a:cubicBezTo>
                    <a:pt x="21590" y="26670"/>
                    <a:pt x="16510" y="49530"/>
                    <a:pt x="10160" y="50800"/>
                  </a:cubicBezTo>
                  <a:cubicBezTo>
                    <a:pt x="7620" y="50800"/>
                    <a:pt x="1270" y="43180"/>
                    <a:pt x="1270" y="43180"/>
                  </a:cubicBezTo>
                  <a:cubicBezTo>
                    <a:pt x="1270" y="43180"/>
                    <a:pt x="11430" y="49530"/>
                    <a:pt x="11430" y="49530"/>
                  </a:cubicBezTo>
                  <a:cubicBezTo>
                    <a:pt x="11430" y="49530"/>
                    <a:pt x="1270" y="46990"/>
                    <a:pt x="1270" y="43180"/>
                  </a:cubicBezTo>
                  <a:cubicBezTo>
                    <a:pt x="0" y="36830"/>
                    <a:pt x="15240" y="16510"/>
                    <a:pt x="30480" y="8890"/>
                  </a:cubicBezTo>
                  <a:cubicBezTo>
                    <a:pt x="50800" y="0"/>
                    <a:pt x="92710" y="3810"/>
                    <a:pt x="119380" y="6350"/>
                  </a:cubicBezTo>
                  <a:cubicBezTo>
                    <a:pt x="142240" y="10160"/>
                    <a:pt x="170180" y="11430"/>
                    <a:pt x="181610" y="25400"/>
                  </a:cubicBezTo>
                  <a:cubicBezTo>
                    <a:pt x="193040" y="39370"/>
                    <a:pt x="196850" y="68580"/>
                    <a:pt x="190500" y="91440"/>
                  </a:cubicBezTo>
                  <a:cubicBezTo>
                    <a:pt x="180340" y="123190"/>
                    <a:pt x="133350" y="168910"/>
                    <a:pt x="105410" y="189230"/>
                  </a:cubicBezTo>
                  <a:cubicBezTo>
                    <a:pt x="83820" y="204470"/>
                    <a:pt x="52070" y="219710"/>
                    <a:pt x="41910" y="215900"/>
                  </a:cubicBezTo>
                  <a:cubicBezTo>
                    <a:pt x="38100" y="214630"/>
                    <a:pt x="35560" y="203200"/>
                    <a:pt x="35560" y="203200"/>
                  </a:cubicBezTo>
                </a:path>
              </a:pathLst>
            </a:custGeom>
            <a:solidFill>
              <a:srgbClr val="0500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g33c7ba08bff_0_150"/>
            <p:cNvSpPr/>
            <p:nvPr/>
          </p:nvSpPr>
          <p:spPr>
            <a:xfrm>
              <a:off x="284454" y="536359"/>
              <a:ext cx="82131" cy="158598"/>
            </a:xfrm>
            <a:custGeom>
              <a:rect b="b" l="l" r="r" t="t"/>
              <a:pathLst>
                <a:path extrusionOk="0" h="142240" w="73660">
                  <a:moveTo>
                    <a:pt x="8890" y="0"/>
                  </a:moveTo>
                  <a:cubicBezTo>
                    <a:pt x="73660" y="67310"/>
                    <a:pt x="59690" y="142240"/>
                    <a:pt x="58420" y="142240"/>
                  </a:cubicBezTo>
                  <a:cubicBezTo>
                    <a:pt x="55880" y="142240"/>
                    <a:pt x="63500" y="67310"/>
                    <a:pt x="50800" y="44450"/>
                  </a:cubicBezTo>
                  <a:cubicBezTo>
                    <a:pt x="40640" y="26670"/>
                    <a:pt x="1270" y="17780"/>
                    <a:pt x="0" y="10160"/>
                  </a:cubicBezTo>
                  <a:cubicBezTo>
                    <a:pt x="0" y="6350"/>
                    <a:pt x="8890" y="0"/>
                    <a:pt x="8890" y="0"/>
                  </a:cubicBezTo>
                </a:path>
              </a:pathLst>
            </a:custGeom>
            <a:solidFill>
              <a:srgbClr val="0500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g33c7ba08bff_0_150"/>
            <p:cNvSpPr/>
            <p:nvPr/>
          </p:nvSpPr>
          <p:spPr>
            <a:xfrm>
              <a:off x="288699" y="515130"/>
              <a:ext cx="329940" cy="158598"/>
            </a:xfrm>
            <a:custGeom>
              <a:rect b="b" l="l" r="r" t="t"/>
              <a:pathLst>
                <a:path extrusionOk="0" h="142240" w="295910">
                  <a:moveTo>
                    <a:pt x="33020" y="3810"/>
                  </a:moveTo>
                  <a:cubicBezTo>
                    <a:pt x="125730" y="11430"/>
                    <a:pt x="166370" y="16510"/>
                    <a:pt x="171450" y="25400"/>
                  </a:cubicBezTo>
                  <a:cubicBezTo>
                    <a:pt x="173990" y="29210"/>
                    <a:pt x="172720" y="35560"/>
                    <a:pt x="168910" y="38100"/>
                  </a:cubicBezTo>
                  <a:cubicBezTo>
                    <a:pt x="156210" y="46990"/>
                    <a:pt x="31750" y="17780"/>
                    <a:pt x="31750" y="12700"/>
                  </a:cubicBezTo>
                  <a:cubicBezTo>
                    <a:pt x="33020" y="8890"/>
                    <a:pt x="143510" y="3810"/>
                    <a:pt x="177800" y="8890"/>
                  </a:cubicBezTo>
                  <a:cubicBezTo>
                    <a:pt x="196850" y="11430"/>
                    <a:pt x="213360" y="17780"/>
                    <a:pt x="219710" y="24130"/>
                  </a:cubicBezTo>
                  <a:cubicBezTo>
                    <a:pt x="224790" y="26670"/>
                    <a:pt x="227330" y="33020"/>
                    <a:pt x="226060" y="34290"/>
                  </a:cubicBezTo>
                  <a:cubicBezTo>
                    <a:pt x="224790" y="38100"/>
                    <a:pt x="207010" y="38100"/>
                    <a:pt x="204470" y="34290"/>
                  </a:cubicBezTo>
                  <a:cubicBezTo>
                    <a:pt x="203200" y="33020"/>
                    <a:pt x="207010" y="25400"/>
                    <a:pt x="210820" y="24130"/>
                  </a:cubicBezTo>
                  <a:cubicBezTo>
                    <a:pt x="215900" y="21590"/>
                    <a:pt x="231140" y="29210"/>
                    <a:pt x="242570" y="34290"/>
                  </a:cubicBezTo>
                  <a:cubicBezTo>
                    <a:pt x="257810" y="41910"/>
                    <a:pt x="295910" y="59690"/>
                    <a:pt x="294640" y="67310"/>
                  </a:cubicBezTo>
                  <a:cubicBezTo>
                    <a:pt x="294640" y="71120"/>
                    <a:pt x="281940" y="76200"/>
                    <a:pt x="274320" y="74930"/>
                  </a:cubicBezTo>
                  <a:cubicBezTo>
                    <a:pt x="262890" y="72390"/>
                    <a:pt x="236220" y="48260"/>
                    <a:pt x="237490" y="46990"/>
                  </a:cubicBezTo>
                  <a:cubicBezTo>
                    <a:pt x="238760" y="45720"/>
                    <a:pt x="281940" y="63500"/>
                    <a:pt x="284480" y="71120"/>
                  </a:cubicBezTo>
                  <a:cubicBezTo>
                    <a:pt x="285750" y="76200"/>
                    <a:pt x="281940" y="83820"/>
                    <a:pt x="278130" y="85090"/>
                  </a:cubicBezTo>
                  <a:cubicBezTo>
                    <a:pt x="271780" y="86360"/>
                    <a:pt x="247650" y="66040"/>
                    <a:pt x="247650" y="66040"/>
                  </a:cubicBezTo>
                  <a:cubicBezTo>
                    <a:pt x="247650" y="66040"/>
                    <a:pt x="275590" y="77470"/>
                    <a:pt x="278130" y="82550"/>
                  </a:cubicBezTo>
                  <a:cubicBezTo>
                    <a:pt x="279400" y="86360"/>
                    <a:pt x="276860" y="92710"/>
                    <a:pt x="273050" y="92710"/>
                  </a:cubicBezTo>
                  <a:cubicBezTo>
                    <a:pt x="265430" y="95250"/>
                    <a:pt x="243840" y="68580"/>
                    <a:pt x="223520" y="62230"/>
                  </a:cubicBezTo>
                  <a:cubicBezTo>
                    <a:pt x="195580" y="54610"/>
                    <a:pt x="140970" y="54610"/>
                    <a:pt x="118110" y="59690"/>
                  </a:cubicBezTo>
                  <a:cubicBezTo>
                    <a:pt x="106680" y="62230"/>
                    <a:pt x="100330" y="64770"/>
                    <a:pt x="92710" y="72390"/>
                  </a:cubicBezTo>
                  <a:cubicBezTo>
                    <a:pt x="83820" y="82550"/>
                    <a:pt x="78740" y="121920"/>
                    <a:pt x="73660" y="120650"/>
                  </a:cubicBezTo>
                  <a:cubicBezTo>
                    <a:pt x="66040" y="120650"/>
                    <a:pt x="77470" y="34290"/>
                    <a:pt x="60960" y="20320"/>
                  </a:cubicBezTo>
                  <a:cubicBezTo>
                    <a:pt x="50800" y="11430"/>
                    <a:pt x="16510" y="27940"/>
                    <a:pt x="10160" y="22860"/>
                  </a:cubicBezTo>
                  <a:cubicBezTo>
                    <a:pt x="6350" y="20320"/>
                    <a:pt x="5080" y="13970"/>
                    <a:pt x="7620" y="11430"/>
                  </a:cubicBezTo>
                  <a:cubicBezTo>
                    <a:pt x="12700" y="6350"/>
                    <a:pt x="78740" y="12700"/>
                    <a:pt x="92710" y="31750"/>
                  </a:cubicBezTo>
                  <a:cubicBezTo>
                    <a:pt x="109220" y="52070"/>
                    <a:pt x="88900" y="140970"/>
                    <a:pt x="88900" y="140970"/>
                  </a:cubicBezTo>
                  <a:cubicBezTo>
                    <a:pt x="88900" y="140970"/>
                    <a:pt x="83820" y="104140"/>
                    <a:pt x="88900" y="88900"/>
                  </a:cubicBezTo>
                  <a:cubicBezTo>
                    <a:pt x="93980" y="73660"/>
                    <a:pt x="119380" y="53340"/>
                    <a:pt x="116840" y="49530"/>
                  </a:cubicBezTo>
                  <a:cubicBezTo>
                    <a:pt x="115570" y="48260"/>
                    <a:pt x="105410" y="50800"/>
                    <a:pt x="105410" y="52070"/>
                  </a:cubicBezTo>
                  <a:cubicBezTo>
                    <a:pt x="105410" y="52070"/>
                    <a:pt x="115570" y="50800"/>
                    <a:pt x="118110" y="54610"/>
                  </a:cubicBezTo>
                  <a:cubicBezTo>
                    <a:pt x="123190" y="64770"/>
                    <a:pt x="95250" y="142240"/>
                    <a:pt x="90170" y="140970"/>
                  </a:cubicBezTo>
                  <a:cubicBezTo>
                    <a:pt x="83820" y="140970"/>
                    <a:pt x="100330" y="59690"/>
                    <a:pt x="83820" y="40640"/>
                  </a:cubicBezTo>
                  <a:cubicBezTo>
                    <a:pt x="68580" y="22860"/>
                    <a:pt x="10160" y="31750"/>
                    <a:pt x="2540" y="22860"/>
                  </a:cubicBezTo>
                  <a:cubicBezTo>
                    <a:pt x="0" y="19050"/>
                    <a:pt x="1270" y="13970"/>
                    <a:pt x="5080" y="10160"/>
                  </a:cubicBezTo>
                  <a:cubicBezTo>
                    <a:pt x="11430" y="3810"/>
                    <a:pt x="58420" y="0"/>
                    <a:pt x="71120" y="12700"/>
                  </a:cubicBezTo>
                  <a:cubicBezTo>
                    <a:pt x="87630" y="29210"/>
                    <a:pt x="69850" y="120650"/>
                    <a:pt x="73660" y="120650"/>
                  </a:cubicBezTo>
                  <a:cubicBezTo>
                    <a:pt x="74930" y="121920"/>
                    <a:pt x="74930" y="74930"/>
                    <a:pt x="83820" y="63500"/>
                  </a:cubicBezTo>
                  <a:cubicBezTo>
                    <a:pt x="90170" y="54610"/>
                    <a:pt x="97790" y="50800"/>
                    <a:pt x="110490" y="48260"/>
                  </a:cubicBezTo>
                  <a:cubicBezTo>
                    <a:pt x="134620" y="41910"/>
                    <a:pt x="196850" y="41910"/>
                    <a:pt x="224790" y="50800"/>
                  </a:cubicBezTo>
                  <a:cubicBezTo>
                    <a:pt x="245110" y="55880"/>
                    <a:pt x="266700" y="67310"/>
                    <a:pt x="273050" y="77470"/>
                  </a:cubicBezTo>
                  <a:cubicBezTo>
                    <a:pt x="275590" y="82550"/>
                    <a:pt x="274320" y="92710"/>
                    <a:pt x="271780" y="92710"/>
                  </a:cubicBezTo>
                  <a:cubicBezTo>
                    <a:pt x="267970" y="93980"/>
                    <a:pt x="241300" y="60960"/>
                    <a:pt x="243840" y="58420"/>
                  </a:cubicBezTo>
                  <a:cubicBezTo>
                    <a:pt x="245110" y="55880"/>
                    <a:pt x="276860" y="74930"/>
                    <a:pt x="278130" y="73660"/>
                  </a:cubicBezTo>
                  <a:cubicBezTo>
                    <a:pt x="278130" y="72390"/>
                    <a:pt x="236220" y="50800"/>
                    <a:pt x="236220" y="48260"/>
                  </a:cubicBezTo>
                  <a:cubicBezTo>
                    <a:pt x="237490" y="46990"/>
                    <a:pt x="285750" y="63500"/>
                    <a:pt x="285750" y="62230"/>
                  </a:cubicBezTo>
                  <a:cubicBezTo>
                    <a:pt x="285750" y="62230"/>
                    <a:pt x="208280" y="44450"/>
                    <a:pt x="204470" y="34290"/>
                  </a:cubicBezTo>
                  <a:cubicBezTo>
                    <a:pt x="204470" y="31750"/>
                    <a:pt x="209550" y="24130"/>
                    <a:pt x="212090" y="24130"/>
                  </a:cubicBezTo>
                  <a:cubicBezTo>
                    <a:pt x="213360" y="24130"/>
                    <a:pt x="217170" y="34290"/>
                    <a:pt x="215900" y="35560"/>
                  </a:cubicBezTo>
                  <a:cubicBezTo>
                    <a:pt x="212090" y="39370"/>
                    <a:pt x="179070" y="21590"/>
                    <a:pt x="156210" y="17780"/>
                  </a:cubicBezTo>
                  <a:cubicBezTo>
                    <a:pt x="125730" y="11430"/>
                    <a:pt x="45720" y="11430"/>
                    <a:pt x="45720" y="12700"/>
                  </a:cubicBezTo>
                  <a:cubicBezTo>
                    <a:pt x="45720" y="12700"/>
                    <a:pt x="161290" y="13970"/>
                    <a:pt x="170180" y="25400"/>
                  </a:cubicBezTo>
                  <a:cubicBezTo>
                    <a:pt x="172720" y="29210"/>
                    <a:pt x="172720" y="35560"/>
                    <a:pt x="168910" y="38100"/>
                  </a:cubicBezTo>
                  <a:cubicBezTo>
                    <a:pt x="157480" y="46990"/>
                    <a:pt x="40640" y="27940"/>
                    <a:pt x="30480" y="16510"/>
                  </a:cubicBezTo>
                  <a:cubicBezTo>
                    <a:pt x="27940" y="12700"/>
                    <a:pt x="33020" y="3810"/>
                    <a:pt x="33020" y="3810"/>
                  </a:cubicBezTo>
                </a:path>
              </a:pathLst>
            </a:custGeom>
            <a:solidFill>
              <a:srgbClr val="0500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g33c7ba08bff_0_150"/>
            <p:cNvSpPr/>
            <p:nvPr/>
          </p:nvSpPr>
          <p:spPr>
            <a:xfrm>
              <a:off x="370780" y="697690"/>
              <a:ext cx="261969" cy="373837"/>
            </a:xfrm>
            <a:custGeom>
              <a:rect b="b" l="l" r="r" t="t"/>
              <a:pathLst>
                <a:path extrusionOk="0" h="335280" w="234950">
                  <a:moveTo>
                    <a:pt x="53340" y="83820"/>
                  </a:moveTo>
                  <a:cubicBezTo>
                    <a:pt x="1270" y="77470"/>
                    <a:pt x="0" y="71120"/>
                    <a:pt x="2540" y="67310"/>
                  </a:cubicBezTo>
                  <a:cubicBezTo>
                    <a:pt x="10160" y="57150"/>
                    <a:pt x="90170" y="41910"/>
                    <a:pt x="100330" y="48260"/>
                  </a:cubicBezTo>
                  <a:cubicBezTo>
                    <a:pt x="102870" y="49530"/>
                    <a:pt x="104140" y="54610"/>
                    <a:pt x="102870" y="57150"/>
                  </a:cubicBezTo>
                  <a:cubicBezTo>
                    <a:pt x="99060" y="66040"/>
                    <a:pt x="44450" y="87630"/>
                    <a:pt x="35560" y="83820"/>
                  </a:cubicBezTo>
                  <a:cubicBezTo>
                    <a:pt x="31750" y="82550"/>
                    <a:pt x="29210" y="76200"/>
                    <a:pt x="30480" y="72390"/>
                  </a:cubicBezTo>
                  <a:cubicBezTo>
                    <a:pt x="36830" y="59690"/>
                    <a:pt x="135890" y="26670"/>
                    <a:pt x="140970" y="34290"/>
                  </a:cubicBezTo>
                  <a:cubicBezTo>
                    <a:pt x="146050" y="40640"/>
                    <a:pt x="105410" y="88900"/>
                    <a:pt x="97790" y="87630"/>
                  </a:cubicBezTo>
                  <a:cubicBezTo>
                    <a:pt x="93980" y="87630"/>
                    <a:pt x="90170" y="81280"/>
                    <a:pt x="91440" y="77470"/>
                  </a:cubicBezTo>
                  <a:cubicBezTo>
                    <a:pt x="93980" y="63500"/>
                    <a:pt x="171450" y="8890"/>
                    <a:pt x="184150" y="10160"/>
                  </a:cubicBezTo>
                  <a:cubicBezTo>
                    <a:pt x="189230" y="11430"/>
                    <a:pt x="191770" y="16510"/>
                    <a:pt x="191770" y="20320"/>
                  </a:cubicBezTo>
                  <a:cubicBezTo>
                    <a:pt x="190500" y="30480"/>
                    <a:pt x="143510" y="64770"/>
                    <a:pt x="133350" y="62230"/>
                  </a:cubicBezTo>
                  <a:cubicBezTo>
                    <a:pt x="129540" y="62230"/>
                    <a:pt x="125730" y="55880"/>
                    <a:pt x="125730" y="52070"/>
                  </a:cubicBezTo>
                  <a:cubicBezTo>
                    <a:pt x="128270" y="40640"/>
                    <a:pt x="208280" y="0"/>
                    <a:pt x="209550" y="2540"/>
                  </a:cubicBezTo>
                  <a:cubicBezTo>
                    <a:pt x="210820" y="5080"/>
                    <a:pt x="132080" y="78740"/>
                    <a:pt x="116840" y="80010"/>
                  </a:cubicBezTo>
                  <a:cubicBezTo>
                    <a:pt x="113030" y="80010"/>
                    <a:pt x="107950" y="76200"/>
                    <a:pt x="107950" y="73660"/>
                  </a:cubicBezTo>
                  <a:cubicBezTo>
                    <a:pt x="107950" y="63500"/>
                    <a:pt x="204470" y="5080"/>
                    <a:pt x="207010" y="8890"/>
                  </a:cubicBezTo>
                  <a:cubicBezTo>
                    <a:pt x="209550" y="11430"/>
                    <a:pt x="137160" y="55880"/>
                    <a:pt x="130810" y="86360"/>
                  </a:cubicBezTo>
                  <a:cubicBezTo>
                    <a:pt x="123190" y="116840"/>
                    <a:pt x="176530" y="190500"/>
                    <a:pt x="170180" y="195580"/>
                  </a:cubicBezTo>
                  <a:cubicBezTo>
                    <a:pt x="167640" y="196850"/>
                    <a:pt x="160020" y="193040"/>
                    <a:pt x="154940" y="186690"/>
                  </a:cubicBezTo>
                  <a:cubicBezTo>
                    <a:pt x="142240" y="172720"/>
                    <a:pt x="116840" y="109220"/>
                    <a:pt x="121920" y="100330"/>
                  </a:cubicBezTo>
                  <a:cubicBezTo>
                    <a:pt x="123190" y="96520"/>
                    <a:pt x="129540" y="95250"/>
                    <a:pt x="133350" y="97790"/>
                  </a:cubicBezTo>
                  <a:cubicBezTo>
                    <a:pt x="147320" y="105410"/>
                    <a:pt x="190500" y="223520"/>
                    <a:pt x="184150" y="227330"/>
                  </a:cubicBezTo>
                  <a:cubicBezTo>
                    <a:pt x="181610" y="228600"/>
                    <a:pt x="166370" y="213360"/>
                    <a:pt x="156210" y="199390"/>
                  </a:cubicBezTo>
                  <a:cubicBezTo>
                    <a:pt x="138430" y="176530"/>
                    <a:pt x="96520" y="101600"/>
                    <a:pt x="101600" y="88900"/>
                  </a:cubicBezTo>
                  <a:cubicBezTo>
                    <a:pt x="102870" y="85090"/>
                    <a:pt x="109220" y="82550"/>
                    <a:pt x="113030" y="83820"/>
                  </a:cubicBezTo>
                  <a:cubicBezTo>
                    <a:pt x="123190" y="86360"/>
                    <a:pt x="139700" y="121920"/>
                    <a:pt x="153670" y="142240"/>
                  </a:cubicBezTo>
                  <a:cubicBezTo>
                    <a:pt x="166370" y="163830"/>
                    <a:pt x="193040" y="199390"/>
                    <a:pt x="191770" y="210820"/>
                  </a:cubicBezTo>
                  <a:cubicBezTo>
                    <a:pt x="190500" y="214630"/>
                    <a:pt x="185420" y="219710"/>
                    <a:pt x="182880" y="218440"/>
                  </a:cubicBezTo>
                  <a:cubicBezTo>
                    <a:pt x="171450" y="217170"/>
                    <a:pt x="129540" y="130810"/>
                    <a:pt x="132080" y="115570"/>
                  </a:cubicBezTo>
                  <a:cubicBezTo>
                    <a:pt x="133350" y="110490"/>
                    <a:pt x="138430" y="106680"/>
                    <a:pt x="142240" y="106680"/>
                  </a:cubicBezTo>
                  <a:cubicBezTo>
                    <a:pt x="158750" y="110490"/>
                    <a:pt x="227330" y="256540"/>
                    <a:pt x="218440" y="269240"/>
                  </a:cubicBezTo>
                  <a:cubicBezTo>
                    <a:pt x="215900" y="273050"/>
                    <a:pt x="207010" y="271780"/>
                    <a:pt x="200660" y="267970"/>
                  </a:cubicBezTo>
                  <a:cubicBezTo>
                    <a:pt x="187960" y="262890"/>
                    <a:pt x="154940" y="224790"/>
                    <a:pt x="156210" y="214630"/>
                  </a:cubicBezTo>
                  <a:cubicBezTo>
                    <a:pt x="156210" y="210820"/>
                    <a:pt x="161290" y="207010"/>
                    <a:pt x="165100" y="207010"/>
                  </a:cubicBezTo>
                  <a:cubicBezTo>
                    <a:pt x="172720" y="208280"/>
                    <a:pt x="182880" y="232410"/>
                    <a:pt x="191770" y="250190"/>
                  </a:cubicBezTo>
                  <a:cubicBezTo>
                    <a:pt x="203200" y="273050"/>
                    <a:pt x="228600" y="334010"/>
                    <a:pt x="227330" y="335280"/>
                  </a:cubicBezTo>
                  <a:cubicBezTo>
                    <a:pt x="227330" y="335280"/>
                    <a:pt x="222250" y="327660"/>
                    <a:pt x="222250" y="325120"/>
                  </a:cubicBezTo>
                  <a:cubicBezTo>
                    <a:pt x="223520" y="323850"/>
                    <a:pt x="233680" y="325120"/>
                    <a:pt x="233680" y="326390"/>
                  </a:cubicBezTo>
                  <a:cubicBezTo>
                    <a:pt x="234950" y="327660"/>
                    <a:pt x="227330" y="334010"/>
                    <a:pt x="223520" y="332740"/>
                  </a:cubicBezTo>
                  <a:cubicBezTo>
                    <a:pt x="208280" y="327660"/>
                    <a:pt x="152400" y="229870"/>
                    <a:pt x="156210" y="214630"/>
                  </a:cubicBezTo>
                  <a:cubicBezTo>
                    <a:pt x="156210" y="210820"/>
                    <a:pt x="161290" y="207010"/>
                    <a:pt x="165100" y="207010"/>
                  </a:cubicBezTo>
                  <a:cubicBezTo>
                    <a:pt x="176530" y="208280"/>
                    <a:pt x="220980" y="260350"/>
                    <a:pt x="218440" y="269240"/>
                  </a:cubicBezTo>
                  <a:cubicBezTo>
                    <a:pt x="218440" y="273050"/>
                    <a:pt x="212090" y="275590"/>
                    <a:pt x="207010" y="274320"/>
                  </a:cubicBezTo>
                  <a:cubicBezTo>
                    <a:pt x="193040" y="267970"/>
                    <a:pt x="160020" y="173990"/>
                    <a:pt x="146050" y="144780"/>
                  </a:cubicBezTo>
                  <a:cubicBezTo>
                    <a:pt x="139700" y="129540"/>
                    <a:pt x="128270" y="116840"/>
                    <a:pt x="130810" y="111760"/>
                  </a:cubicBezTo>
                  <a:cubicBezTo>
                    <a:pt x="132080" y="107950"/>
                    <a:pt x="138430" y="105410"/>
                    <a:pt x="142240" y="106680"/>
                  </a:cubicBezTo>
                  <a:cubicBezTo>
                    <a:pt x="156210" y="113030"/>
                    <a:pt x="194310" y="195580"/>
                    <a:pt x="191770" y="210820"/>
                  </a:cubicBezTo>
                  <a:cubicBezTo>
                    <a:pt x="190500" y="214630"/>
                    <a:pt x="186690" y="219710"/>
                    <a:pt x="182880" y="218440"/>
                  </a:cubicBezTo>
                  <a:cubicBezTo>
                    <a:pt x="168910" y="217170"/>
                    <a:pt x="96520" y="97790"/>
                    <a:pt x="101600" y="88900"/>
                  </a:cubicBezTo>
                  <a:cubicBezTo>
                    <a:pt x="102870" y="86360"/>
                    <a:pt x="111760" y="86360"/>
                    <a:pt x="116840" y="90170"/>
                  </a:cubicBezTo>
                  <a:cubicBezTo>
                    <a:pt x="134620" y="102870"/>
                    <a:pt x="184150" y="227330"/>
                    <a:pt x="184150" y="227330"/>
                  </a:cubicBezTo>
                  <a:cubicBezTo>
                    <a:pt x="185420" y="226060"/>
                    <a:pt x="107950" y="116840"/>
                    <a:pt x="118110" y="80010"/>
                  </a:cubicBezTo>
                  <a:cubicBezTo>
                    <a:pt x="125730" y="48260"/>
                    <a:pt x="207010" y="7620"/>
                    <a:pt x="207010" y="8890"/>
                  </a:cubicBezTo>
                  <a:cubicBezTo>
                    <a:pt x="208280" y="8890"/>
                    <a:pt x="149860" y="68580"/>
                    <a:pt x="130810" y="74930"/>
                  </a:cubicBezTo>
                  <a:cubicBezTo>
                    <a:pt x="121920" y="77470"/>
                    <a:pt x="109220" y="76200"/>
                    <a:pt x="107950" y="73660"/>
                  </a:cubicBezTo>
                  <a:cubicBezTo>
                    <a:pt x="105410" y="66040"/>
                    <a:pt x="208280" y="1270"/>
                    <a:pt x="209550" y="2540"/>
                  </a:cubicBezTo>
                  <a:cubicBezTo>
                    <a:pt x="209550" y="2540"/>
                    <a:pt x="144780" y="64770"/>
                    <a:pt x="133350" y="62230"/>
                  </a:cubicBezTo>
                  <a:cubicBezTo>
                    <a:pt x="129540" y="62230"/>
                    <a:pt x="125730" y="55880"/>
                    <a:pt x="125730" y="52070"/>
                  </a:cubicBezTo>
                  <a:cubicBezTo>
                    <a:pt x="128270" y="41910"/>
                    <a:pt x="173990" y="8890"/>
                    <a:pt x="184150" y="10160"/>
                  </a:cubicBezTo>
                  <a:cubicBezTo>
                    <a:pt x="187960" y="11430"/>
                    <a:pt x="191770" y="16510"/>
                    <a:pt x="191770" y="20320"/>
                  </a:cubicBezTo>
                  <a:cubicBezTo>
                    <a:pt x="189230" y="33020"/>
                    <a:pt x="109220" y="90170"/>
                    <a:pt x="97790" y="87630"/>
                  </a:cubicBezTo>
                  <a:cubicBezTo>
                    <a:pt x="92710" y="86360"/>
                    <a:pt x="90170" y="81280"/>
                    <a:pt x="91440" y="77470"/>
                  </a:cubicBezTo>
                  <a:cubicBezTo>
                    <a:pt x="92710" y="67310"/>
                    <a:pt x="135890" y="31750"/>
                    <a:pt x="140970" y="34290"/>
                  </a:cubicBezTo>
                  <a:cubicBezTo>
                    <a:pt x="143510" y="35560"/>
                    <a:pt x="146050" y="41910"/>
                    <a:pt x="143510" y="45720"/>
                  </a:cubicBezTo>
                  <a:cubicBezTo>
                    <a:pt x="137160" y="57150"/>
                    <a:pt x="77470" y="77470"/>
                    <a:pt x="57150" y="82550"/>
                  </a:cubicBezTo>
                  <a:cubicBezTo>
                    <a:pt x="45720" y="85090"/>
                    <a:pt x="34290" y="87630"/>
                    <a:pt x="30480" y="83820"/>
                  </a:cubicBezTo>
                  <a:cubicBezTo>
                    <a:pt x="27940" y="81280"/>
                    <a:pt x="26670" y="76200"/>
                    <a:pt x="29210" y="72390"/>
                  </a:cubicBezTo>
                  <a:cubicBezTo>
                    <a:pt x="34290" y="64770"/>
                    <a:pt x="95250" y="52070"/>
                    <a:pt x="95250" y="50800"/>
                  </a:cubicBezTo>
                  <a:cubicBezTo>
                    <a:pt x="93980" y="49530"/>
                    <a:pt x="8890" y="66040"/>
                    <a:pt x="8890" y="68580"/>
                  </a:cubicBezTo>
                  <a:cubicBezTo>
                    <a:pt x="8890" y="71120"/>
                    <a:pt x="52070" y="66040"/>
                    <a:pt x="57150" y="72390"/>
                  </a:cubicBezTo>
                  <a:cubicBezTo>
                    <a:pt x="58420" y="74930"/>
                    <a:pt x="53340" y="83820"/>
                    <a:pt x="53340" y="83820"/>
                  </a:cubicBezTo>
                </a:path>
              </a:pathLst>
            </a:custGeom>
            <a:solidFill>
              <a:srgbClr val="0500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g33c7ba08bff_0_150"/>
            <p:cNvSpPr/>
            <p:nvPr/>
          </p:nvSpPr>
          <p:spPr>
            <a:xfrm>
              <a:off x="529282" y="1035922"/>
              <a:ext cx="124612" cy="182670"/>
            </a:xfrm>
            <a:custGeom>
              <a:rect b="b" l="l" r="r" t="t"/>
              <a:pathLst>
                <a:path extrusionOk="0" h="163830" w="111760">
                  <a:moveTo>
                    <a:pt x="60960" y="99060"/>
                  </a:moveTo>
                  <a:cubicBezTo>
                    <a:pt x="49530" y="113030"/>
                    <a:pt x="46990" y="104140"/>
                    <a:pt x="48260" y="96520"/>
                  </a:cubicBezTo>
                  <a:cubicBezTo>
                    <a:pt x="49530" y="77470"/>
                    <a:pt x="88900" y="0"/>
                    <a:pt x="97790" y="0"/>
                  </a:cubicBezTo>
                  <a:cubicBezTo>
                    <a:pt x="100330" y="0"/>
                    <a:pt x="104140" y="7620"/>
                    <a:pt x="102870" y="15240"/>
                  </a:cubicBezTo>
                  <a:cubicBezTo>
                    <a:pt x="101600" y="38100"/>
                    <a:pt x="33020" y="147320"/>
                    <a:pt x="15240" y="152400"/>
                  </a:cubicBezTo>
                  <a:cubicBezTo>
                    <a:pt x="11430" y="154940"/>
                    <a:pt x="5080" y="152400"/>
                    <a:pt x="3810" y="147320"/>
                  </a:cubicBezTo>
                  <a:cubicBezTo>
                    <a:pt x="0" y="133350"/>
                    <a:pt x="105410" y="5080"/>
                    <a:pt x="107950" y="7620"/>
                  </a:cubicBezTo>
                  <a:cubicBezTo>
                    <a:pt x="111760" y="10160"/>
                    <a:pt x="36830" y="161290"/>
                    <a:pt x="22860" y="161290"/>
                  </a:cubicBezTo>
                  <a:cubicBezTo>
                    <a:pt x="19050" y="161290"/>
                    <a:pt x="15240" y="154940"/>
                    <a:pt x="15240" y="148590"/>
                  </a:cubicBezTo>
                  <a:cubicBezTo>
                    <a:pt x="15240" y="133350"/>
                    <a:pt x="52070" y="66040"/>
                    <a:pt x="64770" y="60960"/>
                  </a:cubicBezTo>
                  <a:cubicBezTo>
                    <a:pt x="68580" y="59690"/>
                    <a:pt x="76200" y="64770"/>
                    <a:pt x="76200" y="64770"/>
                  </a:cubicBezTo>
                  <a:cubicBezTo>
                    <a:pt x="76200" y="64770"/>
                    <a:pt x="64770" y="60960"/>
                    <a:pt x="64770" y="62230"/>
                  </a:cubicBezTo>
                  <a:cubicBezTo>
                    <a:pt x="64770" y="62230"/>
                    <a:pt x="74930" y="62230"/>
                    <a:pt x="76200" y="66040"/>
                  </a:cubicBezTo>
                  <a:cubicBezTo>
                    <a:pt x="80010" y="77470"/>
                    <a:pt x="35560" y="157480"/>
                    <a:pt x="21590" y="162560"/>
                  </a:cubicBezTo>
                  <a:cubicBezTo>
                    <a:pt x="17780" y="163830"/>
                    <a:pt x="12700" y="161290"/>
                    <a:pt x="11430" y="157480"/>
                  </a:cubicBezTo>
                  <a:cubicBezTo>
                    <a:pt x="8890" y="152400"/>
                    <a:pt x="17780" y="138430"/>
                    <a:pt x="26670" y="124460"/>
                  </a:cubicBezTo>
                  <a:cubicBezTo>
                    <a:pt x="41910" y="96520"/>
                    <a:pt x="107950" y="7620"/>
                    <a:pt x="109220" y="8890"/>
                  </a:cubicBezTo>
                  <a:cubicBezTo>
                    <a:pt x="111760" y="10160"/>
                    <a:pt x="48260" y="111760"/>
                    <a:pt x="30480" y="135890"/>
                  </a:cubicBezTo>
                  <a:cubicBezTo>
                    <a:pt x="22860" y="146050"/>
                    <a:pt x="16510" y="156210"/>
                    <a:pt x="12700" y="156210"/>
                  </a:cubicBezTo>
                  <a:cubicBezTo>
                    <a:pt x="8890" y="154940"/>
                    <a:pt x="6350" y="148590"/>
                    <a:pt x="6350" y="142240"/>
                  </a:cubicBezTo>
                  <a:cubicBezTo>
                    <a:pt x="8890" y="119380"/>
                    <a:pt x="81280" y="2540"/>
                    <a:pt x="97790" y="0"/>
                  </a:cubicBezTo>
                  <a:cubicBezTo>
                    <a:pt x="101600" y="0"/>
                    <a:pt x="106680" y="2540"/>
                    <a:pt x="107950" y="7620"/>
                  </a:cubicBezTo>
                  <a:cubicBezTo>
                    <a:pt x="110490" y="21590"/>
                    <a:pt x="68580" y="109220"/>
                    <a:pt x="58420" y="110490"/>
                  </a:cubicBezTo>
                  <a:cubicBezTo>
                    <a:pt x="54610" y="110490"/>
                    <a:pt x="46990" y="96520"/>
                    <a:pt x="48260" y="95250"/>
                  </a:cubicBezTo>
                  <a:cubicBezTo>
                    <a:pt x="49530" y="93980"/>
                    <a:pt x="60960" y="99060"/>
                    <a:pt x="60960" y="99060"/>
                  </a:cubicBezTo>
                </a:path>
              </a:pathLst>
            </a:custGeom>
            <a:solidFill>
              <a:srgbClr val="0500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g33c7ba08bff_0_150"/>
            <p:cNvSpPr/>
            <p:nvPr/>
          </p:nvSpPr>
          <p:spPr>
            <a:xfrm>
              <a:off x="349552" y="1294902"/>
              <a:ext cx="107620" cy="43898"/>
            </a:xfrm>
            <a:custGeom>
              <a:rect b="b" l="l" r="r" t="t"/>
              <a:pathLst>
                <a:path extrusionOk="0" h="39370" w="96520">
                  <a:moveTo>
                    <a:pt x="3810" y="15240"/>
                  </a:moveTo>
                  <a:cubicBezTo>
                    <a:pt x="62230" y="19050"/>
                    <a:pt x="11430" y="29210"/>
                    <a:pt x="11430" y="30480"/>
                  </a:cubicBezTo>
                  <a:cubicBezTo>
                    <a:pt x="12700" y="33020"/>
                    <a:pt x="83820" y="12700"/>
                    <a:pt x="91440" y="19050"/>
                  </a:cubicBezTo>
                  <a:cubicBezTo>
                    <a:pt x="93980" y="21590"/>
                    <a:pt x="95250" y="27940"/>
                    <a:pt x="91440" y="31750"/>
                  </a:cubicBezTo>
                  <a:cubicBezTo>
                    <a:pt x="83820" y="39370"/>
                    <a:pt x="5080" y="33020"/>
                    <a:pt x="2540" y="25400"/>
                  </a:cubicBezTo>
                  <a:cubicBezTo>
                    <a:pt x="0" y="20320"/>
                    <a:pt x="11430" y="8890"/>
                    <a:pt x="21590" y="5080"/>
                  </a:cubicBezTo>
                  <a:cubicBezTo>
                    <a:pt x="36830" y="0"/>
                    <a:pt x="88900" y="3810"/>
                    <a:pt x="92710" y="10160"/>
                  </a:cubicBezTo>
                  <a:cubicBezTo>
                    <a:pt x="95250" y="12700"/>
                    <a:pt x="88900" y="20320"/>
                    <a:pt x="87630" y="20320"/>
                  </a:cubicBezTo>
                  <a:cubicBezTo>
                    <a:pt x="87630" y="20320"/>
                    <a:pt x="91440" y="7620"/>
                    <a:pt x="91440" y="7620"/>
                  </a:cubicBezTo>
                  <a:cubicBezTo>
                    <a:pt x="91440" y="8890"/>
                    <a:pt x="92710" y="17780"/>
                    <a:pt x="88900" y="20320"/>
                  </a:cubicBezTo>
                  <a:cubicBezTo>
                    <a:pt x="80010" y="26670"/>
                    <a:pt x="13970" y="20320"/>
                    <a:pt x="13970" y="20320"/>
                  </a:cubicBezTo>
                  <a:cubicBezTo>
                    <a:pt x="13970" y="20320"/>
                    <a:pt x="86360" y="12700"/>
                    <a:pt x="93980" y="19050"/>
                  </a:cubicBezTo>
                  <a:cubicBezTo>
                    <a:pt x="96520" y="21590"/>
                    <a:pt x="96520" y="27940"/>
                    <a:pt x="95250" y="30480"/>
                  </a:cubicBezTo>
                  <a:cubicBezTo>
                    <a:pt x="91440" y="35560"/>
                    <a:pt x="76200" y="38100"/>
                    <a:pt x="63500" y="38100"/>
                  </a:cubicBezTo>
                  <a:cubicBezTo>
                    <a:pt x="46990" y="39370"/>
                    <a:pt x="5080" y="38100"/>
                    <a:pt x="2540" y="31750"/>
                  </a:cubicBezTo>
                  <a:cubicBezTo>
                    <a:pt x="1270" y="27940"/>
                    <a:pt x="8890" y="20320"/>
                    <a:pt x="15240" y="16510"/>
                  </a:cubicBezTo>
                  <a:cubicBezTo>
                    <a:pt x="24130" y="11430"/>
                    <a:pt x="57150" y="10160"/>
                    <a:pt x="58420" y="13970"/>
                  </a:cubicBezTo>
                  <a:cubicBezTo>
                    <a:pt x="59690" y="16510"/>
                    <a:pt x="45720" y="25400"/>
                    <a:pt x="38100" y="27940"/>
                  </a:cubicBezTo>
                  <a:cubicBezTo>
                    <a:pt x="27940" y="31750"/>
                    <a:pt x="6350" y="33020"/>
                    <a:pt x="2540" y="27940"/>
                  </a:cubicBezTo>
                  <a:cubicBezTo>
                    <a:pt x="0" y="25400"/>
                    <a:pt x="3810" y="15240"/>
                    <a:pt x="3810" y="15240"/>
                  </a:cubicBezTo>
                </a:path>
              </a:pathLst>
            </a:custGeom>
            <a:solidFill>
              <a:srgbClr val="0500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g33c7ba08bff_0_150"/>
            <p:cNvSpPr/>
            <p:nvPr/>
          </p:nvSpPr>
          <p:spPr>
            <a:xfrm>
              <a:off x="728824" y="1249616"/>
              <a:ext cx="178422" cy="104788"/>
            </a:xfrm>
            <a:custGeom>
              <a:rect b="b" l="l" r="r" t="t"/>
              <a:pathLst>
                <a:path extrusionOk="0" h="93980" w="160020">
                  <a:moveTo>
                    <a:pt x="96520" y="45720"/>
                  </a:moveTo>
                  <a:cubicBezTo>
                    <a:pt x="73660" y="38100"/>
                    <a:pt x="76200" y="30480"/>
                    <a:pt x="80010" y="29210"/>
                  </a:cubicBezTo>
                  <a:cubicBezTo>
                    <a:pt x="90170" y="25400"/>
                    <a:pt x="149860" y="52070"/>
                    <a:pt x="156210" y="63500"/>
                  </a:cubicBezTo>
                  <a:cubicBezTo>
                    <a:pt x="158750" y="67310"/>
                    <a:pt x="160020" y="71120"/>
                    <a:pt x="156210" y="73660"/>
                  </a:cubicBezTo>
                  <a:cubicBezTo>
                    <a:pt x="148590" y="81280"/>
                    <a:pt x="87630" y="64770"/>
                    <a:pt x="60960" y="68580"/>
                  </a:cubicBezTo>
                  <a:cubicBezTo>
                    <a:pt x="39370" y="72390"/>
                    <a:pt x="10160" y="93980"/>
                    <a:pt x="3810" y="90170"/>
                  </a:cubicBezTo>
                  <a:cubicBezTo>
                    <a:pt x="1270" y="87630"/>
                    <a:pt x="1270" y="81280"/>
                    <a:pt x="3810" y="77470"/>
                  </a:cubicBezTo>
                  <a:cubicBezTo>
                    <a:pt x="13970" y="63500"/>
                    <a:pt x="133350" y="35560"/>
                    <a:pt x="148590" y="41910"/>
                  </a:cubicBezTo>
                  <a:cubicBezTo>
                    <a:pt x="153670" y="43180"/>
                    <a:pt x="156210" y="49530"/>
                    <a:pt x="154940" y="50800"/>
                  </a:cubicBezTo>
                  <a:cubicBezTo>
                    <a:pt x="152400" y="55880"/>
                    <a:pt x="102870" y="53340"/>
                    <a:pt x="85090" y="44450"/>
                  </a:cubicBezTo>
                  <a:cubicBezTo>
                    <a:pt x="68580" y="35560"/>
                    <a:pt x="50800" y="0"/>
                    <a:pt x="46990" y="2540"/>
                  </a:cubicBezTo>
                  <a:cubicBezTo>
                    <a:pt x="45720" y="2540"/>
                    <a:pt x="46990" y="13970"/>
                    <a:pt x="48260" y="13970"/>
                  </a:cubicBezTo>
                  <a:cubicBezTo>
                    <a:pt x="49530" y="13970"/>
                    <a:pt x="49530" y="2540"/>
                    <a:pt x="53340" y="2540"/>
                  </a:cubicBezTo>
                  <a:cubicBezTo>
                    <a:pt x="58420" y="0"/>
                    <a:pt x="73660" y="24130"/>
                    <a:pt x="88900" y="31750"/>
                  </a:cubicBezTo>
                  <a:cubicBezTo>
                    <a:pt x="106680" y="41910"/>
                    <a:pt x="154940" y="44450"/>
                    <a:pt x="154940" y="50800"/>
                  </a:cubicBezTo>
                  <a:cubicBezTo>
                    <a:pt x="154940" y="62230"/>
                    <a:pt x="3810" y="93980"/>
                    <a:pt x="1270" y="88900"/>
                  </a:cubicBezTo>
                  <a:cubicBezTo>
                    <a:pt x="0" y="85090"/>
                    <a:pt x="36830" y="60960"/>
                    <a:pt x="59690" y="55880"/>
                  </a:cubicBezTo>
                  <a:cubicBezTo>
                    <a:pt x="86360" y="49530"/>
                    <a:pt x="148590" y="54610"/>
                    <a:pt x="156210" y="63500"/>
                  </a:cubicBezTo>
                  <a:cubicBezTo>
                    <a:pt x="160020" y="66040"/>
                    <a:pt x="158750" y="72390"/>
                    <a:pt x="156210" y="73660"/>
                  </a:cubicBezTo>
                  <a:cubicBezTo>
                    <a:pt x="148590" y="78740"/>
                    <a:pt x="80010" y="50800"/>
                    <a:pt x="74930" y="40640"/>
                  </a:cubicBezTo>
                  <a:cubicBezTo>
                    <a:pt x="73660" y="36830"/>
                    <a:pt x="76200" y="31750"/>
                    <a:pt x="78740" y="29210"/>
                  </a:cubicBezTo>
                  <a:cubicBezTo>
                    <a:pt x="82550" y="26670"/>
                    <a:pt x="99060" y="30480"/>
                    <a:pt x="101600" y="34290"/>
                  </a:cubicBezTo>
                  <a:cubicBezTo>
                    <a:pt x="102870" y="36830"/>
                    <a:pt x="96520" y="45720"/>
                    <a:pt x="96520" y="45720"/>
                  </a:cubicBezTo>
                </a:path>
              </a:pathLst>
            </a:custGeom>
            <a:solidFill>
              <a:srgbClr val="0500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g33c7ba08bff_0_150"/>
            <p:cNvSpPr/>
            <p:nvPr/>
          </p:nvSpPr>
          <p:spPr>
            <a:xfrm>
              <a:off x="601457" y="999127"/>
              <a:ext cx="103372" cy="177006"/>
            </a:xfrm>
            <a:custGeom>
              <a:rect b="b" l="l" r="r" t="t"/>
              <a:pathLst>
                <a:path extrusionOk="0" h="158750" w="92710">
                  <a:moveTo>
                    <a:pt x="43180" y="50800"/>
                  </a:moveTo>
                  <a:cubicBezTo>
                    <a:pt x="72390" y="140970"/>
                    <a:pt x="67310" y="143510"/>
                    <a:pt x="63500" y="142240"/>
                  </a:cubicBezTo>
                  <a:cubicBezTo>
                    <a:pt x="57150" y="139700"/>
                    <a:pt x="50800" y="119380"/>
                    <a:pt x="44450" y="102870"/>
                  </a:cubicBezTo>
                  <a:cubicBezTo>
                    <a:pt x="34290" y="78740"/>
                    <a:pt x="8890" y="21590"/>
                    <a:pt x="13970" y="10160"/>
                  </a:cubicBezTo>
                  <a:cubicBezTo>
                    <a:pt x="15240" y="5080"/>
                    <a:pt x="20320" y="2540"/>
                    <a:pt x="24130" y="3810"/>
                  </a:cubicBezTo>
                  <a:cubicBezTo>
                    <a:pt x="38100" y="8890"/>
                    <a:pt x="82550" y="135890"/>
                    <a:pt x="77470" y="138430"/>
                  </a:cubicBezTo>
                  <a:cubicBezTo>
                    <a:pt x="74930" y="140970"/>
                    <a:pt x="55880" y="118110"/>
                    <a:pt x="48260" y="105410"/>
                  </a:cubicBezTo>
                  <a:cubicBezTo>
                    <a:pt x="39370" y="91440"/>
                    <a:pt x="26670" y="66040"/>
                    <a:pt x="29210" y="58420"/>
                  </a:cubicBezTo>
                  <a:cubicBezTo>
                    <a:pt x="30480" y="54610"/>
                    <a:pt x="36830" y="50800"/>
                    <a:pt x="39370" y="52070"/>
                  </a:cubicBezTo>
                  <a:cubicBezTo>
                    <a:pt x="45720" y="55880"/>
                    <a:pt x="45720" y="139700"/>
                    <a:pt x="38100" y="140970"/>
                  </a:cubicBezTo>
                  <a:cubicBezTo>
                    <a:pt x="31750" y="143510"/>
                    <a:pt x="0" y="92710"/>
                    <a:pt x="3810" y="86360"/>
                  </a:cubicBezTo>
                  <a:cubicBezTo>
                    <a:pt x="6350" y="83820"/>
                    <a:pt x="16510" y="86360"/>
                    <a:pt x="24130" y="90170"/>
                  </a:cubicBezTo>
                  <a:cubicBezTo>
                    <a:pt x="36830" y="99060"/>
                    <a:pt x="63500" y="157480"/>
                    <a:pt x="66040" y="154940"/>
                  </a:cubicBezTo>
                  <a:cubicBezTo>
                    <a:pt x="69850" y="153670"/>
                    <a:pt x="45720" y="96520"/>
                    <a:pt x="40640" y="69850"/>
                  </a:cubicBezTo>
                  <a:cubicBezTo>
                    <a:pt x="36830" y="46990"/>
                    <a:pt x="30480" y="15240"/>
                    <a:pt x="35560" y="6350"/>
                  </a:cubicBezTo>
                  <a:cubicBezTo>
                    <a:pt x="38100" y="2540"/>
                    <a:pt x="43180" y="0"/>
                    <a:pt x="46990" y="2540"/>
                  </a:cubicBezTo>
                  <a:cubicBezTo>
                    <a:pt x="59690" y="7620"/>
                    <a:pt x="92710" y="123190"/>
                    <a:pt x="85090" y="134620"/>
                  </a:cubicBezTo>
                  <a:cubicBezTo>
                    <a:pt x="82550" y="138430"/>
                    <a:pt x="72390" y="135890"/>
                    <a:pt x="72390" y="137160"/>
                  </a:cubicBezTo>
                  <a:cubicBezTo>
                    <a:pt x="72390" y="137160"/>
                    <a:pt x="83820" y="138430"/>
                    <a:pt x="83820" y="138430"/>
                  </a:cubicBezTo>
                  <a:cubicBezTo>
                    <a:pt x="83820" y="138430"/>
                    <a:pt x="76200" y="139700"/>
                    <a:pt x="72390" y="137160"/>
                  </a:cubicBezTo>
                  <a:cubicBezTo>
                    <a:pt x="64770" y="130810"/>
                    <a:pt x="60960" y="101600"/>
                    <a:pt x="54610" y="81280"/>
                  </a:cubicBezTo>
                  <a:cubicBezTo>
                    <a:pt x="48260" y="58420"/>
                    <a:pt x="31750" y="16510"/>
                    <a:pt x="35560" y="6350"/>
                  </a:cubicBezTo>
                  <a:cubicBezTo>
                    <a:pt x="38100" y="2540"/>
                    <a:pt x="43180" y="0"/>
                    <a:pt x="45720" y="1270"/>
                  </a:cubicBezTo>
                  <a:cubicBezTo>
                    <a:pt x="57150" y="6350"/>
                    <a:pt x="80010" y="148590"/>
                    <a:pt x="67310" y="154940"/>
                  </a:cubicBezTo>
                  <a:cubicBezTo>
                    <a:pt x="58420" y="158750"/>
                    <a:pt x="2540" y="96520"/>
                    <a:pt x="3810" y="86360"/>
                  </a:cubicBezTo>
                  <a:cubicBezTo>
                    <a:pt x="5080" y="83820"/>
                    <a:pt x="11430" y="80010"/>
                    <a:pt x="15240" y="82550"/>
                  </a:cubicBezTo>
                  <a:cubicBezTo>
                    <a:pt x="24130" y="85090"/>
                    <a:pt x="38100" y="140970"/>
                    <a:pt x="38100" y="140970"/>
                  </a:cubicBezTo>
                  <a:cubicBezTo>
                    <a:pt x="38100" y="140970"/>
                    <a:pt x="27940" y="124460"/>
                    <a:pt x="26670" y="113030"/>
                  </a:cubicBezTo>
                  <a:cubicBezTo>
                    <a:pt x="25400" y="96520"/>
                    <a:pt x="31750" y="53340"/>
                    <a:pt x="39370" y="52070"/>
                  </a:cubicBezTo>
                  <a:cubicBezTo>
                    <a:pt x="46990" y="52070"/>
                    <a:pt x="78740" y="138430"/>
                    <a:pt x="77470" y="138430"/>
                  </a:cubicBezTo>
                  <a:cubicBezTo>
                    <a:pt x="74930" y="139700"/>
                    <a:pt x="35560" y="77470"/>
                    <a:pt x="25400" y="53340"/>
                  </a:cubicBezTo>
                  <a:cubicBezTo>
                    <a:pt x="19050" y="36830"/>
                    <a:pt x="10160" y="15240"/>
                    <a:pt x="13970" y="10160"/>
                  </a:cubicBezTo>
                  <a:cubicBezTo>
                    <a:pt x="15240" y="6350"/>
                    <a:pt x="21590" y="3810"/>
                    <a:pt x="25400" y="6350"/>
                  </a:cubicBezTo>
                  <a:cubicBezTo>
                    <a:pt x="39370" y="15240"/>
                    <a:pt x="71120" y="142240"/>
                    <a:pt x="69850" y="143510"/>
                  </a:cubicBezTo>
                  <a:cubicBezTo>
                    <a:pt x="67310" y="144780"/>
                    <a:pt x="36830" y="78740"/>
                    <a:pt x="33020" y="62230"/>
                  </a:cubicBezTo>
                  <a:cubicBezTo>
                    <a:pt x="31750" y="55880"/>
                    <a:pt x="30480" y="49530"/>
                    <a:pt x="31750" y="48260"/>
                  </a:cubicBezTo>
                  <a:cubicBezTo>
                    <a:pt x="34290" y="46990"/>
                    <a:pt x="43180" y="50800"/>
                    <a:pt x="43180" y="50800"/>
                  </a:cubicBezTo>
                </a:path>
              </a:pathLst>
            </a:custGeom>
            <a:solidFill>
              <a:srgbClr val="0500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g33c7ba08bff_0_150"/>
            <p:cNvSpPr/>
            <p:nvPr/>
          </p:nvSpPr>
          <p:spPr>
            <a:xfrm>
              <a:off x="642498" y="1101021"/>
              <a:ext cx="237896" cy="261969"/>
            </a:xfrm>
            <a:custGeom>
              <a:rect b="b" l="l" r="r" t="t"/>
              <a:pathLst>
                <a:path extrusionOk="0" h="234950" w="213360">
                  <a:moveTo>
                    <a:pt x="16510" y="0"/>
                  </a:moveTo>
                  <a:cubicBezTo>
                    <a:pt x="88900" y="127000"/>
                    <a:pt x="113030" y="127000"/>
                    <a:pt x="129540" y="139700"/>
                  </a:cubicBezTo>
                  <a:cubicBezTo>
                    <a:pt x="144780" y="152400"/>
                    <a:pt x="172720" y="181610"/>
                    <a:pt x="168910" y="189230"/>
                  </a:cubicBezTo>
                  <a:cubicBezTo>
                    <a:pt x="163830" y="196850"/>
                    <a:pt x="116840" y="193040"/>
                    <a:pt x="100330" y="184150"/>
                  </a:cubicBezTo>
                  <a:cubicBezTo>
                    <a:pt x="86360" y="176530"/>
                    <a:pt x="77470" y="142240"/>
                    <a:pt x="72390" y="143510"/>
                  </a:cubicBezTo>
                  <a:cubicBezTo>
                    <a:pt x="67310" y="144780"/>
                    <a:pt x="74930" y="175260"/>
                    <a:pt x="69850" y="186690"/>
                  </a:cubicBezTo>
                  <a:cubicBezTo>
                    <a:pt x="64770" y="196850"/>
                    <a:pt x="49530" y="212090"/>
                    <a:pt x="46990" y="210820"/>
                  </a:cubicBezTo>
                  <a:cubicBezTo>
                    <a:pt x="41910" y="208280"/>
                    <a:pt x="60960" y="142240"/>
                    <a:pt x="63500" y="142240"/>
                  </a:cubicBezTo>
                  <a:cubicBezTo>
                    <a:pt x="66040" y="142240"/>
                    <a:pt x="49530" y="189230"/>
                    <a:pt x="60960" y="200660"/>
                  </a:cubicBezTo>
                  <a:cubicBezTo>
                    <a:pt x="78740" y="218440"/>
                    <a:pt x="189230" y="186690"/>
                    <a:pt x="201930" y="196850"/>
                  </a:cubicBezTo>
                  <a:cubicBezTo>
                    <a:pt x="204470" y="199390"/>
                    <a:pt x="205740" y="203200"/>
                    <a:pt x="204470" y="207010"/>
                  </a:cubicBezTo>
                  <a:cubicBezTo>
                    <a:pt x="196850" y="217170"/>
                    <a:pt x="99060" y="222250"/>
                    <a:pt x="72390" y="224790"/>
                  </a:cubicBezTo>
                  <a:cubicBezTo>
                    <a:pt x="62230" y="224790"/>
                    <a:pt x="52070" y="227330"/>
                    <a:pt x="49530" y="223520"/>
                  </a:cubicBezTo>
                  <a:cubicBezTo>
                    <a:pt x="48260" y="220980"/>
                    <a:pt x="48260" y="214630"/>
                    <a:pt x="50800" y="212090"/>
                  </a:cubicBezTo>
                  <a:cubicBezTo>
                    <a:pt x="60960" y="204470"/>
                    <a:pt x="119380" y="220980"/>
                    <a:pt x="144780" y="217170"/>
                  </a:cubicBezTo>
                  <a:cubicBezTo>
                    <a:pt x="165100" y="214630"/>
                    <a:pt x="190500" y="196850"/>
                    <a:pt x="196850" y="200660"/>
                  </a:cubicBezTo>
                  <a:cubicBezTo>
                    <a:pt x="199390" y="203200"/>
                    <a:pt x="199390" y="209550"/>
                    <a:pt x="196850" y="212090"/>
                  </a:cubicBezTo>
                  <a:cubicBezTo>
                    <a:pt x="189230" y="222250"/>
                    <a:pt x="130810" y="232410"/>
                    <a:pt x="102870" y="232410"/>
                  </a:cubicBezTo>
                  <a:cubicBezTo>
                    <a:pt x="82550" y="232410"/>
                    <a:pt x="49530" y="227330"/>
                    <a:pt x="46990" y="220980"/>
                  </a:cubicBezTo>
                  <a:cubicBezTo>
                    <a:pt x="44450" y="217170"/>
                    <a:pt x="52070" y="209550"/>
                    <a:pt x="52070" y="208280"/>
                  </a:cubicBezTo>
                  <a:cubicBezTo>
                    <a:pt x="50800" y="208280"/>
                    <a:pt x="43180" y="215900"/>
                    <a:pt x="44450" y="218440"/>
                  </a:cubicBezTo>
                  <a:cubicBezTo>
                    <a:pt x="48260" y="224790"/>
                    <a:pt x="181610" y="190500"/>
                    <a:pt x="194310" y="200660"/>
                  </a:cubicBezTo>
                  <a:cubicBezTo>
                    <a:pt x="199390" y="203200"/>
                    <a:pt x="199390" y="208280"/>
                    <a:pt x="198120" y="212090"/>
                  </a:cubicBezTo>
                  <a:cubicBezTo>
                    <a:pt x="194310" y="219710"/>
                    <a:pt x="165100" y="227330"/>
                    <a:pt x="144780" y="229870"/>
                  </a:cubicBezTo>
                  <a:cubicBezTo>
                    <a:pt x="121920" y="233680"/>
                    <a:pt x="82550" y="234950"/>
                    <a:pt x="67310" y="228600"/>
                  </a:cubicBezTo>
                  <a:cubicBezTo>
                    <a:pt x="58420" y="224790"/>
                    <a:pt x="48260" y="217170"/>
                    <a:pt x="49530" y="212090"/>
                  </a:cubicBezTo>
                  <a:cubicBezTo>
                    <a:pt x="52070" y="203200"/>
                    <a:pt x="137160" y="194310"/>
                    <a:pt x="166370" y="194310"/>
                  </a:cubicBezTo>
                  <a:cubicBezTo>
                    <a:pt x="185420" y="195580"/>
                    <a:pt x="212090" y="199390"/>
                    <a:pt x="213360" y="203200"/>
                  </a:cubicBezTo>
                  <a:cubicBezTo>
                    <a:pt x="213360" y="207010"/>
                    <a:pt x="157480" y="217170"/>
                    <a:pt x="129540" y="218440"/>
                  </a:cubicBezTo>
                  <a:cubicBezTo>
                    <a:pt x="100330" y="218440"/>
                    <a:pt x="53340" y="219710"/>
                    <a:pt x="43180" y="205740"/>
                  </a:cubicBezTo>
                  <a:cubicBezTo>
                    <a:pt x="35560" y="191770"/>
                    <a:pt x="59690" y="142240"/>
                    <a:pt x="62230" y="142240"/>
                  </a:cubicBezTo>
                  <a:cubicBezTo>
                    <a:pt x="63500" y="143510"/>
                    <a:pt x="53340" y="204470"/>
                    <a:pt x="55880" y="204470"/>
                  </a:cubicBezTo>
                  <a:cubicBezTo>
                    <a:pt x="57150" y="204470"/>
                    <a:pt x="62230" y="146050"/>
                    <a:pt x="72390" y="143510"/>
                  </a:cubicBezTo>
                  <a:cubicBezTo>
                    <a:pt x="81280" y="140970"/>
                    <a:pt x="91440" y="165100"/>
                    <a:pt x="105410" y="172720"/>
                  </a:cubicBezTo>
                  <a:cubicBezTo>
                    <a:pt x="121920" y="181610"/>
                    <a:pt x="167640" y="184150"/>
                    <a:pt x="168910" y="189230"/>
                  </a:cubicBezTo>
                  <a:cubicBezTo>
                    <a:pt x="168910" y="190500"/>
                    <a:pt x="162560" y="195580"/>
                    <a:pt x="158750" y="194310"/>
                  </a:cubicBezTo>
                  <a:cubicBezTo>
                    <a:pt x="151130" y="193040"/>
                    <a:pt x="140970" y="165100"/>
                    <a:pt x="127000" y="153670"/>
                  </a:cubicBezTo>
                  <a:cubicBezTo>
                    <a:pt x="111760" y="140970"/>
                    <a:pt x="83820" y="140970"/>
                    <a:pt x="66040" y="121920"/>
                  </a:cubicBezTo>
                  <a:cubicBezTo>
                    <a:pt x="40640" y="97790"/>
                    <a:pt x="0" y="19050"/>
                    <a:pt x="3810" y="5080"/>
                  </a:cubicBezTo>
                  <a:cubicBezTo>
                    <a:pt x="6350" y="1270"/>
                    <a:pt x="16510" y="0"/>
                    <a:pt x="16510" y="0"/>
                  </a:cubicBezTo>
                </a:path>
              </a:pathLst>
            </a:custGeom>
            <a:solidFill>
              <a:srgbClr val="0500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g33c7ba08bff_0_150"/>
            <p:cNvSpPr/>
            <p:nvPr/>
          </p:nvSpPr>
          <p:spPr>
            <a:xfrm>
              <a:off x="721749" y="721748"/>
              <a:ext cx="120364" cy="182670"/>
            </a:xfrm>
            <a:custGeom>
              <a:rect b="b" l="l" r="r" t="t"/>
              <a:pathLst>
                <a:path extrusionOk="0" h="163830" w="107950">
                  <a:moveTo>
                    <a:pt x="21590" y="76200"/>
                  </a:moveTo>
                  <a:cubicBezTo>
                    <a:pt x="34290" y="31750"/>
                    <a:pt x="54610" y="76200"/>
                    <a:pt x="50800" y="83820"/>
                  </a:cubicBezTo>
                  <a:cubicBezTo>
                    <a:pt x="49530" y="87630"/>
                    <a:pt x="43180" y="90170"/>
                    <a:pt x="39370" y="88900"/>
                  </a:cubicBezTo>
                  <a:cubicBezTo>
                    <a:pt x="30480" y="85090"/>
                    <a:pt x="13970" y="39370"/>
                    <a:pt x="8890" y="24130"/>
                  </a:cubicBezTo>
                  <a:cubicBezTo>
                    <a:pt x="5080" y="15240"/>
                    <a:pt x="1270" y="6350"/>
                    <a:pt x="2540" y="3810"/>
                  </a:cubicBezTo>
                  <a:cubicBezTo>
                    <a:pt x="5080" y="2540"/>
                    <a:pt x="11430" y="5080"/>
                    <a:pt x="16510" y="10160"/>
                  </a:cubicBezTo>
                  <a:cubicBezTo>
                    <a:pt x="29210" y="22860"/>
                    <a:pt x="60960" y="85090"/>
                    <a:pt x="57150" y="96520"/>
                  </a:cubicBezTo>
                  <a:cubicBezTo>
                    <a:pt x="55880" y="100330"/>
                    <a:pt x="48260" y="102870"/>
                    <a:pt x="45720" y="102870"/>
                  </a:cubicBezTo>
                  <a:cubicBezTo>
                    <a:pt x="40640" y="100330"/>
                    <a:pt x="31750" y="80010"/>
                    <a:pt x="33020" y="74930"/>
                  </a:cubicBezTo>
                  <a:cubicBezTo>
                    <a:pt x="34290" y="71120"/>
                    <a:pt x="39370" y="68580"/>
                    <a:pt x="43180" y="68580"/>
                  </a:cubicBezTo>
                  <a:cubicBezTo>
                    <a:pt x="53340" y="72390"/>
                    <a:pt x="71120" y="127000"/>
                    <a:pt x="85090" y="137160"/>
                  </a:cubicBezTo>
                  <a:cubicBezTo>
                    <a:pt x="92710" y="142240"/>
                    <a:pt x="107950" y="139700"/>
                    <a:pt x="107950" y="142240"/>
                  </a:cubicBezTo>
                  <a:cubicBezTo>
                    <a:pt x="107950" y="144780"/>
                    <a:pt x="96520" y="152400"/>
                    <a:pt x="90170" y="152400"/>
                  </a:cubicBezTo>
                  <a:cubicBezTo>
                    <a:pt x="81280" y="153670"/>
                    <a:pt x="58420" y="142240"/>
                    <a:pt x="58420" y="142240"/>
                  </a:cubicBezTo>
                  <a:cubicBezTo>
                    <a:pt x="58420" y="140970"/>
                    <a:pt x="100330" y="152400"/>
                    <a:pt x="100330" y="154940"/>
                  </a:cubicBezTo>
                  <a:cubicBezTo>
                    <a:pt x="100330" y="157480"/>
                    <a:pt x="92710" y="160020"/>
                    <a:pt x="88900" y="158750"/>
                  </a:cubicBezTo>
                  <a:cubicBezTo>
                    <a:pt x="80010" y="153670"/>
                    <a:pt x="62230" y="91440"/>
                    <a:pt x="63500" y="91440"/>
                  </a:cubicBezTo>
                  <a:cubicBezTo>
                    <a:pt x="64770" y="90170"/>
                    <a:pt x="91440" y="130810"/>
                    <a:pt x="88900" y="138430"/>
                  </a:cubicBezTo>
                  <a:cubicBezTo>
                    <a:pt x="87630" y="140970"/>
                    <a:pt x="77470" y="142240"/>
                    <a:pt x="77470" y="142240"/>
                  </a:cubicBezTo>
                  <a:cubicBezTo>
                    <a:pt x="77470" y="142240"/>
                    <a:pt x="88900" y="137160"/>
                    <a:pt x="88900" y="137160"/>
                  </a:cubicBezTo>
                  <a:cubicBezTo>
                    <a:pt x="88900" y="137160"/>
                    <a:pt x="81280" y="144780"/>
                    <a:pt x="78740" y="143510"/>
                  </a:cubicBezTo>
                  <a:cubicBezTo>
                    <a:pt x="71120" y="140970"/>
                    <a:pt x="55880" y="106680"/>
                    <a:pt x="58420" y="99060"/>
                  </a:cubicBezTo>
                  <a:cubicBezTo>
                    <a:pt x="58420" y="95250"/>
                    <a:pt x="64770" y="91440"/>
                    <a:pt x="68580" y="92710"/>
                  </a:cubicBezTo>
                  <a:cubicBezTo>
                    <a:pt x="77470" y="95250"/>
                    <a:pt x="106680" y="148590"/>
                    <a:pt x="100330" y="157480"/>
                  </a:cubicBezTo>
                  <a:cubicBezTo>
                    <a:pt x="95250" y="163830"/>
                    <a:pt x="49530" y="154940"/>
                    <a:pt x="45720" y="146050"/>
                  </a:cubicBezTo>
                  <a:cubicBezTo>
                    <a:pt x="43180" y="140970"/>
                    <a:pt x="50800" y="125730"/>
                    <a:pt x="58420" y="123190"/>
                  </a:cubicBezTo>
                  <a:cubicBezTo>
                    <a:pt x="67310" y="119380"/>
                    <a:pt x="100330" y="137160"/>
                    <a:pt x="100330" y="140970"/>
                  </a:cubicBezTo>
                  <a:cubicBezTo>
                    <a:pt x="100330" y="143510"/>
                    <a:pt x="82550" y="148590"/>
                    <a:pt x="74930" y="144780"/>
                  </a:cubicBezTo>
                  <a:cubicBezTo>
                    <a:pt x="60960" y="138430"/>
                    <a:pt x="33020" y="88900"/>
                    <a:pt x="34290" y="77470"/>
                  </a:cubicBezTo>
                  <a:cubicBezTo>
                    <a:pt x="35560" y="72390"/>
                    <a:pt x="40640" y="68580"/>
                    <a:pt x="43180" y="68580"/>
                  </a:cubicBezTo>
                  <a:cubicBezTo>
                    <a:pt x="48260" y="69850"/>
                    <a:pt x="59690" y="96520"/>
                    <a:pt x="57150" y="100330"/>
                  </a:cubicBezTo>
                  <a:cubicBezTo>
                    <a:pt x="54610" y="101600"/>
                    <a:pt x="45720" y="99060"/>
                    <a:pt x="39370" y="93980"/>
                  </a:cubicBezTo>
                  <a:cubicBezTo>
                    <a:pt x="27940" y="82550"/>
                    <a:pt x="12700" y="38100"/>
                    <a:pt x="6350" y="21590"/>
                  </a:cubicBezTo>
                  <a:cubicBezTo>
                    <a:pt x="3810" y="12700"/>
                    <a:pt x="0" y="5080"/>
                    <a:pt x="1270" y="2540"/>
                  </a:cubicBezTo>
                  <a:cubicBezTo>
                    <a:pt x="3810" y="0"/>
                    <a:pt x="11430" y="0"/>
                    <a:pt x="15240" y="3810"/>
                  </a:cubicBezTo>
                  <a:cubicBezTo>
                    <a:pt x="26670" y="11430"/>
                    <a:pt x="55880" y="77470"/>
                    <a:pt x="50800" y="83820"/>
                  </a:cubicBezTo>
                  <a:cubicBezTo>
                    <a:pt x="48260" y="86360"/>
                    <a:pt x="40640" y="86360"/>
                    <a:pt x="36830" y="82550"/>
                  </a:cubicBezTo>
                  <a:cubicBezTo>
                    <a:pt x="29210" y="76200"/>
                    <a:pt x="30480" y="31750"/>
                    <a:pt x="29210" y="31750"/>
                  </a:cubicBezTo>
                  <a:cubicBezTo>
                    <a:pt x="29210" y="31750"/>
                    <a:pt x="39370" y="71120"/>
                    <a:pt x="34290" y="76200"/>
                  </a:cubicBezTo>
                  <a:cubicBezTo>
                    <a:pt x="31750" y="80010"/>
                    <a:pt x="21590" y="76200"/>
                    <a:pt x="21590" y="76200"/>
                  </a:cubicBezTo>
                </a:path>
              </a:pathLst>
            </a:custGeom>
            <a:solidFill>
              <a:srgbClr val="0500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g33c7ba08bff_0_150"/>
            <p:cNvSpPr/>
            <p:nvPr/>
          </p:nvSpPr>
          <p:spPr>
            <a:xfrm>
              <a:off x="570323" y="806661"/>
              <a:ext cx="171342" cy="286042"/>
            </a:xfrm>
            <a:custGeom>
              <a:rect b="b" l="l" r="r" t="t"/>
              <a:pathLst>
                <a:path extrusionOk="0" h="256540" w="153670">
                  <a:moveTo>
                    <a:pt x="0" y="252730"/>
                  </a:moveTo>
                  <a:cubicBezTo>
                    <a:pt x="68580" y="99060"/>
                    <a:pt x="123190" y="2540"/>
                    <a:pt x="137160" y="1270"/>
                  </a:cubicBezTo>
                  <a:cubicBezTo>
                    <a:pt x="140970" y="0"/>
                    <a:pt x="146050" y="10160"/>
                    <a:pt x="146050" y="10160"/>
                  </a:cubicBezTo>
                  <a:cubicBezTo>
                    <a:pt x="146050" y="10160"/>
                    <a:pt x="135890" y="3810"/>
                    <a:pt x="135890" y="2540"/>
                  </a:cubicBezTo>
                  <a:cubicBezTo>
                    <a:pt x="135890" y="2540"/>
                    <a:pt x="146050" y="2540"/>
                    <a:pt x="147320" y="5080"/>
                  </a:cubicBezTo>
                  <a:cubicBezTo>
                    <a:pt x="153670" y="20320"/>
                    <a:pt x="54610" y="143510"/>
                    <a:pt x="33020" y="190500"/>
                  </a:cubicBezTo>
                  <a:cubicBezTo>
                    <a:pt x="20320" y="217170"/>
                    <a:pt x="21590" y="250190"/>
                    <a:pt x="12700" y="255270"/>
                  </a:cubicBezTo>
                  <a:cubicBezTo>
                    <a:pt x="8890" y="256540"/>
                    <a:pt x="0" y="252730"/>
                    <a:pt x="0" y="252730"/>
                  </a:cubicBezTo>
                </a:path>
              </a:pathLst>
            </a:custGeom>
            <a:solidFill>
              <a:srgbClr val="0500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g33c7ba08bff_0_150"/>
            <p:cNvSpPr/>
            <p:nvPr/>
          </p:nvSpPr>
          <p:spPr>
            <a:xfrm>
              <a:off x="341062" y="1003373"/>
              <a:ext cx="283210" cy="342684"/>
            </a:xfrm>
            <a:custGeom>
              <a:rect b="b" l="l" r="r" t="t"/>
              <a:pathLst>
                <a:path extrusionOk="0" h="307340" w="254000">
                  <a:moveTo>
                    <a:pt x="254000" y="10160"/>
                  </a:moveTo>
                  <a:cubicBezTo>
                    <a:pt x="66040" y="265430"/>
                    <a:pt x="8890" y="267970"/>
                    <a:pt x="10160" y="275590"/>
                  </a:cubicBezTo>
                  <a:cubicBezTo>
                    <a:pt x="11430" y="283210"/>
                    <a:pt x="107950" y="276860"/>
                    <a:pt x="114300" y="285750"/>
                  </a:cubicBezTo>
                  <a:cubicBezTo>
                    <a:pt x="116840" y="288290"/>
                    <a:pt x="115570" y="293370"/>
                    <a:pt x="111760" y="295910"/>
                  </a:cubicBezTo>
                  <a:cubicBezTo>
                    <a:pt x="104140" y="303530"/>
                    <a:pt x="48260" y="307340"/>
                    <a:pt x="39370" y="299720"/>
                  </a:cubicBezTo>
                  <a:cubicBezTo>
                    <a:pt x="36830" y="297180"/>
                    <a:pt x="38100" y="287020"/>
                    <a:pt x="38100" y="287020"/>
                  </a:cubicBezTo>
                  <a:cubicBezTo>
                    <a:pt x="38100" y="287020"/>
                    <a:pt x="38100" y="299720"/>
                    <a:pt x="38100" y="299720"/>
                  </a:cubicBezTo>
                  <a:cubicBezTo>
                    <a:pt x="38100" y="299720"/>
                    <a:pt x="35560" y="290830"/>
                    <a:pt x="38100" y="288290"/>
                  </a:cubicBezTo>
                  <a:cubicBezTo>
                    <a:pt x="43180" y="281940"/>
                    <a:pt x="77470" y="281940"/>
                    <a:pt x="91440" y="284480"/>
                  </a:cubicBezTo>
                  <a:cubicBezTo>
                    <a:pt x="100330" y="285750"/>
                    <a:pt x="115570" y="293370"/>
                    <a:pt x="114300" y="294640"/>
                  </a:cubicBezTo>
                  <a:cubicBezTo>
                    <a:pt x="114300" y="298450"/>
                    <a:pt x="50800" y="300990"/>
                    <a:pt x="41910" y="292100"/>
                  </a:cubicBezTo>
                  <a:cubicBezTo>
                    <a:pt x="36830" y="288290"/>
                    <a:pt x="35560" y="276860"/>
                    <a:pt x="39370" y="273050"/>
                  </a:cubicBezTo>
                  <a:cubicBezTo>
                    <a:pt x="44450" y="267970"/>
                    <a:pt x="69850" y="267970"/>
                    <a:pt x="78740" y="271780"/>
                  </a:cubicBezTo>
                  <a:cubicBezTo>
                    <a:pt x="83820" y="275590"/>
                    <a:pt x="88900" y="283210"/>
                    <a:pt x="87630" y="285750"/>
                  </a:cubicBezTo>
                  <a:cubicBezTo>
                    <a:pt x="83820" y="293370"/>
                    <a:pt x="29210" y="295910"/>
                    <a:pt x="15240" y="288290"/>
                  </a:cubicBezTo>
                  <a:cubicBezTo>
                    <a:pt x="7620" y="283210"/>
                    <a:pt x="0" y="271780"/>
                    <a:pt x="3810" y="265430"/>
                  </a:cubicBezTo>
                  <a:cubicBezTo>
                    <a:pt x="7620" y="252730"/>
                    <a:pt x="53340" y="259080"/>
                    <a:pt x="80010" y="238760"/>
                  </a:cubicBezTo>
                  <a:cubicBezTo>
                    <a:pt x="124460" y="204470"/>
                    <a:pt x="185420" y="73660"/>
                    <a:pt x="214630" y="34290"/>
                  </a:cubicBezTo>
                  <a:cubicBezTo>
                    <a:pt x="228600" y="17780"/>
                    <a:pt x="238760" y="0"/>
                    <a:pt x="245110" y="0"/>
                  </a:cubicBezTo>
                  <a:cubicBezTo>
                    <a:pt x="248920" y="0"/>
                    <a:pt x="254000" y="10160"/>
                    <a:pt x="254000" y="10160"/>
                  </a:cubicBezTo>
                </a:path>
              </a:pathLst>
            </a:custGeom>
            <a:solidFill>
              <a:srgbClr val="0500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g33c7ba08bff_0_150"/>
            <p:cNvSpPr/>
            <p:nvPr/>
          </p:nvSpPr>
          <p:spPr>
            <a:xfrm>
              <a:off x="339647" y="1222727"/>
              <a:ext cx="151517" cy="123196"/>
            </a:xfrm>
            <a:custGeom>
              <a:rect b="b" l="l" r="r" t="t"/>
              <a:pathLst>
                <a:path extrusionOk="0" h="110490" w="135890">
                  <a:moveTo>
                    <a:pt x="39370" y="90170"/>
                  </a:moveTo>
                  <a:cubicBezTo>
                    <a:pt x="110490" y="92710"/>
                    <a:pt x="113030" y="97790"/>
                    <a:pt x="111760" y="100330"/>
                  </a:cubicBezTo>
                  <a:cubicBezTo>
                    <a:pt x="106680" y="106680"/>
                    <a:pt x="58420" y="105410"/>
                    <a:pt x="38100" y="100330"/>
                  </a:cubicBezTo>
                  <a:cubicBezTo>
                    <a:pt x="22860" y="97790"/>
                    <a:pt x="3810" y="91440"/>
                    <a:pt x="1270" y="83820"/>
                  </a:cubicBezTo>
                  <a:cubicBezTo>
                    <a:pt x="0" y="77470"/>
                    <a:pt x="8890" y="68580"/>
                    <a:pt x="19050" y="59690"/>
                  </a:cubicBezTo>
                  <a:cubicBezTo>
                    <a:pt x="38100" y="41910"/>
                    <a:pt x="114300" y="0"/>
                    <a:pt x="127000" y="3810"/>
                  </a:cubicBezTo>
                  <a:cubicBezTo>
                    <a:pt x="130810" y="5080"/>
                    <a:pt x="132080" y="15240"/>
                    <a:pt x="132080" y="15240"/>
                  </a:cubicBezTo>
                  <a:cubicBezTo>
                    <a:pt x="133350" y="15240"/>
                    <a:pt x="130810" y="3810"/>
                    <a:pt x="130810" y="3810"/>
                  </a:cubicBezTo>
                  <a:cubicBezTo>
                    <a:pt x="130810" y="3810"/>
                    <a:pt x="135890" y="10160"/>
                    <a:pt x="133350" y="15240"/>
                  </a:cubicBezTo>
                  <a:cubicBezTo>
                    <a:pt x="127000" y="30480"/>
                    <a:pt x="11430" y="69850"/>
                    <a:pt x="13970" y="82550"/>
                  </a:cubicBezTo>
                  <a:cubicBezTo>
                    <a:pt x="15240" y="91440"/>
                    <a:pt x="96520" y="81280"/>
                    <a:pt x="107950" y="90170"/>
                  </a:cubicBezTo>
                  <a:cubicBezTo>
                    <a:pt x="110490" y="92710"/>
                    <a:pt x="113030" y="97790"/>
                    <a:pt x="111760" y="100330"/>
                  </a:cubicBezTo>
                  <a:cubicBezTo>
                    <a:pt x="106680" y="106680"/>
                    <a:pt x="44450" y="110490"/>
                    <a:pt x="38100" y="102870"/>
                  </a:cubicBezTo>
                  <a:cubicBezTo>
                    <a:pt x="35560" y="100330"/>
                    <a:pt x="39370" y="90170"/>
                    <a:pt x="39370" y="90170"/>
                  </a:cubicBezTo>
                </a:path>
              </a:pathLst>
            </a:custGeom>
            <a:solidFill>
              <a:srgbClr val="0500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g33c7ba08bff_0_150"/>
            <p:cNvSpPr/>
            <p:nvPr/>
          </p:nvSpPr>
          <p:spPr>
            <a:xfrm>
              <a:off x="489657" y="1091115"/>
              <a:ext cx="143021" cy="260553"/>
            </a:xfrm>
            <a:custGeom>
              <a:rect b="b" l="l" r="r" t="t"/>
              <a:pathLst>
                <a:path extrusionOk="0" h="233680" w="128270">
                  <a:moveTo>
                    <a:pt x="3810" y="215900"/>
                  </a:moveTo>
                  <a:cubicBezTo>
                    <a:pt x="40640" y="212090"/>
                    <a:pt x="11430" y="201930"/>
                    <a:pt x="10160" y="186690"/>
                  </a:cubicBezTo>
                  <a:cubicBezTo>
                    <a:pt x="6350" y="152400"/>
                    <a:pt x="121920" y="0"/>
                    <a:pt x="125730" y="1270"/>
                  </a:cubicBezTo>
                  <a:cubicBezTo>
                    <a:pt x="128270" y="2540"/>
                    <a:pt x="91440" y="86360"/>
                    <a:pt x="71120" y="119380"/>
                  </a:cubicBezTo>
                  <a:cubicBezTo>
                    <a:pt x="55880" y="146050"/>
                    <a:pt x="21590" y="168910"/>
                    <a:pt x="22860" y="187960"/>
                  </a:cubicBezTo>
                  <a:cubicBezTo>
                    <a:pt x="22860" y="200660"/>
                    <a:pt x="54610" y="214630"/>
                    <a:pt x="52070" y="220980"/>
                  </a:cubicBezTo>
                  <a:cubicBezTo>
                    <a:pt x="49530" y="228600"/>
                    <a:pt x="8890" y="233680"/>
                    <a:pt x="3810" y="228600"/>
                  </a:cubicBezTo>
                  <a:cubicBezTo>
                    <a:pt x="0" y="227330"/>
                    <a:pt x="3810" y="215900"/>
                    <a:pt x="3810" y="215900"/>
                  </a:cubicBezTo>
                </a:path>
              </a:pathLst>
            </a:custGeom>
            <a:solidFill>
              <a:srgbClr val="0500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g33c7ba08bff_0_150"/>
            <p:cNvSpPr/>
            <p:nvPr/>
          </p:nvSpPr>
          <p:spPr>
            <a:xfrm>
              <a:off x="358043" y="605703"/>
              <a:ext cx="43898" cy="201079"/>
            </a:xfrm>
            <a:custGeom>
              <a:rect b="b" l="l" r="r" t="t"/>
              <a:pathLst>
                <a:path extrusionOk="0" h="180340" w="39370">
                  <a:moveTo>
                    <a:pt x="39370" y="3810"/>
                  </a:moveTo>
                  <a:cubicBezTo>
                    <a:pt x="15240" y="179070"/>
                    <a:pt x="6350" y="175260"/>
                    <a:pt x="6350" y="175260"/>
                  </a:cubicBezTo>
                  <a:cubicBezTo>
                    <a:pt x="6350" y="175260"/>
                    <a:pt x="19050" y="175260"/>
                    <a:pt x="19050" y="176530"/>
                  </a:cubicBezTo>
                  <a:cubicBezTo>
                    <a:pt x="19050" y="177800"/>
                    <a:pt x="10160" y="180340"/>
                    <a:pt x="7620" y="179070"/>
                  </a:cubicBezTo>
                  <a:cubicBezTo>
                    <a:pt x="3810" y="176530"/>
                    <a:pt x="2540" y="168910"/>
                    <a:pt x="1270" y="160020"/>
                  </a:cubicBezTo>
                  <a:cubicBezTo>
                    <a:pt x="0" y="132080"/>
                    <a:pt x="13970" y="12700"/>
                    <a:pt x="26670" y="2540"/>
                  </a:cubicBezTo>
                  <a:cubicBezTo>
                    <a:pt x="30480" y="0"/>
                    <a:pt x="39370" y="3810"/>
                    <a:pt x="39370" y="3810"/>
                  </a:cubicBezTo>
                </a:path>
              </a:pathLst>
            </a:custGeom>
            <a:solidFill>
              <a:srgbClr val="0500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33c7ba08bff_0_150"/>
            <p:cNvSpPr/>
            <p:nvPr/>
          </p:nvSpPr>
          <p:spPr>
            <a:xfrm>
              <a:off x="233507" y="975068"/>
              <a:ext cx="252057" cy="89211"/>
            </a:xfrm>
            <a:custGeom>
              <a:rect b="b" l="l" r="r" t="t"/>
              <a:pathLst>
                <a:path extrusionOk="0" h="80010" w="226060">
                  <a:moveTo>
                    <a:pt x="78740" y="66040"/>
                  </a:moveTo>
                  <a:cubicBezTo>
                    <a:pt x="110490" y="55880"/>
                    <a:pt x="7620" y="64770"/>
                    <a:pt x="2540" y="57150"/>
                  </a:cubicBezTo>
                  <a:cubicBezTo>
                    <a:pt x="1270" y="53340"/>
                    <a:pt x="3810" y="46990"/>
                    <a:pt x="8890" y="44450"/>
                  </a:cubicBezTo>
                  <a:cubicBezTo>
                    <a:pt x="25400" y="34290"/>
                    <a:pt x="158750" y="48260"/>
                    <a:pt x="168910" y="60960"/>
                  </a:cubicBezTo>
                  <a:cubicBezTo>
                    <a:pt x="171450" y="64770"/>
                    <a:pt x="170180" y="71120"/>
                    <a:pt x="167640" y="73660"/>
                  </a:cubicBezTo>
                  <a:cubicBezTo>
                    <a:pt x="160020" y="78740"/>
                    <a:pt x="116840" y="73660"/>
                    <a:pt x="109220" y="67310"/>
                  </a:cubicBezTo>
                  <a:cubicBezTo>
                    <a:pt x="106680" y="64770"/>
                    <a:pt x="105410" y="58420"/>
                    <a:pt x="107950" y="55880"/>
                  </a:cubicBezTo>
                  <a:cubicBezTo>
                    <a:pt x="115570" y="46990"/>
                    <a:pt x="191770" y="46990"/>
                    <a:pt x="199390" y="55880"/>
                  </a:cubicBezTo>
                  <a:cubicBezTo>
                    <a:pt x="201930" y="58420"/>
                    <a:pt x="200660" y="64770"/>
                    <a:pt x="196850" y="68580"/>
                  </a:cubicBezTo>
                  <a:cubicBezTo>
                    <a:pt x="187960" y="76200"/>
                    <a:pt x="115570" y="72390"/>
                    <a:pt x="107950" y="64770"/>
                  </a:cubicBezTo>
                  <a:cubicBezTo>
                    <a:pt x="105410" y="62230"/>
                    <a:pt x="105410" y="57150"/>
                    <a:pt x="109220" y="54610"/>
                  </a:cubicBezTo>
                  <a:cubicBezTo>
                    <a:pt x="118110" y="45720"/>
                    <a:pt x="207010" y="43180"/>
                    <a:pt x="219710" y="52070"/>
                  </a:cubicBezTo>
                  <a:cubicBezTo>
                    <a:pt x="223520" y="54610"/>
                    <a:pt x="224790" y="60960"/>
                    <a:pt x="223520" y="62230"/>
                  </a:cubicBezTo>
                  <a:cubicBezTo>
                    <a:pt x="219710" y="66040"/>
                    <a:pt x="153670" y="34290"/>
                    <a:pt x="146050" y="21590"/>
                  </a:cubicBezTo>
                  <a:cubicBezTo>
                    <a:pt x="143510" y="15240"/>
                    <a:pt x="144780" y="6350"/>
                    <a:pt x="148590" y="3810"/>
                  </a:cubicBezTo>
                  <a:cubicBezTo>
                    <a:pt x="154940" y="0"/>
                    <a:pt x="186690" y="13970"/>
                    <a:pt x="196850" y="24130"/>
                  </a:cubicBezTo>
                  <a:cubicBezTo>
                    <a:pt x="204470" y="34290"/>
                    <a:pt x="203200" y="62230"/>
                    <a:pt x="207010" y="62230"/>
                  </a:cubicBezTo>
                  <a:cubicBezTo>
                    <a:pt x="208280" y="62230"/>
                    <a:pt x="212090" y="50800"/>
                    <a:pt x="212090" y="50800"/>
                  </a:cubicBezTo>
                  <a:cubicBezTo>
                    <a:pt x="212090" y="50800"/>
                    <a:pt x="207010" y="60960"/>
                    <a:pt x="204470" y="60960"/>
                  </a:cubicBezTo>
                  <a:cubicBezTo>
                    <a:pt x="200660" y="60960"/>
                    <a:pt x="198120" y="43180"/>
                    <a:pt x="190500" y="35560"/>
                  </a:cubicBezTo>
                  <a:cubicBezTo>
                    <a:pt x="180340" y="26670"/>
                    <a:pt x="149860" y="13970"/>
                    <a:pt x="148590" y="15240"/>
                  </a:cubicBezTo>
                  <a:cubicBezTo>
                    <a:pt x="148590" y="16510"/>
                    <a:pt x="226060" y="53340"/>
                    <a:pt x="223520" y="62230"/>
                  </a:cubicBezTo>
                  <a:cubicBezTo>
                    <a:pt x="220980" y="72390"/>
                    <a:pt x="124460" y="77470"/>
                    <a:pt x="111760" y="68580"/>
                  </a:cubicBezTo>
                  <a:cubicBezTo>
                    <a:pt x="106680" y="64770"/>
                    <a:pt x="105410" y="55880"/>
                    <a:pt x="107950" y="52070"/>
                  </a:cubicBezTo>
                  <a:cubicBezTo>
                    <a:pt x="115570" y="44450"/>
                    <a:pt x="203200" y="57150"/>
                    <a:pt x="203200" y="59690"/>
                  </a:cubicBezTo>
                  <a:cubicBezTo>
                    <a:pt x="203200" y="62230"/>
                    <a:pt x="120650" y="74930"/>
                    <a:pt x="111760" y="67310"/>
                  </a:cubicBezTo>
                  <a:cubicBezTo>
                    <a:pt x="107950" y="64770"/>
                    <a:pt x="107950" y="57150"/>
                    <a:pt x="110490" y="54610"/>
                  </a:cubicBezTo>
                  <a:cubicBezTo>
                    <a:pt x="115570" y="49530"/>
                    <a:pt x="173990" y="63500"/>
                    <a:pt x="173990" y="66040"/>
                  </a:cubicBezTo>
                  <a:cubicBezTo>
                    <a:pt x="173990" y="69850"/>
                    <a:pt x="135890" y="73660"/>
                    <a:pt x="113030" y="72390"/>
                  </a:cubicBezTo>
                  <a:cubicBezTo>
                    <a:pt x="82550" y="72390"/>
                    <a:pt x="8890" y="67310"/>
                    <a:pt x="2540" y="57150"/>
                  </a:cubicBezTo>
                  <a:cubicBezTo>
                    <a:pt x="0" y="53340"/>
                    <a:pt x="2540" y="45720"/>
                    <a:pt x="6350" y="43180"/>
                  </a:cubicBezTo>
                  <a:cubicBezTo>
                    <a:pt x="19050" y="34290"/>
                    <a:pt x="105410" y="41910"/>
                    <a:pt x="114300" y="53340"/>
                  </a:cubicBezTo>
                  <a:cubicBezTo>
                    <a:pt x="118110" y="58420"/>
                    <a:pt x="116840" y="68580"/>
                    <a:pt x="111760" y="72390"/>
                  </a:cubicBezTo>
                  <a:cubicBezTo>
                    <a:pt x="106680" y="77470"/>
                    <a:pt x="87630" y="76200"/>
                    <a:pt x="74930" y="76200"/>
                  </a:cubicBezTo>
                  <a:cubicBezTo>
                    <a:pt x="60960" y="76200"/>
                    <a:pt x="33020" y="80010"/>
                    <a:pt x="29210" y="73660"/>
                  </a:cubicBezTo>
                  <a:cubicBezTo>
                    <a:pt x="26670" y="68580"/>
                    <a:pt x="31750" y="57150"/>
                    <a:pt x="38100" y="53340"/>
                  </a:cubicBezTo>
                  <a:cubicBezTo>
                    <a:pt x="45720" y="48260"/>
                    <a:pt x="74930" y="48260"/>
                    <a:pt x="80010" y="53340"/>
                  </a:cubicBezTo>
                  <a:cubicBezTo>
                    <a:pt x="82550" y="55880"/>
                    <a:pt x="78740" y="66040"/>
                    <a:pt x="78740" y="66040"/>
                  </a:cubicBezTo>
                </a:path>
              </a:pathLst>
            </a:custGeom>
            <a:solidFill>
              <a:srgbClr val="0500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g33c7ba08bff_0_150"/>
            <p:cNvSpPr/>
            <p:nvPr/>
          </p:nvSpPr>
          <p:spPr>
            <a:xfrm>
              <a:off x="237753" y="1004788"/>
              <a:ext cx="249225" cy="73635"/>
            </a:xfrm>
            <a:custGeom>
              <a:rect b="b" l="l" r="r" t="t"/>
              <a:pathLst>
                <a:path extrusionOk="0" h="66040" w="223520">
                  <a:moveTo>
                    <a:pt x="73660" y="6350"/>
                  </a:moveTo>
                  <a:cubicBezTo>
                    <a:pt x="102870" y="10160"/>
                    <a:pt x="102870" y="16510"/>
                    <a:pt x="100330" y="19050"/>
                  </a:cubicBezTo>
                  <a:cubicBezTo>
                    <a:pt x="93980" y="25400"/>
                    <a:pt x="52070" y="16510"/>
                    <a:pt x="36830" y="20320"/>
                  </a:cubicBezTo>
                  <a:cubicBezTo>
                    <a:pt x="25400" y="24130"/>
                    <a:pt x="10160" y="31750"/>
                    <a:pt x="11430" y="36830"/>
                  </a:cubicBezTo>
                  <a:cubicBezTo>
                    <a:pt x="12700" y="41910"/>
                    <a:pt x="49530" y="45720"/>
                    <a:pt x="73660" y="48260"/>
                  </a:cubicBezTo>
                  <a:cubicBezTo>
                    <a:pt x="109220" y="50800"/>
                    <a:pt x="204470" y="52070"/>
                    <a:pt x="207010" y="44450"/>
                  </a:cubicBezTo>
                  <a:cubicBezTo>
                    <a:pt x="207010" y="40640"/>
                    <a:pt x="193040" y="31750"/>
                    <a:pt x="182880" y="29210"/>
                  </a:cubicBezTo>
                  <a:cubicBezTo>
                    <a:pt x="167640" y="24130"/>
                    <a:pt x="127000" y="36830"/>
                    <a:pt x="120650" y="30480"/>
                  </a:cubicBezTo>
                  <a:cubicBezTo>
                    <a:pt x="118110" y="26670"/>
                    <a:pt x="120650" y="17780"/>
                    <a:pt x="120650" y="17780"/>
                  </a:cubicBezTo>
                  <a:cubicBezTo>
                    <a:pt x="121920" y="17780"/>
                    <a:pt x="118110" y="27940"/>
                    <a:pt x="120650" y="30480"/>
                  </a:cubicBezTo>
                  <a:cubicBezTo>
                    <a:pt x="125730" y="33020"/>
                    <a:pt x="147320" y="16510"/>
                    <a:pt x="161290" y="15240"/>
                  </a:cubicBezTo>
                  <a:cubicBezTo>
                    <a:pt x="176530" y="13970"/>
                    <a:pt x="201930" y="17780"/>
                    <a:pt x="210820" y="26670"/>
                  </a:cubicBezTo>
                  <a:cubicBezTo>
                    <a:pt x="217170" y="31750"/>
                    <a:pt x="223520" y="44450"/>
                    <a:pt x="219710" y="50800"/>
                  </a:cubicBezTo>
                  <a:cubicBezTo>
                    <a:pt x="213360" y="60960"/>
                    <a:pt x="181610" y="63500"/>
                    <a:pt x="154940" y="64770"/>
                  </a:cubicBezTo>
                  <a:cubicBezTo>
                    <a:pt x="115570" y="66040"/>
                    <a:pt x="22860" y="55880"/>
                    <a:pt x="6350" y="43180"/>
                  </a:cubicBezTo>
                  <a:cubicBezTo>
                    <a:pt x="1270" y="39370"/>
                    <a:pt x="0" y="34290"/>
                    <a:pt x="0" y="30480"/>
                  </a:cubicBezTo>
                  <a:cubicBezTo>
                    <a:pt x="1270" y="24130"/>
                    <a:pt x="12700" y="15240"/>
                    <a:pt x="24130" y="10160"/>
                  </a:cubicBezTo>
                  <a:cubicBezTo>
                    <a:pt x="40640" y="3810"/>
                    <a:pt x="88900" y="0"/>
                    <a:pt x="97790" y="6350"/>
                  </a:cubicBezTo>
                  <a:cubicBezTo>
                    <a:pt x="101600" y="8890"/>
                    <a:pt x="102870" y="16510"/>
                    <a:pt x="100330" y="19050"/>
                  </a:cubicBezTo>
                  <a:cubicBezTo>
                    <a:pt x="97790" y="22860"/>
                    <a:pt x="73660" y="22860"/>
                    <a:pt x="71120" y="19050"/>
                  </a:cubicBezTo>
                  <a:cubicBezTo>
                    <a:pt x="68580" y="16510"/>
                    <a:pt x="73660" y="6350"/>
                    <a:pt x="73660" y="6350"/>
                  </a:cubicBezTo>
                </a:path>
              </a:pathLst>
            </a:custGeom>
            <a:solidFill>
              <a:srgbClr val="0500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33c7ba08bff_0_150"/>
            <p:cNvSpPr/>
            <p:nvPr/>
          </p:nvSpPr>
          <p:spPr>
            <a:xfrm>
              <a:off x="10776701" y="513715"/>
              <a:ext cx="407822" cy="318611"/>
            </a:xfrm>
            <a:custGeom>
              <a:rect b="b" l="l" r="r" t="t"/>
              <a:pathLst>
                <a:path extrusionOk="0" h="285750" w="365760">
                  <a:moveTo>
                    <a:pt x="171450" y="267970"/>
                  </a:moveTo>
                  <a:cubicBezTo>
                    <a:pt x="271780" y="245110"/>
                    <a:pt x="321310" y="214630"/>
                    <a:pt x="337820" y="189230"/>
                  </a:cubicBezTo>
                  <a:cubicBezTo>
                    <a:pt x="349250" y="171450"/>
                    <a:pt x="350520" y="152400"/>
                    <a:pt x="349250" y="133350"/>
                  </a:cubicBezTo>
                  <a:cubicBezTo>
                    <a:pt x="347980" y="115570"/>
                    <a:pt x="340360" y="95250"/>
                    <a:pt x="328930" y="78740"/>
                  </a:cubicBezTo>
                  <a:cubicBezTo>
                    <a:pt x="318770" y="62230"/>
                    <a:pt x="298450" y="45720"/>
                    <a:pt x="281940" y="35560"/>
                  </a:cubicBezTo>
                  <a:cubicBezTo>
                    <a:pt x="267970" y="26670"/>
                    <a:pt x="260350" y="21590"/>
                    <a:pt x="238760" y="17780"/>
                  </a:cubicBezTo>
                  <a:cubicBezTo>
                    <a:pt x="191770" y="8890"/>
                    <a:pt x="1270" y="22860"/>
                    <a:pt x="1270" y="20320"/>
                  </a:cubicBezTo>
                  <a:cubicBezTo>
                    <a:pt x="0" y="17780"/>
                    <a:pt x="158750" y="0"/>
                    <a:pt x="212090" y="5080"/>
                  </a:cubicBezTo>
                  <a:cubicBezTo>
                    <a:pt x="245110" y="7620"/>
                    <a:pt x="270510" y="15240"/>
                    <a:pt x="290830" y="26670"/>
                  </a:cubicBezTo>
                  <a:cubicBezTo>
                    <a:pt x="307340" y="35560"/>
                    <a:pt x="320040" y="48260"/>
                    <a:pt x="331470" y="60960"/>
                  </a:cubicBezTo>
                  <a:cubicBezTo>
                    <a:pt x="340360" y="72390"/>
                    <a:pt x="347980" y="82550"/>
                    <a:pt x="353060" y="97790"/>
                  </a:cubicBezTo>
                  <a:cubicBezTo>
                    <a:pt x="360680" y="115570"/>
                    <a:pt x="365760" y="143510"/>
                    <a:pt x="361950" y="163830"/>
                  </a:cubicBezTo>
                  <a:cubicBezTo>
                    <a:pt x="358140" y="181610"/>
                    <a:pt x="347980" y="196850"/>
                    <a:pt x="336550" y="210820"/>
                  </a:cubicBezTo>
                  <a:cubicBezTo>
                    <a:pt x="322580" y="226060"/>
                    <a:pt x="302260" y="240030"/>
                    <a:pt x="283210" y="251460"/>
                  </a:cubicBezTo>
                  <a:cubicBezTo>
                    <a:pt x="262890" y="262890"/>
                    <a:pt x="236220" y="275590"/>
                    <a:pt x="215900" y="280670"/>
                  </a:cubicBezTo>
                  <a:cubicBezTo>
                    <a:pt x="199390" y="284480"/>
                    <a:pt x="173990" y="285750"/>
                    <a:pt x="170180" y="280670"/>
                  </a:cubicBezTo>
                  <a:cubicBezTo>
                    <a:pt x="167640" y="278130"/>
                    <a:pt x="171450" y="267970"/>
                    <a:pt x="171450" y="267970"/>
                  </a:cubicBezTo>
                </a:path>
              </a:pathLst>
            </a:custGeom>
            <a:solidFill>
              <a:srgbClr val="0500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g33c7ba08bff_0_150"/>
            <p:cNvSpPr/>
            <p:nvPr/>
          </p:nvSpPr>
          <p:spPr>
            <a:xfrm>
              <a:off x="10947939" y="700521"/>
              <a:ext cx="182670" cy="111868"/>
            </a:xfrm>
            <a:custGeom>
              <a:rect b="b" l="l" r="r" t="t"/>
              <a:pathLst>
                <a:path extrusionOk="0" h="100330" w="163830">
                  <a:moveTo>
                    <a:pt x="6350" y="85090"/>
                  </a:moveTo>
                  <a:cubicBezTo>
                    <a:pt x="110490" y="50800"/>
                    <a:pt x="144780" y="0"/>
                    <a:pt x="156210" y="2540"/>
                  </a:cubicBezTo>
                  <a:cubicBezTo>
                    <a:pt x="160020" y="3810"/>
                    <a:pt x="163830" y="13970"/>
                    <a:pt x="162560" y="20320"/>
                  </a:cubicBezTo>
                  <a:cubicBezTo>
                    <a:pt x="160020" y="27940"/>
                    <a:pt x="130810" y="44450"/>
                    <a:pt x="129540" y="43180"/>
                  </a:cubicBezTo>
                  <a:cubicBezTo>
                    <a:pt x="128270" y="41910"/>
                    <a:pt x="154940" y="10160"/>
                    <a:pt x="153670" y="10160"/>
                  </a:cubicBezTo>
                  <a:cubicBezTo>
                    <a:pt x="152400" y="8890"/>
                    <a:pt x="116840" y="58420"/>
                    <a:pt x="95250" y="73660"/>
                  </a:cubicBezTo>
                  <a:cubicBezTo>
                    <a:pt x="74930" y="86360"/>
                    <a:pt x="48260" y="95250"/>
                    <a:pt x="30480" y="97790"/>
                  </a:cubicBezTo>
                  <a:cubicBezTo>
                    <a:pt x="19050" y="100330"/>
                    <a:pt x="5080" y="100330"/>
                    <a:pt x="2540" y="97790"/>
                  </a:cubicBezTo>
                  <a:cubicBezTo>
                    <a:pt x="0" y="95250"/>
                    <a:pt x="6350" y="85090"/>
                    <a:pt x="6350" y="85090"/>
                  </a:cubicBezTo>
                </a:path>
              </a:pathLst>
            </a:custGeom>
            <a:solidFill>
              <a:srgbClr val="0500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g33c7ba08bff_0_150"/>
            <p:cNvSpPr/>
            <p:nvPr/>
          </p:nvSpPr>
          <p:spPr>
            <a:xfrm>
              <a:off x="10962091" y="822227"/>
              <a:ext cx="118948" cy="192583"/>
            </a:xfrm>
            <a:custGeom>
              <a:rect b="b" l="l" r="r" t="t"/>
              <a:pathLst>
                <a:path extrusionOk="0" h="172720" w="106680">
                  <a:moveTo>
                    <a:pt x="13970" y="3810"/>
                  </a:moveTo>
                  <a:cubicBezTo>
                    <a:pt x="66040" y="125730"/>
                    <a:pt x="106680" y="154940"/>
                    <a:pt x="104140" y="165100"/>
                  </a:cubicBezTo>
                  <a:cubicBezTo>
                    <a:pt x="104140" y="168910"/>
                    <a:pt x="93980" y="171450"/>
                    <a:pt x="93980" y="171450"/>
                  </a:cubicBezTo>
                  <a:cubicBezTo>
                    <a:pt x="93980" y="171450"/>
                    <a:pt x="105410" y="166370"/>
                    <a:pt x="105410" y="166370"/>
                  </a:cubicBezTo>
                  <a:cubicBezTo>
                    <a:pt x="105410" y="166370"/>
                    <a:pt x="99060" y="172720"/>
                    <a:pt x="93980" y="171450"/>
                  </a:cubicBezTo>
                  <a:cubicBezTo>
                    <a:pt x="82550" y="170180"/>
                    <a:pt x="54610" y="130810"/>
                    <a:pt x="40640" y="106680"/>
                  </a:cubicBezTo>
                  <a:cubicBezTo>
                    <a:pt x="25400" y="81280"/>
                    <a:pt x="10160" y="43180"/>
                    <a:pt x="5080" y="24130"/>
                  </a:cubicBezTo>
                  <a:cubicBezTo>
                    <a:pt x="2540" y="15240"/>
                    <a:pt x="0" y="5080"/>
                    <a:pt x="2540" y="2540"/>
                  </a:cubicBezTo>
                  <a:cubicBezTo>
                    <a:pt x="3810" y="0"/>
                    <a:pt x="13970" y="3810"/>
                    <a:pt x="13970" y="3810"/>
                  </a:cubicBezTo>
                </a:path>
              </a:pathLst>
            </a:custGeom>
            <a:solidFill>
              <a:srgbClr val="0500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g33c7ba08bff_0_150"/>
            <p:cNvSpPr/>
            <p:nvPr/>
          </p:nvSpPr>
          <p:spPr>
            <a:xfrm>
              <a:off x="10875764" y="976483"/>
              <a:ext cx="96291" cy="75051"/>
            </a:xfrm>
            <a:custGeom>
              <a:rect b="b" l="l" r="r" t="t"/>
              <a:pathLst>
                <a:path extrusionOk="0" h="67310" w="86360">
                  <a:moveTo>
                    <a:pt x="13970" y="3810"/>
                  </a:moveTo>
                  <a:cubicBezTo>
                    <a:pt x="50800" y="34290"/>
                    <a:pt x="81280" y="30480"/>
                    <a:pt x="83820" y="36830"/>
                  </a:cubicBezTo>
                  <a:cubicBezTo>
                    <a:pt x="86360" y="41910"/>
                    <a:pt x="76200" y="53340"/>
                    <a:pt x="67310" y="58420"/>
                  </a:cubicBezTo>
                  <a:cubicBezTo>
                    <a:pt x="54610" y="64770"/>
                    <a:pt x="10160" y="67310"/>
                    <a:pt x="6350" y="60960"/>
                  </a:cubicBezTo>
                  <a:cubicBezTo>
                    <a:pt x="3810" y="57150"/>
                    <a:pt x="7620" y="48260"/>
                    <a:pt x="11430" y="45720"/>
                  </a:cubicBezTo>
                  <a:cubicBezTo>
                    <a:pt x="21590" y="39370"/>
                    <a:pt x="77470" y="46990"/>
                    <a:pt x="77470" y="48260"/>
                  </a:cubicBezTo>
                  <a:cubicBezTo>
                    <a:pt x="77470" y="50800"/>
                    <a:pt x="15240" y="64770"/>
                    <a:pt x="7620" y="58420"/>
                  </a:cubicBezTo>
                  <a:cubicBezTo>
                    <a:pt x="5080" y="57150"/>
                    <a:pt x="5080" y="50800"/>
                    <a:pt x="7620" y="48260"/>
                  </a:cubicBezTo>
                  <a:cubicBezTo>
                    <a:pt x="13970" y="41910"/>
                    <a:pt x="74930" y="45720"/>
                    <a:pt x="74930" y="43180"/>
                  </a:cubicBezTo>
                  <a:cubicBezTo>
                    <a:pt x="74930" y="41910"/>
                    <a:pt x="43180" y="44450"/>
                    <a:pt x="31750" y="39370"/>
                  </a:cubicBezTo>
                  <a:cubicBezTo>
                    <a:pt x="21590" y="34290"/>
                    <a:pt x="10160" y="25400"/>
                    <a:pt x="6350" y="17780"/>
                  </a:cubicBezTo>
                  <a:cubicBezTo>
                    <a:pt x="2540" y="12700"/>
                    <a:pt x="0" y="3810"/>
                    <a:pt x="2540" y="2540"/>
                  </a:cubicBezTo>
                  <a:cubicBezTo>
                    <a:pt x="3810" y="0"/>
                    <a:pt x="13970" y="3810"/>
                    <a:pt x="13970" y="3810"/>
                  </a:cubicBezTo>
                </a:path>
              </a:pathLst>
            </a:custGeom>
            <a:solidFill>
              <a:srgbClr val="0500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g33c7ba08bff_0_150"/>
            <p:cNvSpPr/>
            <p:nvPr/>
          </p:nvSpPr>
          <p:spPr>
            <a:xfrm>
              <a:off x="10993225" y="801000"/>
              <a:ext cx="111868" cy="174174"/>
            </a:xfrm>
            <a:custGeom>
              <a:rect b="b" l="l" r="r" t="t"/>
              <a:pathLst>
                <a:path extrusionOk="0" h="156210" w="100330">
                  <a:moveTo>
                    <a:pt x="13970" y="0"/>
                  </a:moveTo>
                  <a:cubicBezTo>
                    <a:pt x="100330" y="134620"/>
                    <a:pt x="100330" y="151130"/>
                    <a:pt x="96520" y="153670"/>
                  </a:cubicBezTo>
                  <a:cubicBezTo>
                    <a:pt x="93980" y="154940"/>
                    <a:pt x="83820" y="149860"/>
                    <a:pt x="83820" y="149860"/>
                  </a:cubicBezTo>
                  <a:cubicBezTo>
                    <a:pt x="83820" y="149860"/>
                    <a:pt x="96520" y="152400"/>
                    <a:pt x="96520" y="153670"/>
                  </a:cubicBezTo>
                  <a:cubicBezTo>
                    <a:pt x="96520" y="153670"/>
                    <a:pt x="85090" y="154940"/>
                    <a:pt x="85090" y="154940"/>
                  </a:cubicBezTo>
                  <a:cubicBezTo>
                    <a:pt x="85090" y="153670"/>
                    <a:pt x="96520" y="148590"/>
                    <a:pt x="96520" y="148590"/>
                  </a:cubicBezTo>
                  <a:cubicBezTo>
                    <a:pt x="96520" y="148590"/>
                    <a:pt x="88900" y="156210"/>
                    <a:pt x="85090" y="154940"/>
                  </a:cubicBezTo>
                  <a:cubicBezTo>
                    <a:pt x="78740" y="152400"/>
                    <a:pt x="78740" y="118110"/>
                    <a:pt x="68580" y="97790"/>
                  </a:cubicBezTo>
                  <a:cubicBezTo>
                    <a:pt x="55880" y="69850"/>
                    <a:pt x="0" y="19050"/>
                    <a:pt x="2540" y="6350"/>
                  </a:cubicBezTo>
                  <a:cubicBezTo>
                    <a:pt x="3810" y="2540"/>
                    <a:pt x="13970" y="0"/>
                    <a:pt x="13970" y="0"/>
                  </a:cubicBezTo>
                </a:path>
              </a:pathLst>
            </a:custGeom>
            <a:solidFill>
              <a:srgbClr val="0500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g33c7ba08bff_0_150"/>
            <p:cNvSpPr/>
            <p:nvPr/>
          </p:nvSpPr>
          <p:spPr>
            <a:xfrm>
              <a:off x="10813496" y="677877"/>
              <a:ext cx="543763" cy="691032"/>
            </a:xfrm>
            <a:custGeom>
              <a:rect b="b" l="l" r="r" t="t"/>
              <a:pathLst>
                <a:path extrusionOk="0" h="619760" w="487680">
                  <a:moveTo>
                    <a:pt x="242570" y="278130"/>
                  </a:moveTo>
                  <a:cubicBezTo>
                    <a:pt x="370840" y="69850"/>
                    <a:pt x="354330" y="10160"/>
                    <a:pt x="364490" y="2540"/>
                  </a:cubicBezTo>
                  <a:cubicBezTo>
                    <a:pt x="369570" y="0"/>
                    <a:pt x="377190" y="5080"/>
                    <a:pt x="386080" y="11430"/>
                  </a:cubicBezTo>
                  <a:cubicBezTo>
                    <a:pt x="407670" y="29210"/>
                    <a:pt x="487680" y="140970"/>
                    <a:pt x="477520" y="157480"/>
                  </a:cubicBezTo>
                  <a:cubicBezTo>
                    <a:pt x="472440" y="166370"/>
                    <a:pt x="440690" y="148590"/>
                    <a:pt x="424180" y="156210"/>
                  </a:cubicBezTo>
                  <a:cubicBezTo>
                    <a:pt x="402590" y="165100"/>
                    <a:pt x="391160" y="194310"/>
                    <a:pt x="367030" y="228600"/>
                  </a:cubicBezTo>
                  <a:cubicBezTo>
                    <a:pt x="316230" y="298450"/>
                    <a:pt x="148590" y="511810"/>
                    <a:pt x="156210" y="563880"/>
                  </a:cubicBezTo>
                  <a:cubicBezTo>
                    <a:pt x="160020" y="582930"/>
                    <a:pt x="194310" y="586740"/>
                    <a:pt x="196850" y="596900"/>
                  </a:cubicBezTo>
                  <a:cubicBezTo>
                    <a:pt x="198120" y="601980"/>
                    <a:pt x="196850" y="607060"/>
                    <a:pt x="191770" y="609600"/>
                  </a:cubicBezTo>
                  <a:cubicBezTo>
                    <a:pt x="176530" y="619760"/>
                    <a:pt x="59690" y="607060"/>
                    <a:pt x="29210" y="591820"/>
                  </a:cubicBezTo>
                  <a:cubicBezTo>
                    <a:pt x="13970" y="584200"/>
                    <a:pt x="0" y="574040"/>
                    <a:pt x="1270" y="562610"/>
                  </a:cubicBezTo>
                  <a:cubicBezTo>
                    <a:pt x="3810" y="544830"/>
                    <a:pt x="69850" y="532130"/>
                    <a:pt x="104140" y="499110"/>
                  </a:cubicBezTo>
                  <a:cubicBezTo>
                    <a:pt x="157480" y="450850"/>
                    <a:pt x="262890" y="276860"/>
                    <a:pt x="266700" y="279400"/>
                  </a:cubicBezTo>
                  <a:cubicBezTo>
                    <a:pt x="269240" y="281940"/>
                    <a:pt x="228600" y="354330"/>
                    <a:pt x="204470" y="389890"/>
                  </a:cubicBezTo>
                  <a:cubicBezTo>
                    <a:pt x="179070" y="429260"/>
                    <a:pt x="143510" y="476250"/>
                    <a:pt x="118110" y="504190"/>
                  </a:cubicBezTo>
                  <a:cubicBezTo>
                    <a:pt x="100330" y="521970"/>
                    <a:pt x="87630" y="534670"/>
                    <a:pt x="69850" y="546100"/>
                  </a:cubicBezTo>
                  <a:cubicBezTo>
                    <a:pt x="52070" y="556260"/>
                    <a:pt x="12700" y="561340"/>
                    <a:pt x="12700" y="568960"/>
                  </a:cubicBezTo>
                  <a:cubicBezTo>
                    <a:pt x="13970" y="581660"/>
                    <a:pt x="182880" y="609600"/>
                    <a:pt x="185420" y="603250"/>
                  </a:cubicBezTo>
                  <a:cubicBezTo>
                    <a:pt x="186690" y="599440"/>
                    <a:pt x="149860" y="588010"/>
                    <a:pt x="144780" y="577850"/>
                  </a:cubicBezTo>
                  <a:cubicBezTo>
                    <a:pt x="140970" y="571500"/>
                    <a:pt x="142240" y="567690"/>
                    <a:pt x="146050" y="557530"/>
                  </a:cubicBezTo>
                  <a:cubicBezTo>
                    <a:pt x="160020" y="510540"/>
                    <a:pt x="314960" y="274320"/>
                    <a:pt x="367030" y="204470"/>
                  </a:cubicBezTo>
                  <a:cubicBezTo>
                    <a:pt x="391160" y="172720"/>
                    <a:pt x="405130" y="144780"/>
                    <a:pt x="425450" y="139700"/>
                  </a:cubicBezTo>
                  <a:cubicBezTo>
                    <a:pt x="438150" y="135890"/>
                    <a:pt x="461010" y="157480"/>
                    <a:pt x="464820" y="152400"/>
                  </a:cubicBezTo>
                  <a:cubicBezTo>
                    <a:pt x="472440" y="143510"/>
                    <a:pt x="383540" y="12700"/>
                    <a:pt x="369570" y="16510"/>
                  </a:cubicBezTo>
                  <a:cubicBezTo>
                    <a:pt x="358140" y="20320"/>
                    <a:pt x="375920" y="85090"/>
                    <a:pt x="367030" y="118110"/>
                  </a:cubicBezTo>
                  <a:cubicBezTo>
                    <a:pt x="355600" y="156210"/>
                    <a:pt x="321310" y="198120"/>
                    <a:pt x="299720" y="228600"/>
                  </a:cubicBezTo>
                  <a:cubicBezTo>
                    <a:pt x="283210" y="251460"/>
                    <a:pt x="261620" y="285750"/>
                    <a:pt x="251460" y="285750"/>
                  </a:cubicBezTo>
                  <a:cubicBezTo>
                    <a:pt x="247650" y="287020"/>
                    <a:pt x="242570" y="278130"/>
                    <a:pt x="242570" y="278130"/>
                  </a:cubicBezTo>
                </a:path>
              </a:pathLst>
            </a:custGeom>
            <a:solidFill>
              <a:srgbClr val="0500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g33c7ba08bff_0_150"/>
            <p:cNvSpPr/>
            <p:nvPr/>
          </p:nvSpPr>
          <p:spPr>
            <a:xfrm>
              <a:off x="11229562" y="706181"/>
              <a:ext cx="118948" cy="135941"/>
            </a:xfrm>
            <a:custGeom>
              <a:rect b="b" l="l" r="r" t="t"/>
              <a:pathLst>
                <a:path extrusionOk="0" h="121920" w="106680">
                  <a:moveTo>
                    <a:pt x="21590" y="45720"/>
                  </a:moveTo>
                  <a:cubicBezTo>
                    <a:pt x="16510" y="2540"/>
                    <a:pt x="21590" y="0"/>
                    <a:pt x="25400" y="2540"/>
                  </a:cubicBezTo>
                  <a:cubicBezTo>
                    <a:pt x="36830" y="6350"/>
                    <a:pt x="76200" y="67310"/>
                    <a:pt x="72390" y="78740"/>
                  </a:cubicBezTo>
                  <a:cubicBezTo>
                    <a:pt x="71120" y="82550"/>
                    <a:pt x="64770" y="85090"/>
                    <a:pt x="59690" y="83820"/>
                  </a:cubicBezTo>
                  <a:cubicBezTo>
                    <a:pt x="48260" y="82550"/>
                    <a:pt x="24130" y="63500"/>
                    <a:pt x="15240" y="50800"/>
                  </a:cubicBezTo>
                  <a:cubicBezTo>
                    <a:pt x="6350" y="38100"/>
                    <a:pt x="0" y="16510"/>
                    <a:pt x="3810" y="10160"/>
                  </a:cubicBezTo>
                  <a:cubicBezTo>
                    <a:pt x="6350" y="5080"/>
                    <a:pt x="12700" y="2540"/>
                    <a:pt x="19050" y="5080"/>
                  </a:cubicBezTo>
                  <a:cubicBezTo>
                    <a:pt x="36830" y="10160"/>
                    <a:pt x="106680" y="105410"/>
                    <a:pt x="100330" y="115570"/>
                  </a:cubicBezTo>
                  <a:cubicBezTo>
                    <a:pt x="97790" y="121920"/>
                    <a:pt x="72390" y="118110"/>
                    <a:pt x="64770" y="111760"/>
                  </a:cubicBezTo>
                  <a:cubicBezTo>
                    <a:pt x="55880" y="102870"/>
                    <a:pt x="54610" y="66040"/>
                    <a:pt x="57150" y="64770"/>
                  </a:cubicBezTo>
                  <a:cubicBezTo>
                    <a:pt x="58420" y="64770"/>
                    <a:pt x="66040" y="95250"/>
                    <a:pt x="73660" y="101600"/>
                  </a:cubicBezTo>
                  <a:cubicBezTo>
                    <a:pt x="78740" y="106680"/>
                    <a:pt x="92710" y="107950"/>
                    <a:pt x="92710" y="107950"/>
                  </a:cubicBezTo>
                  <a:cubicBezTo>
                    <a:pt x="92710" y="109220"/>
                    <a:pt x="77470" y="109220"/>
                    <a:pt x="69850" y="104140"/>
                  </a:cubicBezTo>
                  <a:cubicBezTo>
                    <a:pt x="52070" y="91440"/>
                    <a:pt x="20320" y="10160"/>
                    <a:pt x="16510" y="11430"/>
                  </a:cubicBezTo>
                  <a:cubicBezTo>
                    <a:pt x="15240" y="11430"/>
                    <a:pt x="17780" y="33020"/>
                    <a:pt x="24130" y="41910"/>
                  </a:cubicBezTo>
                  <a:cubicBezTo>
                    <a:pt x="33020" y="54610"/>
                    <a:pt x="63500" y="74930"/>
                    <a:pt x="64770" y="73660"/>
                  </a:cubicBezTo>
                  <a:cubicBezTo>
                    <a:pt x="67310" y="71120"/>
                    <a:pt x="15240" y="24130"/>
                    <a:pt x="15240" y="12700"/>
                  </a:cubicBezTo>
                  <a:cubicBezTo>
                    <a:pt x="15240" y="7620"/>
                    <a:pt x="22860" y="1270"/>
                    <a:pt x="25400" y="2540"/>
                  </a:cubicBezTo>
                  <a:cubicBezTo>
                    <a:pt x="30480" y="3810"/>
                    <a:pt x="38100" y="40640"/>
                    <a:pt x="34290" y="45720"/>
                  </a:cubicBezTo>
                  <a:cubicBezTo>
                    <a:pt x="33020" y="48260"/>
                    <a:pt x="21590" y="45720"/>
                    <a:pt x="21590" y="45720"/>
                  </a:cubicBezTo>
                </a:path>
              </a:pathLst>
            </a:custGeom>
            <a:solidFill>
              <a:srgbClr val="0500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g33c7ba08bff_0_150"/>
            <p:cNvSpPr/>
            <p:nvPr/>
          </p:nvSpPr>
          <p:spPr>
            <a:xfrm>
              <a:off x="11072476" y="888742"/>
              <a:ext cx="154349" cy="257721"/>
            </a:xfrm>
            <a:custGeom>
              <a:rect b="b" l="l" r="r" t="t"/>
              <a:pathLst>
                <a:path extrusionOk="0" h="231140" w="138430">
                  <a:moveTo>
                    <a:pt x="109220" y="44450"/>
                  </a:moveTo>
                  <a:cubicBezTo>
                    <a:pt x="60960" y="162560"/>
                    <a:pt x="29210" y="228600"/>
                    <a:pt x="17780" y="228600"/>
                  </a:cubicBezTo>
                  <a:cubicBezTo>
                    <a:pt x="13970" y="228600"/>
                    <a:pt x="10160" y="223520"/>
                    <a:pt x="8890" y="217170"/>
                  </a:cubicBezTo>
                  <a:cubicBezTo>
                    <a:pt x="7620" y="189230"/>
                    <a:pt x="105410" y="5080"/>
                    <a:pt x="124460" y="1270"/>
                  </a:cubicBezTo>
                  <a:cubicBezTo>
                    <a:pt x="128270" y="0"/>
                    <a:pt x="133350" y="3810"/>
                    <a:pt x="134620" y="8890"/>
                  </a:cubicBezTo>
                  <a:cubicBezTo>
                    <a:pt x="138430" y="27940"/>
                    <a:pt x="73660" y="138430"/>
                    <a:pt x="50800" y="177800"/>
                  </a:cubicBezTo>
                  <a:cubicBezTo>
                    <a:pt x="38100" y="200660"/>
                    <a:pt x="25400" y="227330"/>
                    <a:pt x="16510" y="229870"/>
                  </a:cubicBezTo>
                  <a:cubicBezTo>
                    <a:pt x="12700" y="231140"/>
                    <a:pt x="7620" y="228600"/>
                    <a:pt x="6350" y="224790"/>
                  </a:cubicBezTo>
                  <a:cubicBezTo>
                    <a:pt x="0" y="207010"/>
                    <a:pt x="78740" y="49530"/>
                    <a:pt x="97790" y="41910"/>
                  </a:cubicBezTo>
                  <a:cubicBezTo>
                    <a:pt x="101600" y="39370"/>
                    <a:pt x="109220" y="44450"/>
                    <a:pt x="109220" y="44450"/>
                  </a:cubicBezTo>
                </a:path>
              </a:pathLst>
            </a:custGeom>
            <a:solidFill>
              <a:srgbClr val="0500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g33c7ba08bff_0_150"/>
            <p:cNvSpPr/>
            <p:nvPr/>
          </p:nvSpPr>
          <p:spPr>
            <a:xfrm>
              <a:off x="10858781" y="1304809"/>
              <a:ext cx="87795" cy="39649"/>
            </a:xfrm>
            <a:custGeom>
              <a:rect b="b" l="l" r="r" t="t"/>
              <a:pathLst>
                <a:path extrusionOk="0" h="35560" w="78740">
                  <a:moveTo>
                    <a:pt x="5080" y="0"/>
                  </a:moveTo>
                  <a:cubicBezTo>
                    <a:pt x="76200" y="12700"/>
                    <a:pt x="74930" y="19050"/>
                    <a:pt x="71120" y="21590"/>
                  </a:cubicBezTo>
                  <a:cubicBezTo>
                    <a:pt x="66040" y="26670"/>
                    <a:pt x="30480" y="24130"/>
                    <a:pt x="30480" y="24130"/>
                  </a:cubicBezTo>
                  <a:cubicBezTo>
                    <a:pt x="30480" y="24130"/>
                    <a:pt x="69850" y="13970"/>
                    <a:pt x="76200" y="17780"/>
                  </a:cubicBezTo>
                  <a:cubicBezTo>
                    <a:pt x="78740" y="20320"/>
                    <a:pt x="77470" y="30480"/>
                    <a:pt x="77470" y="30480"/>
                  </a:cubicBezTo>
                  <a:cubicBezTo>
                    <a:pt x="77470" y="30480"/>
                    <a:pt x="77470" y="19050"/>
                    <a:pt x="77470" y="19050"/>
                  </a:cubicBezTo>
                  <a:cubicBezTo>
                    <a:pt x="77470" y="19050"/>
                    <a:pt x="78740" y="29210"/>
                    <a:pt x="76200" y="30480"/>
                  </a:cubicBezTo>
                  <a:cubicBezTo>
                    <a:pt x="69850" y="35560"/>
                    <a:pt x="24130" y="26670"/>
                    <a:pt x="24130" y="22860"/>
                  </a:cubicBezTo>
                  <a:cubicBezTo>
                    <a:pt x="24130" y="19050"/>
                    <a:pt x="69850" y="5080"/>
                    <a:pt x="73660" y="8890"/>
                  </a:cubicBezTo>
                  <a:cubicBezTo>
                    <a:pt x="74930" y="11430"/>
                    <a:pt x="73660" y="19050"/>
                    <a:pt x="69850" y="21590"/>
                  </a:cubicBezTo>
                  <a:cubicBezTo>
                    <a:pt x="62230" y="26670"/>
                    <a:pt x="8890" y="20320"/>
                    <a:pt x="2540" y="12700"/>
                  </a:cubicBezTo>
                  <a:cubicBezTo>
                    <a:pt x="0" y="10160"/>
                    <a:pt x="5080" y="0"/>
                    <a:pt x="5080" y="0"/>
                  </a:cubicBezTo>
                </a:path>
              </a:pathLst>
            </a:custGeom>
            <a:solidFill>
              <a:srgbClr val="0500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g33c7ba08bff_0_150"/>
            <p:cNvSpPr/>
            <p:nvPr/>
          </p:nvSpPr>
          <p:spPr>
            <a:xfrm>
              <a:off x="10837554" y="1006202"/>
              <a:ext cx="11328" cy="14160"/>
            </a:xfrm>
            <a:custGeom>
              <a:rect b="b" l="l" r="r" t="t"/>
              <a:pathLst>
                <a:path extrusionOk="0" h="12700" w="10160">
                  <a:moveTo>
                    <a:pt x="6350" y="12700"/>
                  </a:moveTo>
                  <a:cubicBezTo>
                    <a:pt x="0" y="0"/>
                    <a:pt x="10160" y="8890"/>
                    <a:pt x="10160" y="8890"/>
                  </a:cubicBezTo>
                </a:path>
              </a:pathLst>
            </a:custGeom>
            <a:solidFill>
              <a:srgbClr val="0500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g33c7ba08bff_0_150"/>
            <p:cNvSpPr/>
            <p:nvPr/>
          </p:nvSpPr>
          <p:spPr>
            <a:xfrm>
              <a:off x="10814910" y="1003373"/>
              <a:ext cx="128861" cy="46730"/>
            </a:xfrm>
            <a:custGeom>
              <a:rect b="b" l="l" r="r" t="t"/>
              <a:pathLst>
                <a:path extrusionOk="0" h="41910" w="115570">
                  <a:moveTo>
                    <a:pt x="3810" y="6350"/>
                  </a:moveTo>
                  <a:cubicBezTo>
                    <a:pt x="115570" y="11430"/>
                    <a:pt x="115570" y="16510"/>
                    <a:pt x="113030" y="20320"/>
                  </a:cubicBezTo>
                  <a:cubicBezTo>
                    <a:pt x="109220" y="25400"/>
                    <a:pt x="90170" y="25400"/>
                    <a:pt x="76200" y="25400"/>
                  </a:cubicBezTo>
                  <a:cubicBezTo>
                    <a:pt x="57150" y="25400"/>
                    <a:pt x="12700" y="20320"/>
                    <a:pt x="13970" y="19050"/>
                  </a:cubicBezTo>
                  <a:cubicBezTo>
                    <a:pt x="13970" y="19050"/>
                    <a:pt x="96520" y="15240"/>
                    <a:pt x="102870" y="22860"/>
                  </a:cubicBezTo>
                  <a:cubicBezTo>
                    <a:pt x="105410" y="26670"/>
                    <a:pt x="100330" y="35560"/>
                    <a:pt x="100330" y="35560"/>
                  </a:cubicBezTo>
                  <a:cubicBezTo>
                    <a:pt x="100330" y="35560"/>
                    <a:pt x="102870" y="22860"/>
                    <a:pt x="102870" y="22860"/>
                  </a:cubicBezTo>
                  <a:cubicBezTo>
                    <a:pt x="102870" y="22860"/>
                    <a:pt x="104140" y="33020"/>
                    <a:pt x="100330" y="35560"/>
                  </a:cubicBezTo>
                  <a:cubicBezTo>
                    <a:pt x="92710" y="41910"/>
                    <a:pt x="12700" y="24130"/>
                    <a:pt x="13970" y="19050"/>
                  </a:cubicBezTo>
                  <a:cubicBezTo>
                    <a:pt x="13970" y="13970"/>
                    <a:pt x="104140" y="0"/>
                    <a:pt x="111760" y="7620"/>
                  </a:cubicBezTo>
                  <a:cubicBezTo>
                    <a:pt x="115570" y="10160"/>
                    <a:pt x="114300" y="17780"/>
                    <a:pt x="111760" y="20320"/>
                  </a:cubicBezTo>
                  <a:cubicBezTo>
                    <a:pt x="106680" y="25400"/>
                    <a:pt x="82550" y="20320"/>
                    <a:pt x="66040" y="20320"/>
                  </a:cubicBezTo>
                  <a:cubicBezTo>
                    <a:pt x="46990" y="20320"/>
                    <a:pt x="8890" y="25400"/>
                    <a:pt x="2540" y="17780"/>
                  </a:cubicBezTo>
                  <a:cubicBezTo>
                    <a:pt x="0" y="15240"/>
                    <a:pt x="3810" y="6350"/>
                    <a:pt x="3810" y="6350"/>
                  </a:cubicBezTo>
                </a:path>
              </a:pathLst>
            </a:custGeom>
            <a:solidFill>
              <a:srgbClr val="0500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g33c7ba08bff_0_150"/>
            <p:cNvSpPr/>
            <p:nvPr/>
          </p:nvSpPr>
          <p:spPr>
            <a:xfrm>
              <a:off x="10967752" y="784018"/>
              <a:ext cx="58058" cy="113284"/>
            </a:xfrm>
            <a:custGeom>
              <a:rect b="b" l="l" r="r" t="t"/>
              <a:pathLst>
                <a:path extrusionOk="0" h="101600" w="52070">
                  <a:moveTo>
                    <a:pt x="25400" y="29210"/>
                  </a:moveTo>
                  <a:cubicBezTo>
                    <a:pt x="36830" y="92710"/>
                    <a:pt x="13970" y="55880"/>
                    <a:pt x="8890" y="39370"/>
                  </a:cubicBezTo>
                  <a:cubicBezTo>
                    <a:pt x="5080" y="26670"/>
                    <a:pt x="1270" y="3810"/>
                    <a:pt x="5080" y="1270"/>
                  </a:cubicBezTo>
                  <a:cubicBezTo>
                    <a:pt x="8890" y="0"/>
                    <a:pt x="19050" y="6350"/>
                    <a:pt x="25400" y="13970"/>
                  </a:cubicBezTo>
                  <a:cubicBezTo>
                    <a:pt x="35560" y="29210"/>
                    <a:pt x="52070" y="100330"/>
                    <a:pt x="49530" y="100330"/>
                  </a:cubicBezTo>
                  <a:cubicBezTo>
                    <a:pt x="46990" y="101600"/>
                    <a:pt x="0" y="16510"/>
                    <a:pt x="3810" y="6350"/>
                  </a:cubicBezTo>
                  <a:cubicBezTo>
                    <a:pt x="6350" y="2540"/>
                    <a:pt x="12700" y="0"/>
                    <a:pt x="15240" y="2540"/>
                  </a:cubicBezTo>
                  <a:cubicBezTo>
                    <a:pt x="25400" y="7620"/>
                    <a:pt x="46990" y="76200"/>
                    <a:pt x="41910" y="86360"/>
                  </a:cubicBezTo>
                  <a:cubicBezTo>
                    <a:pt x="40640" y="90170"/>
                    <a:pt x="34290" y="92710"/>
                    <a:pt x="31750" y="91440"/>
                  </a:cubicBezTo>
                  <a:cubicBezTo>
                    <a:pt x="26670" y="88900"/>
                    <a:pt x="22860" y="72390"/>
                    <a:pt x="19050" y="62230"/>
                  </a:cubicBezTo>
                  <a:cubicBezTo>
                    <a:pt x="16510" y="52070"/>
                    <a:pt x="8890" y="33020"/>
                    <a:pt x="12700" y="29210"/>
                  </a:cubicBezTo>
                  <a:cubicBezTo>
                    <a:pt x="15240" y="26670"/>
                    <a:pt x="25400" y="29210"/>
                    <a:pt x="25400" y="29210"/>
                  </a:cubicBezTo>
                </a:path>
              </a:pathLst>
            </a:custGeom>
            <a:solidFill>
              <a:srgbClr val="0500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g33c7ba08bff_0_150"/>
            <p:cNvSpPr/>
            <p:nvPr/>
          </p:nvSpPr>
          <p:spPr>
            <a:xfrm>
              <a:off x="11270604" y="1307639"/>
              <a:ext cx="90627" cy="42482"/>
            </a:xfrm>
            <a:custGeom>
              <a:rect b="b" l="l" r="r" t="t"/>
              <a:pathLst>
                <a:path extrusionOk="0" h="38100" w="81280">
                  <a:moveTo>
                    <a:pt x="27940" y="13970"/>
                  </a:moveTo>
                  <a:cubicBezTo>
                    <a:pt x="63500" y="16510"/>
                    <a:pt x="64770" y="22860"/>
                    <a:pt x="63500" y="25400"/>
                  </a:cubicBezTo>
                  <a:cubicBezTo>
                    <a:pt x="58420" y="31750"/>
                    <a:pt x="10160" y="38100"/>
                    <a:pt x="3810" y="33020"/>
                  </a:cubicBezTo>
                  <a:cubicBezTo>
                    <a:pt x="1270" y="30480"/>
                    <a:pt x="0" y="24130"/>
                    <a:pt x="3810" y="21590"/>
                  </a:cubicBezTo>
                  <a:cubicBezTo>
                    <a:pt x="8890" y="13970"/>
                    <a:pt x="69850" y="19050"/>
                    <a:pt x="69850" y="19050"/>
                  </a:cubicBezTo>
                  <a:cubicBezTo>
                    <a:pt x="69850" y="19050"/>
                    <a:pt x="31750" y="22860"/>
                    <a:pt x="25400" y="17780"/>
                  </a:cubicBezTo>
                  <a:cubicBezTo>
                    <a:pt x="21590" y="15240"/>
                    <a:pt x="20320" y="7620"/>
                    <a:pt x="22860" y="5080"/>
                  </a:cubicBezTo>
                  <a:cubicBezTo>
                    <a:pt x="27940" y="0"/>
                    <a:pt x="77470" y="16510"/>
                    <a:pt x="77470" y="17780"/>
                  </a:cubicBezTo>
                  <a:cubicBezTo>
                    <a:pt x="77470" y="19050"/>
                    <a:pt x="22860" y="21590"/>
                    <a:pt x="19050" y="15240"/>
                  </a:cubicBezTo>
                  <a:cubicBezTo>
                    <a:pt x="17780" y="12700"/>
                    <a:pt x="19050" y="6350"/>
                    <a:pt x="22860" y="5080"/>
                  </a:cubicBezTo>
                  <a:cubicBezTo>
                    <a:pt x="29210" y="1270"/>
                    <a:pt x="50800" y="2540"/>
                    <a:pt x="60960" y="6350"/>
                  </a:cubicBezTo>
                  <a:cubicBezTo>
                    <a:pt x="68580" y="10160"/>
                    <a:pt x="81280" y="19050"/>
                    <a:pt x="80010" y="22860"/>
                  </a:cubicBezTo>
                  <a:cubicBezTo>
                    <a:pt x="77470" y="29210"/>
                    <a:pt x="36830" y="33020"/>
                    <a:pt x="22860" y="33020"/>
                  </a:cubicBezTo>
                  <a:cubicBezTo>
                    <a:pt x="13970" y="34290"/>
                    <a:pt x="3810" y="35560"/>
                    <a:pt x="1270" y="31750"/>
                  </a:cubicBezTo>
                  <a:cubicBezTo>
                    <a:pt x="0" y="29210"/>
                    <a:pt x="0" y="22860"/>
                    <a:pt x="3810" y="21590"/>
                  </a:cubicBezTo>
                  <a:cubicBezTo>
                    <a:pt x="10160" y="15240"/>
                    <a:pt x="64770" y="21590"/>
                    <a:pt x="64770" y="22860"/>
                  </a:cubicBezTo>
                  <a:cubicBezTo>
                    <a:pt x="64770" y="24130"/>
                    <a:pt x="30480" y="31750"/>
                    <a:pt x="25400" y="26670"/>
                  </a:cubicBezTo>
                  <a:cubicBezTo>
                    <a:pt x="24130" y="24130"/>
                    <a:pt x="27940" y="13970"/>
                    <a:pt x="27940" y="13970"/>
                  </a:cubicBezTo>
                </a:path>
              </a:pathLst>
            </a:custGeom>
            <a:solidFill>
              <a:srgbClr val="0500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g33c7ba08bff_0_150"/>
            <p:cNvSpPr/>
            <p:nvPr/>
          </p:nvSpPr>
          <p:spPr>
            <a:xfrm>
              <a:off x="10860197" y="1310469"/>
              <a:ext cx="144437" cy="55226"/>
            </a:xfrm>
            <a:custGeom>
              <a:rect b="b" l="l" r="r" t="t"/>
              <a:pathLst>
                <a:path extrusionOk="0" h="49530" w="129540">
                  <a:moveTo>
                    <a:pt x="30480" y="8890"/>
                  </a:moveTo>
                  <a:cubicBezTo>
                    <a:pt x="97790" y="11430"/>
                    <a:pt x="97790" y="17780"/>
                    <a:pt x="93980" y="20320"/>
                  </a:cubicBezTo>
                  <a:cubicBezTo>
                    <a:pt x="85090" y="27940"/>
                    <a:pt x="8890" y="25400"/>
                    <a:pt x="2540" y="16510"/>
                  </a:cubicBezTo>
                  <a:cubicBezTo>
                    <a:pt x="0" y="12700"/>
                    <a:pt x="2540" y="5080"/>
                    <a:pt x="6350" y="2540"/>
                  </a:cubicBezTo>
                  <a:cubicBezTo>
                    <a:pt x="10160" y="0"/>
                    <a:pt x="19050" y="3810"/>
                    <a:pt x="29210" y="5080"/>
                  </a:cubicBezTo>
                  <a:cubicBezTo>
                    <a:pt x="50800" y="10160"/>
                    <a:pt x="118110" y="19050"/>
                    <a:pt x="127000" y="30480"/>
                  </a:cubicBezTo>
                  <a:cubicBezTo>
                    <a:pt x="129540" y="34290"/>
                    <a:pt x="129540" y="41910"/>
                    <a:pt x="125730" y="44450"/>
                  </a:cubicBezTo>
                  <a:cubicBezTo>
                    <a:pt x="119380" y="49530"/>
                    <a:pt x="60960" y="29210"/>
                    <a:pt x="57150" y="21590"/>
                  </a:cubicBezTo>
                  <a:cubicBezTo>
                    <a:pt x="55880" y="17780"/>
                    <a:pt x="58420" y="12700"/>
                    <a:pt x="62230" y="10160"/>
                  </a:cubicBezTo>
                  <a:cubicBezTo>
                    <a:pt x="69850" y="7620"/>
                    <a:pt x="104140" y="17780"/>
                    <a:pt x="106680" y="24130"/>
                  </a:cubicBezTo>
                  <a:cubicBezTo>
                    <a:pt x="109220" y="26670"/>
                    <a:pt x="102870" y="35560"/>
                    <a:pt x="102870" y="34290"/>
                  </a:cubicBezTo>
                  <a:cubicBezTo>
                    <a:pt x="101600" y="34290"/>
                    <a:pt x="104140" y="22860"/>
                    <a:pt x="104140" y="22860"/>
                  </a:cubicBezTo>
                  <a:cubicBezTo>
                    <a:pt x="105410" y="22860"/>
                    <a:pt x="105410" y="33020"/>
                    <a:pt x="102870" y="34290"/>
                  </a:cubicBezTo>
                  <a:cubicBezTo>
                    <a:pt x="96520" y="38100"/>
                    <a:pt x="60960" y="27940"/>
                    <a:pt x="58420" y="21590"/>
                  </a:cubicBezTo>
                  <a:cubicBezTo>
                    <a:pt x="57150" y="19050"/>
                    <a:pt x="60960" y="12700"/>
                    <a:pt x="64770" y="11430"/>
                  </a:cubicBezTo>
                  <a:cubicBezTo>
                    <a:pt x="74930" y="8890"/>
                    <a:pt x="120650" y="38100"/>
                    <a:pt x="120650" y="40640"/>
                  </a:cubicBezTo>
                  <a:cubicBezTo>
                    <a:pt x="118110" y="44450"/>
                    <a:pt x="6350" y="17780"/>
                    <a:pt x="7620" y="12700"/>
                  </a:cubicBezTo>
                  <a:cubicBezTo>
                    <a:pt x="7620" y="7620"/>
                    <a:pt x="87630" y="0"/>
                    <a:pt x="95250" y="7620"/>
                  </a:cubicBezTo>
                  <a:cubicBezTo>
                    <a:pt x="99060" y="11430"/>
                    <a:pt x="99060" y="17780"/>
                    <a:pt x="95250" y="20320"/>
                  </a:cubicBezTo>
                  <a:cubicBezTo>
                    <a:pt x="88900" y="26670"/>
                    <a:pt x="38100" y="27940"/>
                    <a:pt x="30480" y="21590"/>
                  </a:cubicBezTo>
                  <a:cubicBezTo>
                    <a:pt x="27940" y="19050"/>
                    <a:pt x="30480" y="8890"/>
                    <a:pt x="30480" y="8890"/>
                  </a:cubicBezTo>
                </a:path>
              </a:pathLst>
            </a:custGeom>
            <a:solidFill>
              <a:srgbClr val="0500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g33c7ba08bff_0_150"/>
            <p:cNvSpPr/>
            <p:nvPr/>
          </p:nvSpPr>
          <p:spPr>
            <a:xfrm>
              <a:off x="11219656" y="686368"/>
              <a:ext cx="107620" cy="154349"/>
            </a:xfrm>
            <a:custGeom>
              <a:rect b="b" l="l" r="r" t="t"/>
              <a:pathLst>
                <a:path extrusionOk="0" h="138430" w="96520">
                  <a:moveTo>
                    <a:pt x="21590" y="12700"/>
                  </a:moveTo>
                  <a:cubicBezTo>
                    <a:pt x="57150" y="81280"/>
                    <a:pt x="52070" y="85090"/>
                    <a:pt x="48260" y="83820"/>
                  </a:cubicBezTo>
                  <a:cubicBezTo>
                    <a:pt x="43180" y="83820"/>
                    <a:pt x="36830" y="71120"/>
                    <a:pt x="31750" y="62230"/>
                  </a:cubicBezTo>
                  <a:cubicBezTo>
                    <a:pt x="22860" y="48260"/>
                    <a:pt x="1270" y="17780"/>
                    <a:pt x="2540" y="7620"/>
                  </a:cubicBezTo>
                  <a:cubicBezTo>
                    <a:pt x="3810" y="3810"/>
                    <a:pt x="7620" y="0"/>
                    <a:pt x="11430" y="1270"/>
                  </a:cubicBezTo>
                  <a:cubicBezTo>
                    <a:pt x="25400" y="2540"/>
                    <a:pt x="87630" y="104140"/>
                    <a:pt x="93980" y="124460"/>
                  </a:cubicBezTo>
                  <a:cubicBezTo>
                    <a:pt x="95250" y="130810"/>
                    <a:pt x="96520" y="135890"/>
                    <a:pt x="93980" y="137160"/>
                  </a:cubicBezTo>
                  <a:cubicBezTo>
                    <a:pt x="91440" y="138430"/>
                    <a:pt x="85090" y="134620"/>
                    <a:pt x="80010" y="132080"/>
                  </a:cubicBezTo>
                  <a:cubicBezTo>
                    <a:pt x="72390" y="125730"/>
                    <a:pt x="55880" y="109220"/>
                    <a:pt x="57150" y="104140"/>
                  </a:cubicBezTo>
                  <a:cubicBezTo>
                    <a:pt x="57150" y="100330"/>
                    <a:pt x="68580" y="99060"/>
                    <a:pt x="68580" y="97790"/>
                  </a:cubicBezTo>
                  <a:cubicBezTo>
                    <a:pt x="67310" y="97790"/>
                    <a:pt x="57150" y="97790"/>
                    <a:pt x="57150" y="99060"/>
                  </a:cubicBezTo>
                  <a:cubicBezTo>
                    <a:pt x="55880" y="101600"/>
                    <a:pt x="85090" y="114300"/>
                    <a:pt x="86360" y="119380"/>
                  </a:cubicBezTo>
                  <a:cubicBezTo>
                    <a:pt x="86360" y="121920"/>
                    <a:pt x="82550" y="127000"/>
                    <a:pt x="78740" y="127000"/>
                  </a:cubicBezTo>
                  <a:cubicBezTo>
                    <a:pt x="67310" y="125730"/>
                    <a:pt x="29210" y="66040"/>
                    <a:pt x="16510" y="43180"/>
                  </a:cubicBezTo>
                  <a:cubicBezTo>
                    <a:pt x="8890" y="29210"/>
                    <a:pt x="0" y="11430"/>
                    <a:pt x="2540" y="6350"/>
                  </a:cubicBezTo>
                  <a:cubicBezTo>
                    <a:pt x="5080" y="3810"/>
                    <a:pt x="12700" y="3810"/>
                    <a:pt x="17780" y="6350"/>
                  </a:cubicBezTo>
                  <a:cubicBezTo>
                    <a:pt x="30480" y="13970"/>
                    <a:pt x="62230" y="72390"/>
                    <a:pt x="58420" y="81280"/>
                  </a:cubicBezTo>
                  <a:cubicBezTo>
                    <a:pt x="57150" y="83820"/>
                    <a:pt x="50800" y="85090"/>
                    <a:pt x="46990" y="83820"/>
                  </a:cubicBezTo>
                  <a:cubicBezTo>
                    <a:pt x="38100" y="80010"/>
                    <a:pt x="21590" y="48260"/>
                    <a:pt x="15240" y="34290"/>
                  </a:cubicBezTo>
                  <a:cubicBezTo>
                    <a:pt x="11430" y="25400"/>
                    <a:pt x="7620" y="15240"/>
                    <a:pt x="10160" y="12700"/>
                  </a:cubicBezTo>
                  <a:cubicBezTo>
                    <a:pt x="11430" y="10160"/>
                    <a:pt x="21590" y="12700"/>
                    <a:pt x="21590" y="12700"/>
                  </a:cubicBezTo>
                </a:path>
              </a:pathLst>
            </a:custGeom>
            <a:solidFill>
              <a:srgbClr val="0500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33c7ba08bff_0_150"/>
            <p:cNvSpPr/>
            <p:nvPr/>
          </p:nvSpPr>
          <p:spPr>
            <a:xfrm>
              <a:off x="11315889" y="833549"/>
              <a:ext cx="19825" cy="18409"/>
            </a:xfrm>
            <a:custGeom>
              <a:rect b="b" l="l" r="r" t="t"/>
              <a:pathLst>
                <a:path extrusionOk="0" h="16510" w="17780">
                  <a:moveTo>
                    <a:pt x="17780" y="7620"/>
                  </a:moveTo>
                  <a:cubicBezTo>
                    <a:pt x="0" y="0"/>
                    <a:pt x="6350" y="15240"/>
                    <a:pt x="8890" y="16510"/>
                  </a:cubicBezTo>
                  <a:cubicBezTo>
                    <a:pt x="11430" y="16510"/>
                    <a:pt x="17780" y="7620"/>
                    <a:pt x="17780" y="7620"/>
                  </a:cubicBezTo>
                </a:path>
              </a:pathLst>
            </a:custGeom>
            <a:solidFill>
              <a:srgbClr val="0500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g33c7ba08bff_0_150"/>
            <p:cNvSpPr/>
            <p:nvPr/>
          </p:nvSpPr>
          <p:spPr>
            <a:xfrm>
              <a:off x="11321550" y="1304809"/>
              <a:ext cx="32569" cy="24073"/>
            </a:xfrm>
            <a:custGeom>
              <a:rect b="b" l="l" r="r" t="t"/>
              <a:pathLst>
                <a:path extrusionOk="0" h="21590" w="29210">
                  <a:moveTo>
                    <a:pt x="3810" y="21590"/>
                  </a:moveTo>
                  <a:cubicBezTo>
                    <a:pt x="0" y="7620"/>
                    <a:pt x="12700" y="0"/>
                    <a:pt x="17780" y="1270"/>
                  </a:cubicBezTo>
                  <a:cubicBezTo>
                    <a:pt x="22860" y="2540"/>
                    <a:pt x="29210" y="21590"/>
                    <a:pt x="29210" y="21590"/>
                  </a:cubicBezTo>
                </a:path>
              </a:pathLst>
            </a:custGeom>
            <a:solidFill>
              <a:srgbClr val="0500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g33c7ba08bff_0_150"/>
            <p:cNvSpPr/>
            <p:nvPr/>
          </p:nvSpPr>
          <p:spPr>
            <a:xfrm>
              <a:off x="10868688" y="574569"/>
              <a:ext cx="236480" cy="222320"/>
            </a:xfrm>
            <a:custGeom>
              <a:rect b="b" l="l" r="r" t="t"/>
              <a:pathLst>
                <a:path extrusionOk="0" h="199390" w="212090">
                  <a:moveTo>
                    <a:pt x="3810" y="177800"/>
                  </a:moveTo>
                  <a:cubicBezTo>
                    <a:pt x="139700" y="158750"/>
                    <a:pt x="184150" y="124460"/>
                    <a:pt x="194310" y="100330"/>
                  </a:cubicBezTo>
                  <a:cubicBezTo>
                    <a:pt x="200660" y="86360"/>
                    <a:pt x="196850" y="68580"/>
                    <a:pt x="189230" y="57150"/>
                  </a:cubicBezTo>
                  <a:cubicBezTo>
                    <a:pt x="182880" y="45720"/>
                    <a:pt x="168910" y="39370"/>
                    <a:pt x="152400" y="33020"/>
                  </a:cubicBezTo>
                  <a:cubicBezTo>
                    <a:pt x="121920" y="21590"/>
                    <a:pt x="24130" y="27940"/>
                    <a:pt x="16510" y="17780"/>
                  </a:cubicBezTo>
                  <a:cubicBezTo>
                    <a:pt x="13970" y="13970"/>
                    <a:pt x="17780" y="6350"/>
                    <a:pt x="19050" y="6350"/>
                  </a:cubicBezTo>
                  <a:cubicBezTo>
                    <a:pt x="20320" y="6350"/>
                    <a:pt x="21590" y="19050"/>
                    <a:pt x="21590" y="19050"/>
                  </a:cubicBezTo>
                  <a:cubicBezTo>
                    <a:pt x="20320" y="19050"/>
                    <a:pt x="16510" y="8890"/>
                    <a:pt x="17780" y="6350"/>
                  </a:cubicBezTo>
                  <a:cubicBezTo>
                    <a:pt x="22860" y="0"/>
                    <a:pt x="55880" y="5080"/>
                    <a:pt x="73660" y="6350"/>
                  </a:cubicBezTo>
                  <a:cubicBezTo>
                    <a:pt x="91440" y="6350"/>
                    <a:pt x="106680" y="5080"/>
                    <a:pt x="124460" y="8890"/>
                  </a:cubicBezTo>
                  <a:cubicBezTo>
                    <a:pt x="144780" y="13970"/>
                    <a:pt x="172720" y="25400"/>
                    <a:pt x="186690" y="36830"/>
                  </a:cubicBezTo>
                  <a:cubicBezTo>
                    <a:pt x="196850" y="44450"/>
                    <a:pt x="203200" y="53340"/>
                    <a:pt x="205740" y="64770"/>
                  </a:cubicBezTo>
                  <a:cubicBezTo>
                    <a:pt x="209550" y="77470"/>
                    <a:pt x="212090" y="95250"/>
                    <a:pt x="204470" y="110490"/>
                  </a:cubicBezTo>
                  <a:cubicBezTo>
                    <a:pt x="191770" y="135890"/>
                    <a:pt x="138430" y="173990"/>
                    <a:pt x="102870" y="186690"/>
                  </a:cubicBezTo>
                  <a:cubicBezTo>
                    <a:pt x="71120" y="198120"/>
                    <a:pt x="12700" y="199390"/>
                    <a:pt x="3810" y="190500"/>
                  </a:cubicBezTo>
                  <a:cubicBezTo>
                    <a:pt x="0" y="187960"/>
                    <a:pt x="3810" y="177800"/>
                    <a:pt x="3810" y="177800"/>
                  </a:cubicBezTo>
                </a:path>
              </a:pathLst>
            </a:custGeom>
            <a:solidFill>
              <a:srgbClr val="0500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g33c7ba08bff_0_150"/>
            <p:cNvSpPr/>
            <p:nvPr/>
          </p:nvSpPr>
          <p:spPr>
            <a:xfrm>
              <a:off x="10926711" y="567493"/>
              <a:ext cx="169926" cy="58058"/>
            </a:xfrm>
            <a:custGeom>
              <a:rect b="b" l="l" r="r" t="t"/>
              <a:pathLst>
                <a:path extrusionOk="0" h="52070" w="152400">
                  <a:moveTo>
                    <a:pt x="3810" y="0"/>
                  </a:moveTo>
                  <a:cubicBezTo>
                    <a:pt x="116840" y="10160"/>
                    <a:pt x="147320" y="29210"/>
                    <a:pt x="151130" y="38100"/>
                  </a:cubicBezTo>
                  <a:cubicBezTo>
                    <a:pt x="152400" y="41910"/>
                    <a:pt x="149860" y="48260"/>
                    <a:pt x="146050" y="49530"/>
                  </a:cubicBezTo>
                  <a:cubicBezTo>
                    <a:pt x="138430" y="52070"/>
                    <a:pt x="113030" y="22860"/>
                    <a:pt x="91440" y="16510"/>
                  </a:cubicBezTo>
                  <a:cubicBezTo>
                    <a:pt x="66040" y="8890"/>
                    <a:pt x="8890" y="21590"/>
                    <a:pt x="2540" y="12700"/>
                  </a:cubicBezTo>
                  <a:cubicBezTo>
                    <a:pt x="0" y="10160"/>
                    <a:pt x="3810" y="0"/>
                    <a:pt x="3810" y="0"/>
                  </a:cubicBezTo>
                </a:path>
              </a:pathLst>
            </a:custGeom>
            <a:solidFill>
              <a:srgbClr val="0500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g33c7ba08bff_0_150"/>
            <p:cNvSpPr/>
            <p:nvPr/>
          </p:nvSpPr>
          <p:spPr>
            <a:xfrm>
              <a:off x="10865858" y="588720"/>
              <a:ext cx="76467" cy="433311"/>
            </a:xfrm>
            <a:custGeom>
              <a:rect b="b" l="l" r="r" t="t"/>
              <a:pathLst>
                <a:path extrusionOk="0" h="388620" w="68580">
                  <a:moveTo>
                    <a:pt x="31750" y="2540"/>
                  </a:moveTo>
                  <a:cubicBezTo>
                    <a:pt x="29210" y="345440"/>
                    <a:pt x="29210" y="351790"/>
                    <a:pt x="35560" y="359410"/>
                  </a:cubicBezTo>
                  <a:cubicBezTo>
                    <a:pt x="43180" y="368300"/>
                    <a:pt x="66040" y="373380"/>
                    <a:pt x="67310" y="378460"/>
                  </a:cubicBezTo>
                  <a:cubicBezTo>
                    <a:pt x="67310" y="382270"/>
                    <a:pt x="60960" y="388620"/>
                    <a:pt x="58420" y="387350"/>
                  </a:cubicBezTo>
                  <a:cubicBezTo>
                    <a:pt x="57150" y="387350"/>
                    <a:pt x="55880" y="378460"/>
                    <a:pt x="57150" y="377190"/>
                  </a:cubicBezTo>
                  <a:cubicBezTo>
                    <a:pt x="59690" y="375920"/>
                    <a:pt x="68580" y="382270"/>
                    <a:pt x="68580" y="382270"/>
                  </a:cubicBezTo>
                  <a:cubicBezTo>
                    <a:pt x="68580" y="382270"/>
                    <a:pt x="30480" y="370840"/>
                    <a:pt x="22860" y="360680"/>
                  </a:cubicBezTo>
                  <a:cubicBezTo>
                    <a:pt x="15240" y="353060"/>
                    <a:pt x="16510" y="347980"/>
                    <a:pt x="13970" y="332740"/>
                  </a:cubicBezTo>
                  <a:cubicBezTo>
                    <a:pt x="7620" y="283210"/>
                    <a:pt x="0" y="21590"/>
                    <a:pt x="19050" y="2540"/>
                  </a:cubicBezTo>
                  <a:cubicBezTo>
                    <a:pt x="22860" y="0"/>
                    <a:pt x="31750" y="2540"/>
                    <a:pt x="31750" y="2540"/>
                  </a:cubicBezTo>
                </a:path>
              </a:pathLst>
            </a:custGeom>
            <a:solidFill>
              <a:srgbClr val="0500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g33c7ba08bff_0_150"/>
            <p:cNvSpPr/>
            <p:nvPr/>
          </p:nvSpPr>
          <p:spPr>
            <a:xfrm>
              <a:off x="10868688" y="567493"/>
              <a:ext cx="223736" cy="53810"/>
            </a:xfrm>
            <a:custGeom>
              <a:rect b="b" l="l" r="r" t="t"/>
              <a:pathLst>
                <a:path extrusionOk="0" h="48260" w="200660">
                  <a:moveTo>
                    <a:pt x="3810" y="0"/>
                  </a:moveTo>
                  <a:cubicBezTo>
                    <a:pt x="176530" y="19050"/>
                    <a:pt x="198120" y="24130"/>
                    <a:pt x="199390" y="30480"/>
                  </a:cubicBezTo>
                  <a:cubicBezTo>
                    <a:pt x="200660" y="33020"/>
                    <a:pt x="193040" y="40640"/>
                    <a:pt x="193040" y="40640"/>
                  </a:cubicBezTo>
                  <a:cubicBezTo>
                    <a:pt x="193040" y="40640"/>
                    <a:pt x="199390" y="29210"/>
                    <a:pt x="199390" y="29210"/>
                  </a:cubicBezTo>
                  <a:cubicBezTo>
                    <a:pt x="199390" y="30480"/>
                    <a:pt x="199390" y="39370"/>
                    <a:pt x="195580" y="41910"/>
                  </a:cubicBezTo>
                  <a:cubicBezTo>
                    <a:pt x="182880" y="48260"/>
                    <a:pt x="115570" y="17780"/>
                    <a:pt x="81280" y="13970"/>
                  </a:cubicBezTo>
                  <a:cubicBezTo>
                    <a:pt x="53340" y="10160"/>
                    <a:pt x="8890" y="20320"/>
                    <a:pt x="2540" y="12700"/>
                  </a:cubicBezTo>
                  <a:cubicBezTo>
                    <a:pt x="0" y="8890"/>
                    <a:pt x="3810" y="0"/>
                    <a:pt x="3810" y="0"/>
                  </a:cubicBezTo>
                </a:path>
              </a:pathLst>
            </a:custGeom>
            <a:solidFill>
              <a:srgbClr val="0500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g33c7ba08bff_0_150"/>
            <p:cNvSpPr/>
            <p:nvPr/>
          </p:nvSpPr>
          <p:spPr>
            <a:xfrm>
              <a:off x="11099365" y="977899"/>
              <a:ext cx="111868" cy="201079"/>
            </a:xfrm>
            <a:custGeom>
              <a:rect b="b" l="l" r="r" t="t"/>
              <a:pathLst>
                <a:path extrusionOk="0" h="180340" w="100330">
                  <a:moveTo>
                    <a:pt x="17780" y="0"/>
                  </a:moveTo>
                  <a:cubicBezTo>
                    <a:pt x="97790" y="175260"/>
                    <a:pt x="87630" y="176530"/>
                    <a:pt x="87630" y="176530"/>
                  </a:cubicBezTo>
                  <a:cubicBezTo>
                    <a:pt x="87630" y="176530"/>
                    <a:pt x="99060" y="171450"/>
                    <a:pt x="99060" y="171450"/>
                  </a:cubicBezTo>
                  <a:cubicBezTo>
                    <a:pt x="100330" y="172720"/>
                    <a:pt x="93980" y="180340"/>
                    <a:pt x="91440" y="179070"/>
                  </a:cubicBezTo>
                  <a:cubicBezTo>
                    <a:pt x="85090" y="179070"/>
                    <a:pt x="77470" y="156210"/>
                    <a:pt x="67310" y="139700"/>
                  </a:cubicBezTo>
                  <a:cubicBezTo>
                    <a:pt x="52070" y="107950"/>
                    <a:pt x="0" y="19050"/>
                    <a:pt x="6350" y="5080"/>
                  </a:cubicBezTo>
                  <a:cubicBezTo>
                    <a:pt x="7620" y="1270"/>
                    <a:pt x="17780" y="0"/>
                    <a:pt x="17780" y="0"/>
                  </a:cubicBezTo>
                </a:path>
              </a:pathLst>
            </a:custGeom>
            <a:solidFill>
              <a:srgbClr val="0500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g33c7ba08bff_0_150"/>
            <p:cNvSpPr/>
            <p:nvPr/>
          </p:nvSpPr>
          <p:spPr>
            <a:xfrm>
              <a:off x="10977658" y="820812"/>
              <a:ext cx="126028" cy="178422"/>
            </a:xfrm>
            <a:custGeom>
              <a:rect b="b" l="l" r="r" t="t"/>
              <a:pathLst>
                <a:path extrusionOk="0" h="160020" w="113030">
                  <a:moveTo>
                    <a:pt x="86360" y="151130"/>
                  </a:moveTo>
                  <a:cubicBezTo>
                    <a:pt x="15240" y="73660"/>
                    <a:pt x="0" y="39370"/>
                    <a:pt x="0" y="24130"/>
                  </a:cubicBezTo>
                  <a:cubicBezTo>
                    <a:pt x="1270" y="16510"/>
                    <a:pt x="3810" y="8890"/>
                    <a:pt x="8890" y="6350"/>
                  </a:cubicBezTo>
                  <a:cubicBezTo>
                    <a:pt x="12700" y="5080"/>
                    <a:pt x="20320" y="7620"/>
                    <a:pt x="26670" y="12700"/>
                  </a:cubicBezTo>
                  <a:cubicBezTo>
                    <a:pt x="40640" y="24130"/>
                    <a:pt x="71120" y="78740"/>
                    <a:pt x="76200" y="101600"/>
                  </a:cubicBezTo>
                  <a:cubicBezTo>
                    <a:pt x="78740" y="114300"/>
                    <a:pt x="78740" y="128270"/>
                    <a:pt x="74930" y="132080"/>
                  </a:cubicBezTo>
                  <a:cubicBezTo>
                    <a:pt x="71120" y="134620"/>
                    <a:pt x="60960" y="130810"/>
                    <a:pt x="54610" y="124460"/>
                  </a:cubicBezTo>
                  <a:cubicBezTo>
                    <a:pt x="39370" y="110490"/>
                    <a:pt x="10160" y="35560"/>
                    <a:pt x="16510" y="17780"/>
                  </a:cubicBezTo>
                  <a:cubicBezTo>
                    <a:pt x="20320" y="8890"/>
                    <a:pt x="30480" y="1270"/>
                    <a:pt x="39370" y="3810"/>
                  </a:cubicBezTo>
                  <a:cubicBezTo>
                    <a:pt x="59690" y="10160"/>
                    <a:pt x="111760" y="114300"/>
                    <a:pt x="113030" y="139700"/>
                  </a:cubicBezTo>
                  <a:cubicBezTo>
                    <a:pt x="113030" y="148590"/>
                    <a:pt x="109220" y="156210"/>
                    <a:pt x="105410" y="158750"/>
                  </a:cubicBezTo>
                  <a:cubicBezTo>
                    <a:pt x="100330" y="160020"/>
                    <a:pt x="87630" y="153670"/>
                    <a:pt x="86360" y="148590"/>
                  </a:cubicBezTo>
                  <a:cubicBezTo>
                    <a:pt x="86360" y="144780"/>
                    <a:pt x="102870" y="130810"/>
                    <a:pt x="105410" y="132080"/>
                  </a:cubicBezTo>
                  <a:cubicBezTo>
                    <a:pt x="109220" y="133350"/>
                    <a:pt x="109220" y="153670"/>
                    <a:pt x="106680" y="157480"/>
                  </a:cubicBezTo>
                  <a:cubicBezTo>
                    <a:pt x="104140" y="160020"/>
                    <a:pt x="97790" y="160020"/>
                    <a:pt x="92710" y="157480"/>
                  </a:cubicBezTo>
                  <a:cubicBezTo>
                    <a:pt x="76200" y="147320"/>
                    <a:pt x="21590" y="44450"/>
                    <a:pt x="17780" y="20320"/>
                  </a:cubicBezTo>
                  <a:cubicBezTo>
                    <a:pt x="16510" y="12700"/>
                    <a:pt x="17780" y="7620"/>
                    <a:pt x="20320" y="5080"/>
                  </a:cubicBezTo>
                  <a:cubicBezTo>
                    <a:pt x="24130" y="2540"/>
                    <a:pt x="33020" y="0"/>
                    <a:pt x="39370" y="3810"/>
                  </a:cubicBezTo>
                  <a:cubicBezTo>
                    <a:pt x="54610" y="13970"/>
                    <a:pt x="82550" y="97790"/>
                    <a:pt x="81280" y="116840"/>
                  </a:cubicBezTo>
                  <a:cubicBezTo>
                    <a:pt x="81280" y="124460"/>
                    <a:pt x="78740" y="129540"/>
                    <a:pt x="74930" y="132080"/>
                  </a:cubicBezTo>
                  <a:cubicBezTo>
                    <a:pt x="69850" y="133350"/>
                    <a:pt x="62230" y="133350"/>
                    <a:pt x="55880" y="128270"/>
                  </a:cubicBezTo>
                  <a:cubicBezTo>
                    <a:pt x="39370" y="115570"/>
                    <a:pt x="1270" y="44450"/>
                    <a:pt x="0" y="24130"/>
                  </a:cubicBezTo>
                  <a:cubicBezTo>
                    <a:pt x="0" y="16510"/>
                    <a:pt x="3810" y="8890"/>
                    <a:pt x="8890" y="6350"/>
                  </a:cubicBezTo>
                  <a:cubicBezTo>
                    <a:pt x="12700" y="5080"/>
                    <a:pt x="20320" y="7620"/>
                    <a:pt x="26670" y="12700"/>
                  </a:cubicBezTo>
                  <a:cubicBezTo>
                    <a:pt x="38100" y="22860"/>
                    <a:pt x="43180" y="63500"/>
                    <a:pt x="57150" y="85090"/>
                  </a:cubicBezTo>
                  <a:cubicBezTo>
                    <a:pt x="69850" y="105410"/>
                    <a:pt x="104140" y="123190"/>
                    <a:pt x="106680" y="137160"/>
                  </a:cubicBezTo>
                  <a:cubicBezTo>
                    <a:pt x="107950" y="143510"/>
                    <a:pt x="104140" y="151130"/>
                    <a:pt x="100330" y="152400"/>
                  </a:cubicBezTo>
                  <a:cubicBezTo>
                    <a:pt x="97790" y="154940"/>
                    <a:pt x="86360" y="151130"/>
                    <a:pt x="86360" y="151130"/>
                  </a:cubicBezTo>
                </a:path>
              </a:pathLst>
            </a:custGeom>
            <a:solidFill>
              <a:srgbClr val="0500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g33c7ba08bff_0_150"/>
            <p:cNvSpPr/>
            <p:nvPr/>
          </p:nvSpPr>
          <p:spPr>
            <a:xfrm>
              <a:off x="236337" y="1003372"/>
              <a:ext cx="283210" cy="69386"/>
            </a:xfrm>
            <a:custGeom>
              <a:rect b="b" l="l" r="r" t="t"/>
              <a:pathLst>
                <a:path extrusionOk="0" h="62230" w="254000">
                  <a:moveTo>
                    <a:pt x="12700" y="22860"/>
                  </a:moveTo>
                  <a:cubicBezTo>
                    <a:pt x="238760" y="27940"/>
                    <a:pt x="231140" y="33020"/>
                    <a:pt x="224790" y="35560"/>
                  </a:cubicBezTo>
                  <a:cubicBezTo>
                    <a:pt x="215900" y="38100"/>
                    <a:pt x="186690" y="36830"/>
                    <a:pt x="182880" y="30480"/>
                  </a:cubicBezTo>
                  <a:cubicBezTo>
                    <a:pt x="179070" y="25400"/>
                    <a:pt x="186690" y="5080"/>
                    <a:pt x="190500" y="5080"/>
                  </a:cubicBezTo>
                  <a:cubicBezTo>
                    <a:pt x="194310" y="3810"/>
                    <a:pt x="208280" y="19050"/>
                    <a:pt x="207010" y="22860"/>
                  </a:cubicBezTo>
                  <a:cubicBezTo>
                    <a:pt x="205740" y="26670"/>
                    <a:pt x="182880" y="31750"/>
                    <a:pt x="180340" y="27940"/>
                  </a:cubicBezTo>
                  <a:cubicBezTo>
                    <a:pt x="177800" y="25400"/>
                    <a:pt x="186690" y="7620"/>
                    <a:pt x="193040" y="5080"/>
                  </a:cubicBezTo>
                  <a:cubicBezTo>
                    <a:pt x="204470" y="0"/>
                    <a:pt x="234950" y="11430"/>
                    <a:pt x="243840" y="20320"/>
                  </a:cubicBezTo>
                  <a:cubicBezTo>
                    <a:pt x="250190" y="27940"/>
                    <a:pt x="254000" y="43180"/>
                    <a:pt x="251460" y="48260"/>
                  </a:cubicBezTo>
                  <a:cubicBezTo>
                    <a:pt x="248920" y="52070"/>
                    <a:pt x="245110" y="53340"/>
                    <a:pt x="238760" y="55880"/>
                  </a:cubicBezTo>
                  <a:cubicBezTo>
                    <a:pt x="212090" y="62230"/>
                    <a:pt x="76200" y="54610"/>
                    <a:pt x="36830" y="50800"/>
                  </a:cubicBezTo>
                  <a:cubicBezTo>
                    <a:pt x="20320" y="48260"/>
                    <a:pt x="6350" y="50800"/>
                    <a:pt x="2540" y="44450"/>
                  </a:cubicBezTo>
                  <a:cubicBezTo>
                    <a:pt x="0" y="39370"/>
                    <a:pt x="12700" y="22860"/>
                    <a:pt x="12700" y="22860"/>
                  </a:cubicBezTo>
                </a:path>
              </a:pathLst>
            </a:custGeom>
            <a:solidFill>
              <a:srgbClr val="0500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g33c7ba08bff_0_150"/>
            <p:cNvSpPr/>
            <p:nvPr/>
          </p:nvSpPr>
          <p:spPr>
            <a:xfrm>
              <a:off x="349553" y="748638"/>
              <a:ext cx="107620" cy="50978"/>
            </a:xfrm>
            <a:custGeom>
              <a:rect b="b" l="l" r="r" t="t"/>
              <a:pathLst>
                <a:path extrusionOk="0" h="45720" w="96520">
                  <a:moveTo>
                    <a:pt x="19050" y="0"/>
                  </a:moveTo>
                  <a:cubicBezTo>
                    <a:pt x="92710" y="19050"/>
                    <a:pt x="96520" y="26670"/>
                    <a:pt x="95250" y="29210"/>
                  </a:cubicBezTo>
                  <a:cubicBezTo>
                    <a:pt x="93980" y="34290"/>
                    <a:pt x="73660" y="38100"/>
                    <a:pt x="71120" y="35560"/>
                  </a:cubicBezTo>
                  <a:cubicBezTo>
                    <a:pt x="69850" y="33020"/>
                    <a:pt x="77470" y="15240"/>
                    <a:pt x="82550" y="13970"/>
                  </a:cubicBezTo>
                  <a:cubicBezTo>
                    <a:pt x="86360" y="12700"/>
                    <a:pt x="93980" y="19050"/>
                    <a:pt x="95250" y="24130"/>
                  </a:cubicBezTo>
                  <a:cubicBezTo>
                    <a:pt x="96520" y="27940"/>
                    <a:pt x="91440" y="38100"/>
                    <a:pt x="85090" y="40640"/>
                  </a:cubicBezTo>
                  <a:cubicBezTo>
                    <a:pt x="72390" y="45720"/>
                    <a:pt x="27940" y="35560"/>
                    <a:pt x="13970" y="26670"/>
                  </a:cubicBezTo>
                  <a:cubicBezTo>
                    <a:pt x="7620" y="21590"/>
                    <a:pt x="0" y="12700"/>
                    <a:pt x="1270" y="8890"/>
                  </a:cubicBezTo>
                  <a:cubicBezTo>
                    <a:pt x="2540" y="3810"/>
                    <a:pt x="19050" y="0"/>
                    <a:pt x="19050" y="0"/>
                  </a:cubicBezTo>
                </a:path>
              </a:pathLst>
            </a:custGeom>
            <a:solidFill>
              <a:srgbClr val="0500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g33c7ba08bff_0_150"/>
            <p:cNvSpPr/>
            <p:nvPr/>
          </p:nvSpPr>
          <p:spPr>
            <a:xfrm>
              <a:off x="566078" y="949595"/>
              <a:ext cx="212407" cy="397910"/>
            </a:xfrm>
            <a:custGeom>
              <a:rect b="b" l="l" r="r" t="t"/>
              <a:pathLst>
                <a:path extrusionOk="0" h="356870" w="190500">
                  <a:moveTo>
                    <a:pt x="20320" y="5080"/>
                  </a:moveTo>
                  <a:cubicBezTo>
                    <a:pt x="190500" y="313690"/>
                    <a:pt x="179070" y="320040"/>
                    <a:pt x="167640" y="328930"/>
                  </a:cubicBezTo>
                  <a:cubicBezTo>
                    <a:pt x="156210" y="340360"/>
                    <a:pt x="132080" y="356870"/>
                    <a:pt x="120650" y="356870"/>
                  </a:cubicBezTo>
                  <a:cubicBezTo>
                    <a:pt x="113030" y="356870"/>
                    <a:pt x="106680" y="353060"/>
                    <a:pt x="105410" y="347980"/>
                  </a:cubicBezTo>
                  <a:cubicBezTo>
                    <a:pt x="102870" y="344170"/>
                    <a:pt x="107950" y="330200"/>
                    <a:pt x="113030" y="328930"/>
                  </a:cubicBezTo>
                  <a:cubicBezTo>
                    <a:pt x="116840" y="328930"/>
                    <a:pt x="132080" y="344170"/>
                    <a:pt x="130810" y="346710"/>
                  </a:cubicBezTo>
                  <a:cubicBezTo>
                    <a:pt x="129540" y="350520"/>
                    <a:pt x="109220" y="353060"/>
                    <a:pt x="105410" y="350520"/>
                  </a:cubicBezTo>
                  <a:cubicBezTo>
                    <a:pt x="102870" y="346710"/>
                    <a:pt x="104140" y="339090"/>
                    <a:pt x="107950" y="332740"/>
                  </a:cubicBezTo>
                  <a:cubicBezTo>
                    <a:pt x="114300" y="321310"/>
                    <a:pt x="160020" y="321310"/>
                    <a:pt x="166370" y="300990"/>
                  </a:cubicBezTo>
                  <a:cubicBezTo>
                    <a:pt x="179070" y="254000"/>
                    <a:pt x="3810" y="50800"/>
                    <a:pt x="1270" y="16510"/>
                  </a:cubicBezTo>
                  <a:cubicBezTo>
                    <a:pt x="0" y="8890"/>
                    <a:pt x="2540" y="3810"/>
                    <a:pt x="6350" y="1270"/>
                  </a:cubicBezTo>
                  <a:cubicBezTo>
                    <a:pt x="8890" y="0"/>
                    <a:pt x="20320" y="5080"/>
                    <a:pt x="20320" y="5080"/>
                  </a:cubicBezTo>
                </a:path>
              </a:pathLst>
            </a:custGeom>
            <a:solidFill>
              <a:srgbClr val="0500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g33c7ba08bff_0_150"/>
            <p:cNvSpPr/>
            <p:nvPr/>
          </p:nvSpPr>
          <p:spPr>
            <a:xfrm>
              <a:off x="4712875" y="6076750"/>
              <a:ext cx="2442985" cy="229906"/>
            </a:xfrm>
            <a:custGeom>
              <a:rect b="b" l="l" r="r" t="t"/>
              <a:pathLst>
                <a:path extrusionOk="0" h="229906" w="2442985">
                  <a:moveTo>
                    <a:pt x="0" y="0"/>
                  </a:moveTo>
                  <a:lnTo>
                    <a:pt x="2442985" y="0"/>
                  </a:lnTo>
                  <a:lnTo>
                    <a:pt x="2442985" y="229906"/>
                  </a:lnTo>
                  <a:lnTo>
                    <a:pt x="0" y="229906"/>
                  </a:lnTo>
                  <a:lnTo>
                    <a:pt x="0" y="0"/>
                  </a:lnTo>
                  <a:close/>
                </a:path>
              </a:pathLst>
            </a:custGeom>
            <a:blipFill rotWithShape="1">
              <a:blip r:embed="rId5">
                <a:alphaModFix/>
              </a:blip>
              <a:stretch>
                <a:fillRect b="-124439" l="-3089" r="0" t="-224655"/>
              </a:stretch>
            </a:blipFill>
            <a:ln>
              <a:noFill/>
            </a:ln>
          </p:spPr>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15"/>
          <p:cNvSpPr txBox="1"/>
          <p:nvPr>
            <p:ph idx="4294967295" type="sldNum"/>
          </p:nvPr>
        </p:nvSpPr>
        <p:spPr>
          <a:xfrm>
            <a:off x="11459634" y="6231467"/>
            <a:ext cx="732367" cy="524933"/>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306" name="Google Shape;306;p15"/>
          <p:cNvPicPr preferRelativeResize="0"/>
          <p:nvPr/>
        </p:nvPicPr>
        <p:blipFill rotWithShape="1">
          <a:blip r:embed="rId3">
            <a:alphaModFix/>
          </a:blip>
          <a:srcRect b="1039" l="0" r="0" t="0"/>
          <a:stretch/>
        </p:blipFill>
        <p:spPr>
          <a:xfrm>
            <a:off x="101275" y="0"/>
            <a:ext cx="11989428" cy="6858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g33c7ba08bff_0_233"/>
          <p:cNvSpPr/>
          <p:nvPr/>
        </p:nvSpPr>
        <p:spPr>
          <a:xfrm>
            <a:off x="1838325" y="1143000"/>
            <a:ext cx="4440367" cy="5555734"/>
          </a:xfrm>
          <a:custGeom>
            <a:rect b="b" l="l" r="r" t="t"/>
            <a:pathLst>
              <a:path extrusionOk="0" h="8547283" w="6602776">
                <a:moveTo>
                  <a:pt x="0" y="0"/>
                </a:moveTo>
                <a:lnTo>
                  <a:pt x="6602776" y="0"/>
                </a:lnTo>
                <a:lnTo>
                  <a:pt x="6602776" y="8547283"/>
                </a:lnTo>
                <a:lnTo>
                  <a:pt x="0" y="8547283"/>
                </a:lnTo>
                <a:lnTo>
                  <a:pt x="0" y="0"/>
                </a:lnTo>
                <a:close/>
              </a:path>
            </a:pathLst>
          </a:custGeom>
          <a:blipFill rotWithShape="1">
            <a:blip r:embed="rId3">
              <a:alphaModFix/>
            </a:blip>
            <a:stretch>
              <a:fillRect b="0" l="0" r="0" t="0"/>
            </a:stretch>
          </a:blipFill>
          <a:ln>
            <a:noFill/>
          </a:ln>
        </p:spPr>
      </p:sp>
      <p:sp>
        <p:nvSpPr>
          <p:cNvPr id="313" name="Google Shape;313;g33c7ba08bff_0_233"/>
          <p:cNvSpPr txBox="1"/>
          <p:nvPr/>
        </p:nvSpPr>
        <p:spPr>
          <a:xfrm>
            <a:off x="217801" y="125500"/>
            <a:ext cx="5878200" cy="769500"/>
          </a:xfrm>
          <a:prstGeom prst="rect">
            <a:avLst/>
          </a:prstGeom>
          <a:noFill/>
          <a:ln>
            <a:noFill/>
          </a:ln>
        </p:spPr>
        <p:txBody>
          <a:bodyPr anchorCtr="0" anchor="t" bIns="0" lIns="0" spcFirstLastPara="1" rIns="0" wrap="square" tIns="0">
            <a:spAutoFit/>
          </a:bodyPr>
          <a:lstStyle/>
          <a:p>
            <a:pPr indent="0" lvl="0" marL="0" marR="0" rtl="0" algn="ctr">
              <a:lnSpc>
                <a:spcPct val="120004"/>
              </a:lnSpc>
              <a:spcBef>
                <a:spcPts val="0"/>
              </a:spcBef>
              <a:spcAft>
                <a:spcPts val="0"/>
              </a:spcAft>
              <a:buNone/>
            </a:pPr>
            <a:r>
              <a:rPr b="0" i="0" lang="en-US" sz="4999" u="none" cap="none" strike="noStrike">
                <a:solidFill>
                  <a:srgbClr val="000000"/>
                </a:solidFill>
                <a:latin typeface="Quicksand"/>
                <a:ea typeface="Quicksand"/>
                <a:cs typeface="Quicksand"/>
                <a:sym typeface="Quicksand"/>
              </a:rPr>
              <a:t>How we used it</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99CC"/>
        </a:solidFill>
      </p:bgPr>
    </p:bg>
    <p:spTree>
      <p:nvGrpSpPr>
        <p:cNvPr id="317" name="Shape 317"/>
        <p:cNvGrpSpPr/>
        <p:nvPr/>
      </p:nvGrpSpPr>
      <p:grpSpPr>
        <a:xfrm>
          <a:off x="0" y="0"/>
          <a:ext cx="0" cy="0"/>
          <a:chOff x="0" y="0"/>
          <a:chExt cx="0" cy="0"/>
        </a:xfrm>
      </p:grpSpPr>
      <p:sp>
        <p:nvSpPr>
          <p:cNvPr id="318" name="Google Shape;318;p16"/>
          <p:cNvSpPr txBox="1"/>
          <p:nvPr/>
        </p:nvSpPr>
        <p:spPr>
          <a:xfrm>
            <a:off x="5282600" y="283325"/>
            <a:ext cx="42408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4800">
              <a:solidFill>
                <a:schemeClr val="accent6"/>
              </a:solidFill>
              <a:latin typeface="Rockwell"/>
              <a:ea typeface="Rockwell"/>
              <a:cs typeface="Rockwell"/>
              <a:sym typeface="Rockwell"/>
            </a:endParaRPr>
          </a:p>
        </p:txBody>
      </p:sp>
      <p:sp>
        <p:nvSpPr>
          <p:cNvPr id="319" name="Google Shape;319;p16"/>
          <p:cNvSpPr txBox="1"/>
          <p:nvPr/>
        </p:nvSpPr>
        <p:spPr>
          <a:xfrm>
            <a:off x="8191500" y="666750"/>
            <a:ext cx="3438300" cy="6218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800">
                <a:solidFill>
                  <a:schemeClr val="dk1"/>
                </a:solidFill>
                <a:latin typeface="Calibri"/>
                <a:ea typeface="Calibri"/>
                <a:cs typeface="Calibri"/>
                <a:sym typeface="Calibri"/>
              </a:rPr>
              <a:t>AI Prompt: Sculptural clay art postcard style, with monsters, a little creepy atmosphere, dark tones unsettling details, modeled shapes, textured clay, smiling young BIPOC soccer players at front, text We Win the Game by Choosing Sports, Not Smoking, in bold font </a:t>
            </a:r>
            <a:endParaRPr sz="2800">
              <a:solidFill>
                <a:schemeClr val="dk1"/>
              </a:solidFill>
              <a:latin typeface="Calibri"/>
              <a:ea typeface="Calibri"/>
              <a:cs typeface="Calibri"/>
              <a:sym typeface="Calibri"/>
            </a:endParaRPr>
          </a:p>
          <a:p>
            <a:pPr indent="0" lvl="0" marL="0" rtl="0" algn="l">
              <a:spcBef>
                <a:spcPts val="0"/>
              </a:spcBef>
              <a:spcAft>
                <a:spcPts val="0"/>
              </a:spcAft>
              <a:buNone/>
            </a:pPr>
            <a:r>
              <a:t/>
            </a:r>
            <a:endParaRPr sz="2800">
              <a:solidFill>
                <a:schemeClr val="dk1"/>
              </a:solidFill>
              <a:latin typeface="Calibri"/>
              <a:ea typeface="Calibri"/>
              <a:cs typeface="Calibri"/>
              <a:sym typeface="Calibri"/>
            </a:endParaRPr>
          </a:p>
        </p:txBody>
      </p:sp>
      <p:sp>
        <p:nvSpPr>
          <p:cNvPr id="320" name="Google Shape;320;p16"/>
          <p:cNvSpPr/>
          <p:nvPr/>
        </p:nvSpPr>
        <p:spPr>
          <a:xfrm>
            <a:off x="1000124" y="1266826"/>
            <a:ext cx="3146694" cy="3941314"/>
          </a:xfrm>
          <a:custGeom>
            <a:rect b="b" l="l" r="r" t="t"/>
            <a:pathLst>
              <a:path extrusionOk="0" h="6356958" w="6356958">
                <a:moveTo>
                  <a:pt x="0" y="0"/>
                </a:moveTo>
                <a:lnTo>
                  <a:pt x="6356958" y="0"/>
                </a:lnTo>
                <a:lnTo>
                  <a:pt x="6356958" y="6356958"/>
                </a:lnTo>
                <a:lnTo>
                  <a:pt x="0" y="6356958"/>
                </a:lnTo>
                <a:lnTo>
                  <a:pt x="0" y="0"/>
                </a:lnTo>
                <a:close/>
              </a:path>
            </a:pathLst>
          </a:custGeom>
          <a:blipFill rotWithShape="1">
            <a:blip r:embed="rId3">
              <a:alphaModFix/>
            </a:blip>
            <a:stretch>
              <a:fillRect b="0" l="0" r="0" t="0"/>
            </a:stretch>
          </a:blipFill>
          <a:ln>
            <a:noFill/>
          </a:ln>
        </p:spPr>
      </p:sp>
      <p:sp>
        <p:nvSpPr>
          <p:cNvPr id="321" name="Google Shape;321;p16"/>
          <p:cNvSpPr/>
          <p:nvPr/>
        </p:nvSpPr>
        <p:spPr>
          <a:xfrm>
            <a:off x="4158781" y="1266826"/>
            <a:ext cx="3196519" cy="3923646"/>
          </a:xfrm>
          <a:custGeom>
            <a:rect b="b" l="l" r="r" t="t"/>
            <a:pathLst>
              <a:path extrusionOk="0" h="6328462" w="6457614">
                <a:moveTo>
                  <a:pt x="0" y="0"/>
                </a:moveTo>
                <a:lnTo>
                  <a:pt x="6457614" y="0"/>
                </a:lnTo>
                <a:lnTo>
                  <a:pt x="6457614" y="6328461"/>
                </a:lnTo>
                <a:lnTo>
                  <a:pt x="0" y="6328461"/>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2"/>
          <p:cNvSpPr txBox="1"/>
          <p:nvPr/>
        </p:nvSpPr>
        <p:spPr>
          <a:xfrm>
            <a:off x="197900" y="146300"/>
            <a:ext cx="7171800" cy="4540800"/>
          </a:xfrm>
          <a:prstGeom prst="rect">
            <a:avLst/>
          </a:prstGeom>
          <a:noFill/>
          <a:ln>
            <a:noFill/>
          </a:ln>
        </p:spPr>
        <p:txBody>
          <a:bodyPr anchorCtr="0" anchor="t" bIns="91425" lIns="91425" spcFirstLastPara="1" rIns="91425" wrap="square" tIns="91425">
            <a:spAutoFit/>
          </a:bodyPr>
          <a:lstStyle/>
          <a:p>
            <a:pPr indent="0" lvl="0" marL="45720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alibri"/>
                <a:ea typeface="Calibri"/>
                <a:cs typeface="Calibri"/>
                <a:sym typeface="Calibri"/>
              </a:rPr>
              <a:t>Create your Canva account</a:t>
            </a:r>
            <a:endParaRPr b="0" i="0" sz="28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800"/>
              <a:buFont typeface="Arial"/>
              <a:buNone/>
            </a:pPr>
            <a:r>
              <a:rPr lang="en-US" sz="2800">
                <a:solidFill>
                  <a:schemeClr val="dk1"/>
                </a:solidFill>
                <a:latin typeface="Calibri"/>
                <a:ea typeface="Calibri"/>
                <a:cs typeface="Calibri"/>
                <a:sym typeface="Calibri"/>
              </a:rPr>
              <a:t>Table of contents</a:t>
            </a:r>
            <a:endParaRPr sz="2800">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rgbClr val="000000"/>
              </a:buClr>
              <a:buSzPts val="2800"/>
              <a:buFont typeface="Arial"/>
              <a:buNone/>
            </a:pPr>
            <a:r>
              <a:t/>
            </a:r>
            <a:endParaRPr sz="2800">
              <a:solidFill>
                <a:schemeClr val="dk1"/>
              </a:solidFill>
              <a:latin typeface="Calibri"/>
              <a:ea typeface="Calibri"/>
              <a:cs typeface="Calibri"/>
              <a:sym typeface="Calibri"/>
            </a:endParaRPr>
          </a:p>
          <a:p>
            <a:pPr indent="-406400" lvl="0" marL="914400" rtl="0" algn="l">
              <a:lnSpc>
                <a:spcPct val="115000"/>
              </a:lnSpc>
              <a:spcBef>
                <a:spcPts val="120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Creating an account</a:t>
            </a:r>
            <a:endParaRPr sz="2800">
              <a:solidFill>
                <a:schemeClr val="dk1"/>
              </a:solidFill>
              <a:latin typeface="Calibri"/>
              <a:ea typeface="Calibri"/>
              <a:cs typeface="Calibri"/>
              <a:sym typeface="Calibri"/>
            </a:endParaRPr>
          </a:p>
          <a:p>
            <a:pPr indent="-406400" lvl="0" marL="914400" rtl="0" algn="l">
              <a:lnSpc>
                <a:spcPct val="115000"/>
              </a:lnSpc>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Free Function</a:t>
            </a:r>
            <a:endParaRPr sz="2800">
              <a:solidFill>
                <a:schemeClr val="dk1"/>
              </a:solidFill>
              <a:latin typeface="Calibri"/>
              <a:ea typeface="Calibri"/>
              <a:cs typeface="Calibri"/>
              <a:sym typeface="Calibri"/>
            </a:endParaRPr>
          </a:p>
          <a:p>
            <a:pPr indent="-406400" lvl="0" marL="914400" rtl="0" algn="l">
              <a:lnSpc>
                <a:spcPct val="115000"/>
              </a:lnSpc>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Generating text &amp; images</a:t>
            </a:r>
            <a:endParaRPr sz="2800">
              <a:solidFill>
                <a:schemeClr val="dk1"/>
              </a:solidFill>
              <a:latin typeface="Calibri"/>
              <a:ea typeface="Calibri"/>
              <a:cs typeface="Calibri"/>
              <a:sym typeface="Calibri"/>
            </a:endParaRPr>
          </a:p>
          <a:p>
            <a:pPr indent="-406400" lvl="0" marL="914400" rtl="0" algn="l">
              <a:lnSpc>
                <a:spcPct val="115000"/>
              </a:lnSpc>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Basic, intermediate, and advanced</a:t>
            </a:r>
            <a:endParaRPr sz="2800">
              <a:solidFill>
                <a:schemeClr val="dk1"/>
              </a:solidFill>
              <a:latin typeface="Calibri"/>
              <a:ea typeface="Calibri"/>
              <a:cs typeface="Calibri"/>
              <a:sym typeface="Calibri"/>
            </a:endParaRPr>
          </a:p>
          <a:p>
            <a:pPr indent="-406400" lvl="0" marL="914400" rtl="0" algn="l">
              <a:lnSpc>
                <a:spcPct val="115000"/>
              </a:lnSpc>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Applications/plug-ins</a:t>
            </a:r>
            <a:endParaRPr sz="2800">
              <a:solidFill>
                <a:schemeClr val="dk1"/>
              </a:solidFill>
              <a:latin typeface="Calibri"/>
              <a:ea typeface="Calibri"/>
              <a:cs typeface="Calibri"/>
              <a:sym typeface="Calibri"/>
            </a:endParaRPr>
          </a:p>
          <a:p>
            <a:pPr indent="-406400" lvl="0" marL="914400" rtl="0" algn="l">
              <a:lnSpc>
                <a:spcPct val="115000"/>
              </a:lnSpc>
              <a:spcBef>
                <a:spcPts val="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Exporting &amp; tips</a:t>
            </a:r>
            <a:endParaRPr sz="2800">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17"/>
          <p:cNvSpPr txBox="1"/>
          <p:nvPr/>
        </p:nvSpPr>
        <p:spPr>
          <a:xfrm>
            <a:off x="3340357" y="7280578"/>
            <a:ext cx="7977414" cy="286232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Raised awareness about issues that could or do affect them (teen pregnancy, violence)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Learning about how research and data can help tell a story about these topics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Paycheck/job experience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27" name="Google Shape;327;p17"/>
          <p:cNvSpPr/>
          <p:nvPr/>
        </p:nvSpPr>
        <p:spPr>
          <a:xfrm>
            <a:off x="7610475" y="0"/>
            <a:ext cx="4581600" cy="6858000"/>
          </a:xfrm>
          <a:prstGeom prst="rect">
            <a:avLst/>
          </a:prstGeom>
          <a:solidFill>
            <a:srgbClr val="FF99C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28" name="Google Shape;328;p17"/>
          <p:cNvSpPr/>
          <p:nvPr/>
        </p:nvSpPr>
        <p:spPr>
          <a:xfrm>
            <a:off x="114301" y="542925"/>
            <a:ext cx="3559896" cy="5069674"/>
          </a:xfrm>
          <a:custGeom>
            <a:rect b="b" l="l" r="r" t="t"/>
            <a:pathLst>
              <a:path extrusionOk="0" h="6356958" w="6356958">
                <a:moveTo>
                  <a:pt x="0" y="0"/>
                </a:moveTo>
                <a:lnTo>
                  <a:pt x="6356958" y="0"/>
                </a:lnTo>
                <a:lnTo>
                  <a:pt x="6356958" y="6356958"/>
                </a:lnTo>
                <a:lnTo>
                  <a:pt x="0" y="6356958"/>
                </a:lnTo>
                <a:lnTo>
                  <a:pt x="0" y="0"/>
                </a:lnTo>
                <a:close/>
              </a:path>
            </a:pathLst>
          </a:custGeom>
          <a:blipFill rotWithShape="1">
            <a:blip r:embed="rId3">
              <a:alphaModFix/>
            </a:blip>
            <a:stretch>
              <a:fillRect b="0" l="0" r="0" t="0"/>
            </a:stretch>
          </a:blipFill>
          <a:ln>
            <a:noFill/>
          </a:ln>
        </p:spPr>
      </p:sp>
      <p:sp>
        <p:nvSpPr>
          <p:cNvPr id="329" name="Google Shape;329;p17"/>
          <p:cNvSpPr/>
          <p:nvPr/>
        </p:nvSpPr>
        <p:spPr>
          <a:xfrm>
            <a:off x="3523235" y="639345"/>
            <a:ext cx="3559896" cy="5069674"/>
          </a:xfrm>
          <a:custGeom>
            <a:rect b="b" l="l" r="r" t="t"/>
            <a:pathLst>
              <a:path extrusionOk="0" h="6356958" w="6356958">
                <a:moveTo>
                  <a:pt x="0" y="0"/>
                </a:moveTo>
                <a:lnTo>
                  <a:pt x="6356958" y="0"/>
                </a:lnTo>
                <a:lnTo>
                  <a:pt x="6356958" y="6356959"/>
                </a:lnTo>
                <a:lnTo>
                  <a:pt x="0" y="6356959"/>
                </a:lnTo>
                <a:lnTo>
                  <a:pt x="0" y="0"/>
                </a:lnTo>
                <a:close/>
              </a:path>
            </a:pathLst>
          </a:custGeom>
          <a:blipFill rotWithShape="1">
            <a:blip r:embed="rId4">
              <a:alphaModFix/>
            </a:blip>
            <a:stretch>
              <a:fillRect b="0" l="0" r="0" t="0"/>
            </a:stretch>
          </a:blipFill>
          <a:ln>
            <a:noFill/>
          </a:ln>
        </p:spPr>
      </p:sp>
      <p:sp>
        <p:nvSpPr>
          <p:cNvPr id="330" name="Google Shape;330;p17"/>
          <p:cNvSpPr txBox="1"/>
          <p:nvPr/>
        </p:nvSpPr>
        <p:spPr>
          <a:xfrm>
            <a:off x="7705725" y="1009650"/>
            <a:ext cx="3895800" cy="4925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800">
                <a:solidFill>
                  <a:schemeClr val="dk1"/>
                </a:solidFill>
                <a:latin typeface="Calibri"/>
                <a:ea typeface="Calibri"/>
                <a:cs typeface="Calibri"/>
                <a:sym typeface="Calibri"/>
              </a:rPr>
              <a:t>AI prompt: Black and white drawing postcard depicting Hmong and Somali ball players with sharp lines and detailed structures. Bold text We Win the Game by Choosing Sports, Not Smoking! </a:t>
            </a:r>
            <a:endParaRPr sz="2800">
              <a:solidFill>
                <a:schemeClr val="dk1"/>
              </a:solidFill>
              <a:latin typeface="Calibri"/>
              <a:ea typeface="Calibri"/>
              <a:cs typeface="Calibri"/>
              <a:sym typeface="Calibri"/>
            </a:endParaRPr>
          </a:p>
          <a:p>
            <a:pPr indent="0" lvl="0" marL="0" rtl="0" algn="l">
              <a:spcBef>
                <a:spcPts val="0"/>
              </a:spcBef>
              <a:spcAft>
                <a:spcPts val="0"/>
              </a:spcAft>
              <a:buNone/>
            </a:pPr>
            <a:r>
              <a:t/>
            </a:r>
            <a:endParaRPr sz="2800">
              <a:solidFill>
                <a:schemeClr val="dk1"/>
              </a:solidFill>
              <a:latin typeface="Calibri"/>
              <a:ea typeface="Calibri"/>
              <a:cs typeface="Calibri"/>
              <a:sym typeface="Calibri"/>
            </a:endParaRPr>
          </a:p>
          <a:p>
            <a:pPr indent="0" lvl="0" marL="0" rtl="0" algn="l">
              <a:spcBef>
                <a:spcPts val="0"/>
              </a:spcBef>
              <a:spcAft>
                <a:spcPts val="0"/>
              </a:spcAft>
              <a:buNone/>
            </a:pPr>
            <a:r>
              <a:t/>
            </a:r>
            <a:endParaRPr sz="280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18"/>
          <p:cNvSpPr txBox="1"/>
          <p:nvPr/>
        </p:nvSpPr>
        <p:spPr>
          <a:xfrm>
            <a:off x="433494" y="473362"/>
            <a:ext cx="5001300" cy="5153400"/>
          </a:xfrm>
          <a:prstGeom prst="rect">
            <a:avLst/>
          </a:prstGeom>
          <a:noFill/>
          <a:ln>
            <a:noFill/>
          </a:ln>
        </p:spPr>
        <p:txBody>
          <a:bodyPr anchorCtr="0" anchor="t" bIns="45700" lIns="91425" spcFirstLastPara="1" rIns="91425" wrap="square" tIns="45700">
            <a:spAutoFit/>
          </a:bodyPr>
          <a:lstStyle/>
          <a:p>
            <a:pPr indent="0" lvl="0" marL="0" rtl="0" algn="ctr">
              <a:lnSpc>
                <a:spcPct val="120000"/>
              </a:lnSpc>
              <a:spcBef>
                <a:spcPts val="0"/>
              </a:spcBef>
              <a:spcAft>
                <a:spcPts val="0"/>
              </a:spcAft>
              <a:buClr>
                <a:schemeClr val="dk1"/>
              </a:buClr>
              <a:buFont typeface="Arial"/>
              <a:buNone/>
            </a:pPr>
            <a:r>
              <a:rPr lang="en-US" sz="7800">
                <a:solidFill>
                  <a:srgbClr val="E5645E"/>
                </a:solidFill>
              </a:rPr>
              <a:t>Using apps available</a:t>
            </a:r>
            <a:endParaRPr>
              <a:solidFill>
                <a:schemeClr val="dk1"/>
              </a:solidFill>
            </a:endParaRPr>
          </a:p>
          <a:p>
            <a:pPr indent="0" lvl="0" marL="0" marR="0" rtl="0" algn="l">
              <a:lnSpc>
                <a:spcPct val="100000"/>
              </a:lnSpc>
              <a:spcBef>
                <a:spcPts val="0"/>
              </a:spcBef>
              <a:spcAft>
                <a:spcPts val="0"/>
              </a:spcAft>
              <a:buClr>
                <a:srgbClr val="000000"/>
              </a:buClr>
              <a:buSzPts val="4800"/>
              <a:buFont typeface="Arial"/>
              <a:buNone/>
            </a:pPr>
            <a:r>
              <a:t/>
            </a:r>
            <a:endParaRPr sz="4800">
              <a:solidFill>
                <a:srgbClr val="FF99CC"/>
              </a:solidFill>
              <a:latin typeface="Rockwell"/>
              <a:ea typeface="Rockwell"/>
              <a:cs typeface="Rockwell"/>
              <a:sym typeface="Rockwell"/>
            </a:endParaRPr>
          </a:p>
        </p:txBody>
      </p:sp>
      <p:sp>
        <p:nvSpPr>
          <p:cNvPr id="336" name="Google Shape;336;p18"/>
          <p:cNvSpPr/>
          <p:nvPr/>
        </p:nvSpPr>
        <p:spPr>
          <a:xfrm>
            <a:off x="0" y="6255657"/>
            <a:ext cx="12191999" cy="602343"/>
          </a:xfrm>
          <a:prstGeom prst="rect">
            <a:avLst/>
          </a:prstGeom>
          <a:solidFill>
            <a:srgbClr val="FF99C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337" name="Google Shape;337;p18"/>
          <p:cNvCxnSpPr/>
          <p:nvPr/>
        </p:nvCxnSpPr>
        <p:spPr>
          <a:xfrm flipH="1">
            <a:off x="6473371" y="255740"/>
            <a:ext cx="11426" cy="5796718"/>
          </a:xfrm>
          <a:prstGeom prst="straightConnector1">
            <a:avLst/>
          </a:prstGeom>
          <a:noFill/>
          <a:ln cap="flat" cmpd="sng" w="38100">
            <a:solidFill>
              <a:schemeClr val="dk1"/>
            </a:solidFill>
            <a:prstDash val="dot"/>
            <a:miter lim="800000"/>
            <a:headEnd len="sm" w="sm" type="none"/>
            <a:tailEnd len="sm" w="sm" type="none"/>
          </a:ln>
        </p:spPr>
      </p:cxnSp>
      <p:sp>
        <p:nvSpPr>
          <p:cNvPr id="338" name="Google Shape;338;p18"/>
          <p:cNvSpPr txBox="1"/>
          <p:nvPr/>
        </p:nvSpPr>
        <p:spPr>
          <a:xfrm>
            <a:off x="6638925" y="295275"/>
            <a:ext cx="4886400" cy="541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000">
                <a:solidFill>
                  <a:schemeClr val="dk1"/>
                </a:solidFill>
                <a:latin typeface="Calibri"/>
                <a:ea typeface="Calibri"/>
                <a:cs typeface="Calibri"/>
                <a:sym typeface="Calibri"/>
              </a:rPr>
              <a:t>Magic Write </a:t>
            </a:r>
            <a:endParaRPr sz="2000">
              <a:solidFill>
                <a:schemeClr val="dk1"/>
              </a:solidFill>
              <a:latin typeface="Calibri"/>
              <a:ea typeface="Calibri"/>
              <a:cs typeface="Calibri"/>
              <a:sym typeface="Calibri"/>
            </a:endParaRPr>
          </a:p>
          <a:p>
            <a:pPr indent="0" lvl="0" marL="0" rtl="0" algn="l">
              <a:spcBef>
                <a:spcPts val="0"/>
              </a:spcBef>
              <a:spcAft>
                <a:spcPts val="0"/>
              </a:spcAft>
              <a:buNone/>
            </a:pPr>
            <a:r>
              <a:t/>
            </a:r>
            <a:endParaRPr sz="2000">
              <a:solidFill>
                <a:schemeClr val="dk1"/>
              </a:solidFill>
              <a:latin typeface="Calibri"/>
              <a:ea typeface="Calibri"/>
              <a:cs typeface="Calibri"/>
              <a:sym typeface="Calibri"/>
            </a:endParaRPr>
          </a:p>
          <a:p>
            <a:pPr indent="0" lvl="0" marL="0" rtl="0" algn="l">
              <a:spcBef>
                <a:spcPts val="0"/>
              </a:spcBef>
              <a:spcAft>
                <a:spcPts val="0"/>
              </a:spcAft>
              <a:buNone/>
            </a:pPr>
            <a:r>
              <a:rPr lang="en-US" sz="2000">
                <a:solidFill>
                  <a:schemeClr val="dk1"/>
                </a:solidFill>
                <a:latin typeface="Calibri"/>
                <a:ea typeface="Calibri"/>
                <a:cs typeface="Calibri"/>
                <a:sym typeface="Calibri"/>
              </a:rPr>
              <a:t>Provide a prompt (list/bullet points or outline) for Magic Write to provide the information to you</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Can be helpful for presentations, social media posts, blogs, and marketing</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Helpful if you need to generate texts from scratch</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Highlight a field to have Magic Write summarize </a:t>
            </a:r>
            <a:endParaRPr sz="2000">
              <a:solidFill>
                <a:schemeClr val="dk1"/>
              </a:solidFill>
              <a:latin typeface="Calibri"/>
              <a:ea typeface="Calibri"/>
              <a:cs typeface="Calibri"/>
              <a:sym typeface="Calibri"/>
            </a:endParaRPr>
          </a:p>
          <a:p>
            <a:pPr indent="0" lvl="0" marL="0" rtl="0" algn="l">
              <a:spcBef>
                <a:spcPts val="0"/>
              </a:spcBef>
              <a:spcAft>
                <a:spcPts val="0"/>
              </a:spcAft>
              <a:buNone/>
            </a:pPr>
            <a:r>
              <a:t/>
            </a:r>
            <a:endParaRPr sz="2000">
              <a:solidFill>
                <a:schemeClr val="dk1"/>
              </a:solidFill>
              <a:latin typeface="Calibri"/>
              <a:ea typeface="Calibri"/>
              <a:cs typeface="Calibri"/>
              <a:sym typeface="Calibri"/>
            </a:endParaRPr>
          </a:p>
          <a:p>
            <a:pPr indent="0" lvl="0" marL="0" rtl="0" algn="l">
              <a:spcBef>
                <a:spcPts val="0"/>
              </a:spcBef>
              <a:spcAft>
                <a:spcPts val="0"/>
              </a:spcAft>
              <a:buNone/>
            </a:pPr>
            <a:r>
              <a:rPr lang="en-US" sz="2000">
                <a:solidFill>
                  <a:schemeClr val="dk1"/>
                </a:solidFill>
                <a:latin typeface="Calibri"/>
                <a:ea typeface="Calibri"/>
                <a:cs typeface="Calibri"/>
                <a:sym typeface="Calibri"/>
              </a:rPr>
              <a:t>Magic Media</a:t>
            </a:r>
            <a:endParaRPr sz="2000">
              <a:solidFill>
                <a:schemeClr val="dk1"/>
              </a:solidFill>
              <a:latin typeface="Calibri"/>
              <a:ea typeface="Calibri"/>
              <a:cs typeface="Calibri"/>
              <a:sym typeface="Calibri"/>
            </a:endParaRPr>
          </a:p>
          <a:p>
            <a:pPr indent="0" lvl="0" marL="0" rtl="0" algn="l">
              <a:spcBef>
                <a:spcPts val="0"/>
              </a:spcBef>
              <a:spcAft>
                <a:spcPts val="0"/>
              </a:spcAft>
              <a:buNone/>
            </a:pPr>
            <a:r>
              <a:t/>
            </a:r>
            <a:endParaRPr sz="2000">
              <a:solidFill>
                <a:schemeClr val="dk1"/>
              </a:solidFill>
              <a:latin typeface="Calibri"/>
              <a:ea typeface="Calibri"/>
              <a:cs typeface="Calibri"/>
              <a:sym typeface="Calibri"/>
            </a:endParaRPr>
          </a:p>
          <a:p>
            <a:pPr indent="-355600" lvl="0" marL="457200" rtl="0" algn="l">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Provide a prompt to generate a image, graphic, or videos</a:t>
            </a:r>
            <a:endParaRPr sz="2000">
              <a:solidFill>
                <a:schemeClr val="dk1"/>
              </a:solidFill>
              <a:latin typeface="Calibri"/>
              <a:ea typeface="Calibri"/>
              <a:cs typeface="Calibri"/>
              <a:sym typeface="Calibri"/>
            </a:endParaRPr>
          </a:p>
          <a:p>
            <a:pPr indent="0" lvl="0" marL="0" rtl="0" algn="l">
              <a:spcBef>
                <a:spcPts val="0"/>
              </a:spcBef>
              <a:spcAft>
                <a:spcPts val="0"/>
              </a:spcAft>
              <a:buNone/>
            </a:pPr>
            <a:r>
              <a:t/>
            </a:r>
            <a:endParaRPr sz="2000">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pic>
        <p:nvPicPr>
          <p:cNvPr id="343" name="Google Shape;343;p19"/>
          <p:cNvPicPr preferRelativeResize="0"/>
          <p:nvPr/>
        </p:nvPicPr>
        <p:blipFill rotWithShape="1">
          <a:blip r:embed="rId3">
            <a:alphaModFix/>
          </a:blip>
          <a:srcRect b="13595" l="0" r="0" t="3693"/>
          <a:stretch/>
        </p:blipFill>
        <p:spPr>
          <a:xfrm rot="5400000">
            <a:off x="6959082" y="1625081"/>
            <a:ext cx="6858000" cy="3607839"/>
          </a:xfrm>
          <a:prstGeom prst="rect">
            <a:avLst/>
          </a:prstGeom>
          <a:noFill/>
          <a:ln>
            <a:noFill/>
          </a:ln>
        </p:spPr>
      </p:pic>
      <p:sp>
        <p:nvSpPr>
          <p:cNvPr id="344" name="Google Shape;344;p19"/>
          <p:cNvSpPr txBox="1"/>
          <p:nvPr/>
        </p:nvSpPr>
        <p:spPr>
          <a:xfrm>
            <a:off x="400050" y="933450"/>
            <a:ext cx="4956300" cy="233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800">
                <a:solidFill>
                  <a:schemeClr val="dk1"/>
                </a:solidFill>
                <a:latin typeface="Calibri"/>
                <a:ea typeface="Calibri"/>
                <a:cs typeface="Calibri"/>
                <a:sym typeface="Calibri"/>
              </a:rPr>
              <a:t>The apps I use the most are </a:t>
            </a:r>
            <a:endParaRPr sz="2800">
              <a:solidFill>
                <a:schemeClr val="dk1"/>
              </a:solidFill>
              <a:latin typeface="Calibri"/>
              <a:ea typeface="Calibri"/>
              <a:cs typeface="Calibri"/>
              <a:sym typeface="Calibri"/>
            </a:endParaRPr>
          </a:p>
          <a:p>
            <a:pPr indent="0" lvl="0" marL="0" rtl="0" algn="l">
              <a:spcBef>
                <a:spcPts val="0"/>
              </a:spcBef>
              <a:spcAft>
                <a:spcPts val="0"/>
              </a:spcAft>
              <a:buNone/>
            </a:pPr>
            <a:r>
              <a:rPr lang="en-US" sz="2800">
                <a:solidFill>
                  <a:schemeClr val="dk1"/>
                </a:solidFill>
                <a:latin typeface="Calibri"/>
                <a:ea typeface="Calibri"/>
                <a:cs typeface="Calibri"/>
                <a:sym typeface="Calibri"/>
              </a:rPr>
              <a:t>-QR code generators</a:t>
            </a:r>
            <a:endParaRPr sz="2800">
              <a:solidFill>
                <a:schemeClr val="dk1"/>
              </a:solidFill>
              <a:latin typeface="Calibri"/>
              <a:ea typeface="Calibri"/>
              <a:cs typeface="Calibri"/>
              <a:sym typeface="Calibri"/>
            </a:endParaRPr>
          </a:p>
          <a:p>
            <a:pPr indent="0" lvl="0" marL="0" rtl="0" algn="l">
              <a:spcBef>
                <a:spcPts val="0"/>
              </a:spcBef>
              <a:spcAft>
                <a:spcPts val="0"/>
              </a:spcAft>
              <a:buNone/>
            </a:pPr>
            <a:r>
              <a:rPr lang="en-US" sz="2800">
                <a:solidFill>
                  <a:schemeClr val="dk1"/>
                </a:solidFill>
                <a:latin typeface="Calibri"/>
                <a:ea typeface="Calibri"/>
                <a:cs typeface="Calibri"/>
                <a:sym typeface="Calibri"/>
              </a:rPr>
              <a:t>-Translate</a:t>
            </a:r>
            <a:endParaRPr sz="2800">
              <a:solidFill>
                <a:schemeClr val="dk1"/>
              </a:solidFill>
              <a:latin typeface="Calibri"/>
              <a:ea typeface="Calibri"/>
              <a:cs typeface="Calibri"/>
              <a:sym typeface="Calibri"/>
            </a:endParaRPr>
          </a:p>
          <a:p>
            <a:pPr indent="0" lvl="0" marL="0" rtl="0" algn="l">
              <a:spcBef>
                <a:spcPts val="0"/>
              </a:spcBef>
              <a:spcAft>
                <a:spcPts val="0"/>
              </a:spcAft>
              <a:buNone/>
            </a:pPr>
            <a:r>
              <a:rPr lang="en-US" sz="2800">
                <a:solidFill>
                  <a:schemeClr val="dk1"/>
                </a:solidFill>
                <a:latin typeface="Calibri"/>
                <a:ea typeface="Calibri"/>
                <a:cs typeface="Calibri"/>
                <a:sym typeface="Calibri"/>
              </a:rPr>
              <a:t>-creating characters/avatars</a:t>
            </a:r>
            <a:endParaRPr sz="2800">
              <a:solidFill>
                <a:schemeClr val="dk1"/>
              </a:solidFill>
              <a:latin typeface="Calibri"/>
              <a:ea typeface="Calibri"/>
              <a:cs typeface="Calibri"/>
              <a:sym typeface="Calibri"/>
            </a:endParaRPr>
          </a:p>
          <a:p>
            <a:pPr indent="0" lvl="0" marL="0" rtl="0" algn="l">
              <a:spcBef>
                <a:spcPts val="0"/>
              </a:spcBef>
              <a:spcAft>
                <a:spcPts val="0"/>
              </a:spcAft>
              <a:buNone/>
            </a:pPr>
            <a:r>
              <a:t/>
            </a:r>
            <a:endParaRPr sz="2800">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g33c7ba08bff_0_283"/>
          <p:cNvSpPr txBox="1"/>
          <p:nvPr>
            <p:ph type="title"/>
          </p:nvPr>
        </p:nvSpPr>
        <p:spPr>
          <a:xfrm>
            <a:off x="838200" y="365125"/>
            <a:ext cx="10515600" cy="1325700"/>
          </a:xfrm>
          <a:prstGeom prst="rect">
            <a:avLst/>
          </a:prstGeom>
        </p:spPr>
        <p:txBody>
          <a:bodyPr anchorCtr="0" anchor="ctr" bIns="45700" lIns="91425" spcFirstLastPara="1" rIns="91425" wrap="square" tIns="45700">
            <a:normAutofit fontScale="90000"/>
          </a:bodyPr>
          <a:lstStyle/>
          <a:p>
            <a:pPr indent="0" lvl="0" marL="0" rtl="0" algn="ctr">
              <a:lnSpc>
                <a:spcPct val="120000"/>
              </a:lnSpc>
              <a:spcBef>
                <a:spcPts val="0"/>
              </a:spcBef>
              <a:spcAft>
                <a:spcPts val="0"/>
              </a:spcAft>
              <a:buClr>
                <a:schemeClr val="dk1"/>
              </a:buClr>
              <a:buFont typeface="Arial"/>
              <a:buNone/>
            </a:pPr>
            <a:r>
              <a:rPr lang="en-US" sz="7800">
                <a:solidFill>
                  <a:srgbClr val="E5645E"/>
                </a:solidFill>
                <a:latin typeface="Arial"/>
                <a:ea typeface="Arial"/>
                <a:cs typeface="Arial"/>
                <a:sym typeface="Arial"/>
              </a:rPr>
              <a:t>Exporting &amp; Tips</a:t>
            </a:r>
            <a:endParaRPr sz="1400">
              <a:latin typeface="Arial"/>
              <a:ea typeface="Arial"/>
              <a:cs typeface="Arial"/>
              <a:sym typeface="Arial"/>
            </a:endParaRPr>
          </a:p>
          <a:p>
            <a:pPr indent="0" lvl="0" marL="0" rtl="0" algn="l">
              <a:spcBef>
                <a:spcPts val="0"/>
              </a:spcBef>
              <a:spcAft>
                <a:spcPts val="0"/>
              </a:spcAft>
              <a:buNone/>
            </a:pPr>
            <a:r>
              <a:t/>
            </a:r>
            <a:endParaRPr/>
          </a:p>
        </p:txBody>
      </p:sp>
      <p:sp>
        <p:nvSpPr>
          <p:cNvPr id="351" name="Google Shape;351;g33c7ba08bff_0_283"/>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342900" lvl="0" marL="457200" rtl="0" algn="l">
              <a:spcBef>
                <a:spcPts val="1000"/>
              </a:spcBef>
              <a:spcAft>
                <a:spcPts val="0"/>
              </a:spcAft>
              <a:buSzPts val="1800"/>
              <a:buChar char="•"/>
            </a:pPr>
            <a:r>
              <a:rPr lang="en-US"/>
              <a:t>PNG</a:t>
            </a:r>
            <a:endParaRPr/>
          </a:p>
          <a:p>
            <a:pPr indent="-342900" lvl="1" marL="914400" rtl="0" algn="l">
              <a:spcBef>
                <a:spcPts val="0"/>
              </a:spcBef>
              <a:spcAft>
                <a:spcPts val="0"/>
              </a:spcAft>
              <a:buSzPts val="1800"/>
              <a:buChar char="•"/>
            </a:pPr>
            <a:r>
              <a:rPr lang="en-US"/>
              <a:t>Image format. Best for sharing on social media, have the capability for transparent backgrounds. Pixel images (can’t enlarge well)</a:t>
            </a:r>
            <a:endParaRPr/>
          </a:p>
          <a:p>
            <a:pPr indent="-342900" lvl="0" marL="457200" rtl="0" algn="l">
              <a:spcBef>
                <a:spcPts val="0"/>
              </a:spcBef>
              <a:spcAft>
                <a:spcPts val="0"/>
              </a:spcAft>
              <a:buSzPts val="1800"/>
              <a:buChar char="•"/>
            </a:pPr>
            <a:r>
              <a:rPr lang="en-US"/>
              <a:t>JPEG</a:t>
            </a:r>
            <a:endParaRPr/>
          </a:p>
          <a:p>
            <a:pPr indent="-342900" lvl="1" marL="914400" rtl="0" algn="l">
              <a:spcBef>
                <a:spcPts val="0"/>
              </a:spcBef>
              <a:spcAft>
                <a:spcPts val="0"/>
              </a:spcAft>
              <a:buSzPts val="1800"/>
              <a:buChar char="•"/>
            </a:pPr>
            <a:r>
              <a:rPr lang="en-US"/>
              <a:t>Image format. Compressed only. Supported on more devices (because its so old!), Pixel images (can’t enlarge well)</a:t>
            </a:r>
            <a:endParaRPr/>
          </a:p>
          <a:p>
            <a:pPr indent="-342900" lvl="0" marL="457200" rtl="0" algn="l">
              <a:spcBef>
                <a:spcPts val="0"/>
              </a:spcBef>
              <a:spcAft>
                <a:spcPts val="0"/>
              </a:spcAft>
              <a:buSzPts val="1800"/>
              <a:buChar char="•"/>
            </a:pPr>
            <a:r>
              <a:rPr lang="en-US"/>
              <a:t>PDF</a:t>
            </a:r>
            <a:endParaRPr/>
          </a:p>
          <a:p>
            <a:pPr indent="-342900" lvl="1" marL="914400" rtl="0" algn="l">
              <a:spcBef>
                <a:spcPts val="0"/>
              </a:spcBef>
              <a:spcAft>
                <a:spcPts val="0"/>
              </a:spcAft>
              <a:buSzPts val="1800"/>
              <a:buChar char="•"/>
            </a:pPr>
            <a:r>
              <a:rPr lang="en-US"/>
              <a:t>Document format. Great for clickable information such as links</a:t>
            </a:r>
            <a:endParaRPr/>
          </a:p>
          <a:p>
            <a:pPr indent="0" lvl="0" marL="914400" rtl="0" algn="l">
              <a:spcBef>
                <a:spcPts val="100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pic>
        <p:nvPicPr>
          <p:cNvPr id="125" name="Google Shape;125;p3"/>
          <p:cNvPicPr preferRelativeResize="0"/>
          <p:nvPr/>
        </p:nvPicPr>
        <p:blipFill rotWithShape="1">
          <a:blip r:embed="rId3">
            <a:alphaModFix/>
          </a:blip>
          <a:srcRect b="-212" l="32668" r="34474" t="212"/>
          <a:stretch/>
        </p:blipFill>
        <p:spPr>
          <a:xfrm>
            <a:off x="8186056" y="-1"/>
            <a:ext cx="4005944" cy="6858000"/>
          </a:xfrm>
          <a:prstGeom prst="rect">
            <a:avLst/>
          </a:prstGeom>
          <a:noFill/>
          <a:ln>
            <a:noFill/>
          </a:ln>
        </p:spPr>
      </p:pic>
      <p:sp>
        <p:nvSpPr>
          <p:cNvPr id="126" name="Google Shape;126;p3"/>
          <p:cNvSpPr txBox="1"/>
          <p:nvPr/>
        </p:nvSpPr>
        <p:spPr>
          <a:xfrm>
            <a:off x="757225" y="1144425"/>
            <a:ext cx="4956300" cy="4063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alibri"/>
                <a:ea typeface="Calibri"/>
                <a:cs typeface="Calibri"/>
                <a:sym typeface="Calibri"/>
              </a:rPr>
              <a:t>Free Canva Functions</a:t>
            </a:r>
            <a:endParaRPr b="0" i="0" sz="2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alibri"/>
              <a:ea typeface="Calibri"/>
              <a:cs typeface="Calibri"/>
              <a:sym typeface="Calibri"/>
            </a:endParaRPr>
          </a:p>
          <a:p>
            <a:pPr indent="-406400" lvl="0" marL="457200" marR="0" rtl="0" algn="l">
              <a:lnSpc>
                <a:spcPct val="100000"/>
              </a:lnSpc>
              <a:spcBef>
                <a:spcPts val="0"/>
              </a:spcBef>
              <a:spcAft>
                <a:spcPts val="0"/>
              </a:spcAft>
              <a:buClr>
                <a:schemeClr val="dk1"/>
              </a:buClr>
              <a:buSzPts val="2800"/>
              <a:buFont typeface="Calibri"/>
              <a:buChar char="●"/>
            </a:pPr>
            <a:r>
              <a:rPr b="0" i="0" lang="en-US" sz="2800" u="none" cap="none" strike="noStrike">
                <a:solidFill>
                  <a:schemeClr val="dk1"/>
                </a:solidFill>
                <a:latin typeface="Calibri"/>
                <a:ea typeface="Calibri"/>
                <a:cs typeface="Calibri"/>
                <a:sym typeface="Calibri"/>
              </a:rPr>
              <a:t>Templates &amp; Styles</a:t>
            </a:r>
            <a:endParaRPr b="0" i="0" sz="2800" u="none" cap="none" strike="noStrike">
              <a:solidFill>
                <a:schemeClr val="dk1"/>
              </a:solidFill>
              <a:latin typeface="Calibri"/>
              <a:ea typeface="Calibri"/>
              <a:cs typeface="Calibri"/>
              <a:sym typeface="Calibri"/>
            </a:endParaRPr>
          </a:p>
          <a:p>
            <a:pPr indent="-406400" lvl="0" marL="457200" marR="0" rtl="0" algn="l">
              <a:lnSpc>
                <a:spcPct val="100000"/>
              </a:lnSpc>
              <a:spcBef>
                <a:spcPts val="0"/>
              </a:spcBef>
              <a:spcAft>
                <a:spcPts val="0"/>
              </a:spcAft>
              <a:buClr>
                <a:schemeClr val="dk1"/>
              </a:buClr>
              <a:buSzPts val="2800"/>
              <a:buFont typeface="Calibri"/>
              <a:buChar char="●"/>
            </a:pPr>
            <a:r>
              <a:rPr b="0" i="0" lang="en-US" sz="2800" u="none" cap="none" strike="noStrike">
                <a:solidFill>
                  <a:schemeClr val="dk1"/>
                </a:solidFill>
                <a:latin typeface="Calibri"/>
                <a:ea typeface="Calibri"/>
                <a:cs typeface="Calibri"/>
                <a:sym typeface="Calibri"/>
              </a:rPr>
              <a:t>Elements</a:t>
            </a:r>
            <a:endParaRPr b="0" i="0" sz="2800" u="none" cap="none" strike="noStrike">
              <a:solidFill>
                <a:schemeClr val="dk1"/>
              </a:solidFill>
              <a:latin typeface="Calibri"/>
              <a:ea typeface="Calibri"/>
              <a:cs typeface="Calibri"/>
              <a:sym typeface="Calibri"/>
            </a:endParaRPr>
          </a:p>
          <a:p>
            <a:pPr indent="-406400" lvl="0" marL="457200" marR="0" rtl="0" algn="l">
              <a:lnSpc>
                <a:spcPct val="100000"/>
              </a:lnSpc>
              <a:spcBef>
                <a:spcPts val="0"/>
              </a:spcBef>
              <a:spcAft>
                <a:spcPts val="0"/>
              </a:spcAft>
              <a:buClr>
                <a:schemeClr val="dk1"/>
              </a:buClr>
              <a:buSzPts val="2800"/>
              <a:buFont typeface="Calibri"/>
              <a:buChar char="●"/>
            </a:pPr>
            <a:r>
              <a:rPr b="0" i="0" lang="en-US" sz="2800" u="none" cap="none" strike="noStrike">
                <a:solidFill>
                  <a:schemeClr val="dk1"/>
                </a:solidFill>
                <a:latin typeface="Calibri"/>
                <a:ea typeface="Calibri"/>
                <a:cs typeface="Calibri"/>
                <a:sym typeface="Calibri"/>
              </a:rPr>
              <a:t>Brand</a:t>
            </a:r>
            <a:endParaRPr b="0" i="0" sz="2800" u="none" cap="none" strike="noStrike">
              <a:solidFill>
                <a:schemeClr val="dk1"/>
              </a:solidFill>
              <a:latin typeface="Calibri"/>
              <a:ea typeface="Calibri"/>
              <a:cs typeface="Calibri"/>
              <a:sym typeface="Calibri"/>
            </a:endParaRPr>
          </a:p>
          <a:p>
            <a:pPr indent="-406400" lvl="0" marL="457200" marR="0" rtl="0" algn="l">
              <a:lnSpc>
                <a:spcPct val="100000"/>
              </a:lnSpc>
              <a:spcBef>
                <a:spcPts val="0"/>
              </a:spcBef>
              <a:spcAft>
                <a:spcPts val="0"/>
              </a:spcAft>
              <a:buClr>
                <a:schemeClr val="dk1"/>
              </a:buClr>
              <a:buSzPts val="2800"/>
              <a:buFont typeface="Calibri"/>
              <a:buChar char="●"/>
            </a:pPr>
            <a:r>
              <a:rPr b="0" i="0" lang="en-US" sz="2800" u="none" cap="none" strike="noStrike">
                <a:solidFill>
                  <a:schemeClr val="dk1"/>
                </a:solidFill>
                <a:latin typeface="Calibri"/>
                <a:ea typeface="Calibri"/>
                <a:cs typeface="Calibri"/>
                <a:sym typeface="Calibri"/>
              </a:rPr>
              <a:t>Uploads</a:t>
            </a:r>
            <a:endParaRPr b="0" i="0" sz="2800" u="none" cap="none" strike="noStrike">
              <a:solidFill>
                <a:schemeClr val="dk1"/>
              </a:solidFill>
              <a:latin typeface="Calibri"/>
              <a:ea typeface="Calibri"/>
              <a:cs typeface="Calibri"/>
              <a:sym typeface="Calibri"/>
            </a:endParaRPr>
          </a:p>
          <a:p>
            <a:pPr indent="-406400" lvl="0" marL="457200" marR="0" rtl="0" algn="l">
              <a:lnSpc>
                <a:spcPct val="100000"/>
              </a:lnSpc>
              <a:spcBef>
                <a:spcPts val="0"/>
              </a:spcBef>
              <a:spcAft>
                <a:spcPts val="0"/>
              </a:spcAft>
              <a:buClr>
                <a:schemeClr val="dk1"/>
              </a:buClr>
              <a:buSzPts val="2800"/>
              <a:buFont typeface="Calibri"/>
              <a:buChar char="●"/>
            </a:pPr>
            <a:r>
              <a:rPr b="0" i="0" lang="en-US" sz="2800" u="none" cap="none" strike="noStrike">
                <a:solidFill>
                  <a:schemeClr val="dk1"/>
                </a:solidFill>
                <a:latin typeface="Calibri"/>
                <a:ea typeface="Calibri"/>
                <a:cs typeface="Calibri"/>
                <a:sym typeface="Calibri"/>
              </a:rPr>
              <a:t>Draw</a:t>
            </a:r>
            <a:endParaRPr b="0" i="0" sz="2800" u="none" cap="none" strike="noStrike">
              <a:solidFill>
                <a:schemeClr val="dk1"/>
              </a:solidFill>
              <a:latin typeface="Calibri"/>
              <a:ea typeface="Calibri"/>
              <a:cs typeface="Calibri"/>
              <a:sym typeface="Calibri"/>
            </a:endParaRPr>
          </a:p>
          <a:p>
            <a:pPr indent="-406400" lvl="0" marL="457200" marR="0" rtl="0" algn="l">
              <a:lnSpc>
                <a:spcPct val="100000"/>
              </a:lnSpc>
              <a:spcBef>
                <a:spcPts val="0"/>
              </a:spcBef>
              <a:spcAft>
                <a:spcPts val="0"/>
              </a:spcAft>
              <a:buClr>
                <a:schemeClr val="dk1"/>
              </a:buClr>
              <a:buSzPts val="2800"/>
              <a:buFont typeface="Calibri"/>
              <a:buChar char="●"/>
            </a:pPr>
            <a:r>
              <a:rPr b="0" i="0" lang="en-US" sz="2800" u="none" cap="none" strike="noStrike">
                <a:solidFill>
                  <a:schemeClr val="dk1"/>
                </a:solidFill>
                <a:latin typeface="Calibri"/>
                <a:ea typeface="Calibri"/>
                <a:cs typeface="Calibri"/>
                <a:sym typeface="Calibri"/>
              </a:rPr>
              <a:t>Projects</a:t>
            </a:r>
            <a:endParaRPr b="0" i="0" sz="2800" u="none" cap="none" strike="noStrike">
              <a:solidFill>
                <a:schemeClr val="dk1"/>
              </a:solidFill>
              <a:latin typeface="Calibri"/>
              <a:ea typeface="Calibri"/>
              <a:cs typeface="Calibri"/>
              <a:sym typeface="Calibri"/>
            </a:endParaRPr>
          </a:p>
          <a:p>
            <a:pPr indent="-406400" lvl="0" marL="457200" marR="0" rtl="0" algn="l">
              <a:lnSpc>
                <a:spcPct val="100000"/>
              </a:lnSpc>
              <a:spcBef>
                <a:spcPts val="0"/>
              </a:spcBef>
              <a:spcAft>
                <a:spcPts val="0"/>
              </a:spcAft>
              <a:buClr>
                <a:schemeClr val="dk1"/>
              </a:buClr>
              <a:buSzPts val="2800"/>
              <a:buFont typeface="Calibri"/>
              <a:buChar char="●"/>
            </a:pPr>
            <a:r>
              <a:rPr b="0" i="0" lang="en-US" sz="2800" u="none" cap="none" strike="noStrike">
                <a:solidFill>
                  <a:schemeClr val="dk1"/>
                </a:solidFill>
                <a:latin typeface="Calibri"/>
                <a:ea typeface="Calibri"/>
                <a:cs typeface="Calibri"/>
                <a:sym typeface="Calibri"/>
              </a:rPr>
              <a:t>Apps</a:t>
            </a:r>
            <a:endParaRPr b="0" i="0" sz="28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966FF"/>
        </a:solidFill>
      </p:bgPr>
    </p:bg>
    <p:spTree>
      <p:nvGrpSpPr>
        <p:cNvPr id="130" name="Shape 130"/>
        <p:cNvGrpSpPr/>
        <p:nvPr/>
      </p:nvGrpSpPr>
      <p:grpSpPr>
        <a:xfrm>
          <a:off x="0" y="0"/>
          <a:ext cx="0" cy="0"/>
          <a:chOff x="0" y="0"/>
          <a:chExt cx="0" cy="0"/>
        </a:xfrm>
      </p:grpSpPr>
      <p:pic>
        <p:nvPicPr>
          <p:cNvPr id="131" name="Google Shape;131;p4"/>
          <p:cNvPicPr preferRelativeResize="0"/>
          <p:nvPr/>
        </p:nvPicPr>
        <p:blipFill rotWithShape="1">
          <a:blip r:embed="rId3">
            <a:alphaModFix/>
          </a:blip>
          <a:srcRect b="0" l="25380" r="23674" t="0"/>
          <a:stretch/>
        </p:blipFill>
        <p:spPr>
          <a:xfrm>
            <a:off x="6545943" y="0"/>
            <a:ext cx="5646057" cy="6858000"/>
          </a:xfrm>
          <a:prstGeom prst="rect">
            <a:avLst/>
          </a:prstGeom>
          <a:noFill/>
          <a:ln>
            <a:noFill/>
          </a:ln>
        </p:spPr>
      </p:pic>
      <p:sp>
        <p:nvSpPr>
          <p:cNvPr id="132" name="Google Shape;132;p4"/>
          <p:cNvSpPr txBox="1"/>
          <p:nvPr/>
        </p:nvSpPr>
        <p:spPr>
          <a:xfrm>
            <a:off x="308325" y="1373725"/>
            <a:ext cx="5696400" cy="4925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Calibri"/>
                <a:ea typeface="Calibri"/>
                <a:cs typeface="Calibri"/>
                <a:sym typeface="Calibri"/>
              </a:rPr>
              <a:t>Templates</a:t>
            </a:r>
            <a:br>
              <a:rPr b="0" i="0" lang="en-US" sz="2800" u="none" cap="none" strike="noStrike">
                <a:solidFill>
                  <a:schemeClr val="dk1"/>
                </a:solidFill>
                <a:latin typeface="Calibri"/>
                <a:ea typeface="Calibri"/>
                <a:cs typeface="Calibri"/>
                <a:sym typeface="Calibri"/>
              </a:rPr>
            </a:br>
            <a:endParaRPr b="0" i="0" sz="2800" u="none" cap="none" strike="noStrike">
              <a:solidFill>
                <a:schemeClr val="dk1"/>
              </a:solidFill>
              <a:latin typeface="Calibri"/>
              <a:ea typeface="Calibri"/>
              <a:cs typeface="Calibri"/>
              <a:sym typeface="Calibri"/>
            </a:endParaRPr>
          </a:p>
          <a:p>
            <a:pPr indent="-406400" lvl="0" marL="457200" marR="0" rtl="0" algn="l">
              <a:lnSpc>
                <a:spcPct val="100000"/>
              </a:lnSpc>
              <a:spcBef>
                <a:spcPts val="0"/>
              </a:spcBef>
              <a:spcAft>
                <a:spcPts val="0"/>
              </a:spcAft>
              <a:buClr>
                <a:schemeClr val="dk1"/>
              </a:buClr>
              <a:buSzPts val="2800"/>
              <a:buFont typeface="Calibri"/>
              <a:buChar char="●"/>
            </a:pPr>
            <a:r>
              <a:rPr b="0" i="0" lang="en-US" sz="2800" u="none" cap="none" strike="noStrike">
                <a:solidFill>
                  <a:schemeClr val="dk1"/>
                </a:solidFill>
                <a:latin typeface="Calibri"/>
                <a:ea typeface="Calibri"/>
                <a:cs typeface="Calibri"/>
                <a:sym typeface="Calibri"/>
              </a:rPr>
              <a:t>Useful to start off your designs</a:t>
            </a:r>
            <a:endParaRPr b="0" i="0" sz="2800" u="none" cap="none" strike="noStrike">
              <a:solidFill>
                <a:schemeClr val="dk1"/>
              </a:solidFill>
              <a:latin typeface="Calibri"/>
              <a:ea typeface="Calibri"/>
              <a:cs typeface="Calibri"/>
              <a:sym typeface="Calibri"/>
            </a:endParaRPr>
          </a:p>
          <a:p>
            <a:pPr indent="-406400" lvl="0" marL="457200" marR="0" rtl="0" algn="l">
              <a:lnSpc>
                <a:spcPct val="100000"/>
              </a:lnSpc>
              <a:spcBef>
                <a:spcPts val="0"/>
              </a:spcBef>
              <a:spcAft>
                <a:spcPts val="0"/>
              </a:spcAft>
              <a:buClr>
                <a:schemeClr val="dk1"/>
              </a:buClr>
              <a:buSzPts val="2800"/>
              <a:buFont typeface="Calibri"/>
              <a:buChar char="●"/>
            </a:pPr>
            <a:r>
              <a:rPr b="0" i="0" lang="en-US" sz="2800" u="none" cap="none" strike="noStrike">
                <a:solidFill>
                  <a:schemeClr val="dk1"/>
                </a:solidFill>
                <a:latin typeface="Calibri"/>
                <a:ea typeface="Calibri"/>
                <a:cs typeface="Calibri"/>
                <a:sym typeface="Calibri"/>
              </a:rPr>
              <a:t>Generate ideas</a:t>
            </a:r>
            <a:endParaRPr b="0" i="0" sz="2800" u="none" cap="none" strike="noStrike">
              <a:solidFill>
                <a:schemeClr val="dk1"/>
              </a:solidFill>
              <a:latin typeface="Calibri"/>
              <a:ea typeface="Calibri"/>
              <a:cs typeface="Calibri"/>
              <a:sym typeface="Calibri"/>
            </a:endParaRPr>
          </a:p>
          <a:p>
            <a:pPr indent="-406400" lvl="0" marL="457200" marR="0" rtl="0" algn="l">
              <a:lnSpc>
                <a:spcPct val="100000"/>
              </a:lnSpc>
              <a:spcBef>
                <a:spcPts val="0"/>
              </a:spcBef>
              <a:spcAft>
                <a:spcPts val="0"/>
              </a:spcAft>
              <a:buClr>
                <a:schemeClr val="dk1"/>
              </a:buClr>
              <a:buSzPts val="2800"/>
              <a:buFont typeface="Calibri"/>
              <a:buChar char="●"/>
            </a:pPr>
            <a:r>
              <a:rPr b="0" i="0" lang="en-US" sz="2800" u="none" cap="none" strike="noStrike">
                <a:solidFill>
                  <a:schemeClr val="dk1"/>
                </a:solidFill>
                <a:latin typeface="Calibri"/>
                <a:ea typeface="Calibri"/>
                <a:cs typeface="Calibri"/>
                <a:sym typeface="Calibri"/>
              </a:rPr>
              <a:t>See trends</a:t>
            </a:r>
            <a:endParaRPr b="0" i="0" sz="2800" u="none" cap="none" strike="noStrike">
              <a:solidFill>
                <a:schemeClr val="dk1"/>
              </a:solidFill>
              <a:latin typeface="Calibri"/>
              <a:ea typeface="Calibri"/>
              <a:cs typeface="Calibri"/>
              <a:sym typeface="Calibri"/>
            </a:endParaRPr>
          </a:p>
          <a:p>
            <a:pPr indent="-406400" lvl="0" marL="457200" marR="0" rtl="0" algn="l">
              <a:lnSpc>
                <a:spcPct val="100000"/>
              </a:lnSpc>
              <a:spcBef>
                <a:spcPts val="0"/>
              </a:spcBef>
              <a:spcAft>
                <a:spcPts val="0"/>
              </a:spcAft>
              <a:buClr>
                <a:schemeClr val="dk1"/>
              </a:buClr>
              <a:buSzPts val="2800"/>
              <a:buFont typeface="Calibri"/>
              <a:buChar char="●"/>
            </a:pPr>
            <a:r>
              <a:rPr b="0" i="0" lang="en-US" sz="2800" u="none" cap="none" strike="noStrike">
                <a:solidFill>
                  <a:schemeClr val="dk1"/>
                </a:solidFill>
                <a:latin typeface="Calibri"/>
                <a:ea typeface="Calibri"/>
                <a:cs typeface="Calibri"/>
                <a:sym typeface="Calibri"/>
              </a:rPr>
              <a:t>Can save a lot of time and effort, but lacks creativity, personalization, and skill</a:t>
            </a:r>
            <a:endParaRPr b="0" i="0" sz="2800" u="none" cap="none" strike="noStrike">
              <a:solidFill>
                <a:schemeClr val="dk1"/>
              </a:solidFill>
              <a:latin typeface="Calibri"/>
              <a:ea typeface="Calibri"/>
              <a:cs typeface="Calibri"/>
              <a:sym typeface="Calibri"/>
            </a:endParaRPr>
          </a:p>
          <a:p>
            <a:pPr indent="-406400" lvl="0" marL="457200" marR="0" rtl="0" algn="l">
              <a:lnSpc>
                <a:spcPct val="100000"/>
              </a:lnSpc>
              <a:spcBef>
                <a:spcPts val="0"/>
              </a:spcBef>
              <a:spcAft>
                <a:spcPts val="0"/>
              </a:spcAft>
              <a:buClr>
                <a:schemeClr val="dk1"/>
              </a:buClr>
              <a:buSzPts val="2800"/>
              <a:buFont typeface="Calibri"/>
              <a:buChar char="●"/>
            </a:pPr>
            <a:r>
              <a:rPr b="0" i="0" lang="en-US" sz="2800" u="none" cap="none" strike="noStrike">
                <a:solidFill>
                  <a:schemeClr val="dk1"/>
                </a:solidFill>
                <a:latin typeface="Calibri"/>
                <a:ea typeface="Calibri"/>
                <a:cs typeface="Calibri"/>
                <a:sym typeface="Calibri"/>
              </a:rPr>
              <a:t>With Canva, different templates are available based on the dimensions</a:t>
            </a:r>
            <a:endParaRPr b="0" i="0" sz="28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6"/>
          <p:cNvSpPr/>
          <p:nvPr/>
        </p:nvSpPr>
        <p:spPr>
          <a:xfrm>
            <a:off x="0" y="6255657"/>
            <a:ext cx="12191999" cy="602343"/>
          </a:xfrm>
          <a:prstGeom prst="rect">
            <a:avLst/>
          </a:prstGeom>
          <a:solidFill>
            <a:srgbClr val="9966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8" name="Google Shape;138;p6"/>
          <p:cNvSpPr txBox="1"/>
          <p:nvPr/>
        </p:nvSpPr>
        <p:spPr>
          <a:xfrm>
            <a:off x="877675" y="1333750"/>
            <a:ext cx="10136400" cy="3201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800">
                <a:solidFill>
                  <a:schemeClr val="dk1"/>
                </a:solidFill>
                <a:latin typeface="Calibri"/>
                <a:ea typeface="Calibri"/>
                <a:cs typeface="Calibri"/>
                <a:sym typeface="Calibri"/>
              </a:rPr>
              <a:t>Basic: In the Design Tab: use Layouts &amp; Styles to update the color palette and fonts in 1 click</a:t>
            </a:r>
            <a:endParaRPr sz="2800">
              <a:solidFill>
                <a:schemeClr val="dk1"/>
              </a:solidFill>
              <a:latin typeface="Calibri"/>
              <a:ea typeface="Calibri"/>
              <a:cs typeface="Calibri"/>
              <a:sym typeface="Calibri"/>
            </a:endParaRPr>
          </a:p>
          <a:p>
            <a:pPr indent="0" lvl="0" marL="0" rtl="0" algn="l">
              <a:spcBef>
                <a:spcPts val="0"/>
              </a:spcBef>
              <a:spcAft>
                <a:spcPts val="0"/>
              </a:spcAft>
              <a:buNone/>
            </a:pPr>
            <a:r>
              <a:t/>
            </a:r>
            <a:endParaRPr sz="2800">
              <a:solidFill>
                <a:schemeClr val="dk1"/>
              </a:solidFill>
              <a:latin typeface="Calibri"/>
              <a:ea typeface="Calibri"/>
              <a:cs typeface="Calibri"/>
              <a:sym typeface="Calibri"/>
            </a:endParaRPr>
          </a:p>
          <a:p>
            <a:pPr indent="0" lvl="0" marL="0" rtl="0" algn="l">
              <a:spcBef>
                <a:spcPts val="0"/>
              </a:spcBef>
              <a:spcAft>
                <a:spcPts val="0"/>
              </a:spcAft>
              <a:buNone/>
            </a:pPr>
            <a:r>
              <a:rPr lang="en-US" sz="2800">
                <a:solidFill>
                  <a:schemeClr val="dk1"/>
                </a:solidFill>
                <a:latin typeface="Calibri"/>
                <a:ea typeface="Calibri"/>
                <a:cs typeface="Calibri"/>
                <a:sym typeface="Calibri"/>
              </a:rPr>
              <a:t>Using elements to create new graphics, sticking to what is available in canva</a:t>
            </a:r>
            <a:endParaRPr sz="2800">
              <a:solidFill>
                <a:schemeClr val="dk1"/>
              </a:solidFill>
              <a:latin typeface="Calibri"/>
              <a:ea typeface="Calibri"/>
              <a:cs typeface="Calibri"/>
              <a:sym typeface="Calibri"/>
            </a:endParaRPr>
          </a:p>
          <a:p>
            <a:pPr indent="0" lvl="0" marL="0" rtl="0" algn="l">
              <a:spcBef>
                <a:spcPts val="0"/>
              </a:spcBef>
              <a:spcAft>
                <a:spcPts val="0"/>
              </a:spcAft>
              <a:buNone/>
            </a:pPr>
            <a:r>
              <a:t/>
            </a:r>
            <a:endParaRPr sz="2800">
              <a:solidFill>
                <a:schemeClr val="dk1"/>
              </a:solidFill>
              <a:latin typeface="Calibri"/>
              <a:ea typeface="Calibri"/>
              <a:cs typeface="Calibri"/>
              <a:sym typeface="Calibri"/>
            </a:endParaRPr>
          </a:p>
          <a:p>
            <a:pPr indent="0" lvl="0" marL="0" rtl="0" algn="l">
              <a:spcBef>
                <a:spcPts val="0"/>
              </a:spcBef>
              <a:spcAft>
                <a:spcPts val="0"/>
              </a:spcAft>
              <a:buNone/>
            </a:pPr>
            <a:r>
              <a:t/>
            </a:r>
            <a:endParaRPr sz="28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8"/>
          <p:cNvSpPr/>
          <p:nvPr/>
        </p:nvSpPr>
        <p:spPr>
          <a:xfrm>
            <a:off x="1248395" y="2534200"/>
            <a:ext cx="3204264" cy="3750605"/>
          </a:xfrm>
          <a:custGeom>
            <a:rect b="b" l="l" r="r" t="t"/>
            <a:pathLst>
              <a:path extrusionOk="0" h="6356958" w="4910750">
                <a:moveTo>
                  <a:pt x="0" y="0"/>
                </a:moveTo>
                <a:lnTo>
                  <a:pt x="4910750" y="0"/>
                </a:lnTo>
                <a:lnTo>
                  <a:pt x="4910750" y="6356958"/>
                </a:lnTo>
                <a:lnTo>
                  <a:pt x="0" y="6356958"/>
                </a:lnTo>
                <a:lnTo>
                  <a:pt x="0" y="0"/>
                </a:lnTo>
                <a:close/>
              </a:path>
            </a:pathLst>
          </a:custGeom>
          <a:blipFill rotWithShape="1">
            <a:blip r:embed="rId3">
              <a:alphaModFix/>
            </a:blip>
            <a:stretch>
              <a:fillRect b="0" l="0" r="0" t="0"/>
            </a:stretch>
          </a:blipFill>
          <a:ln>
            <a:noFill/>
          </a:ln>
        </p:spPr>
      </p:sp>
      <p:sp>
        <p:nvSpPr>
          <p:cNvPr id="144" name="Google Shape;144;p8"/>
          <p:cNvSpPr/>
          <p:nvPr/>
        </p:nvSpPr>
        <p:spPr>
          <a:xfrm>
            <a:off x="5822154" y="2488500"/>
            <a:ext cx="3204264" cy="3750605"/>
          </a:xfrm>
          <a:custGeom>
            <a:rect b="b" l="l" r="r" t="t"/>
            <a:pathLst>
              <a:path extrusionOk="0" h="6356958" w="4910750">
                <a:moveTo>
                  <a:pt x="0" y="0"/>
                </a:moveTo>
                <a:lnTo>
                  <a:pt x="4910750" y="0"/>
                </a:lnTo>
                <a:lnTo>
                  <a:pt x="4910750" y="6356958"/>
                </a:lnTo>
                <a:lnTo>
                  <a:pt x="0" y="6356958"/>
                </a:lnTo>
                <a:lnTo>
                  <a:pt x="0" y="0"/>
                </a:lnTo>
                <a:close/>
              </a:path>
            </a:pathLst>
          </a:custGeom>
          <a:blipFill rotWithShape="1">
            <a:blip r:embed="rId4">
              <a:alphaModFix/>
            </a:blip>
            <a:stretch>
              <a:fillRect b="0" l="0" r="0" t="0"/>
            </a:stretch>
          </a:blipFill>
          <a:ln>
            <a:noFill/>
          </a:ln>
        </p:spPr>
      </p:sp>
      <p:sp>
        <p:nvSpPr>
          <p:cNvPr id="145" name="Google Shape;145;p8"/>
          <p:cNvSpPr txBox="1"/>
          <p:nvPr/>
        </p:nvSpPr>
        <p:spPr>
          <a:xfrm>
            <a:off x="237650" y="612325"/>
            <a:ext cx="9861300" cy="1179900"/>
          </a:xfrm>
          <a:prstGeom prst="rect">
            <a:avLst/>
          </a:prstGeom>
          <a:noFill/>
          <a:ln>
            <a:noFill/>
          </a:ln>
        </p:spPr>
        <p:txBody>
          <a:bodyPr anchorCtr="0" anchor="t" bIns="0" lIns="0" spcFirstLastPara="1" rIns="0" wrap="square" tIns="0">
            <a:spAutoFit/>
          </a:bodyPr>
          <a:lstStyle/>
          <a:p>
            <a:pPr indent="0" lvl="0" marL="0" marR="0" rtl="0" algn="ctr">
              <a:lnSpc>
                <a:spcPct val="119997"/>
              </a:lnSpc>
              <a:spcBef>
                <a:spcPts val="0"/>
              </a:spcBef>
              <a:spcAft>
                <a:spcPts val="0"/>
              </a:spcAft>
              <a:buNone/>
            </a:pPr>
            <a:r>
              <a:rPr b="1" i="0" lang="en-US" sz="7666" u="none" cap="none" strike="noStrike">
                <a:solidFill>
                  <a:srgbClr val="000000"/>
                </a:solidFill>
                <a:latin typeface="Quicksand Medium"/>
                <a:ea typeface="Quicksand Medium"/>
                <a:cs typeface="Quicksand Medium"/>
                <a:sym typeface="Quicksand Medium"/>
              </a:rPr>
              <a:t>Changing the style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5"/>
          <p:cNvSpPr/>
          <p:nvPr/>
        </p:nvSpPr>
        <p:spPr>
          <a:xfrm>
            <a:off x="9579427" y="0"/>
            <a:ext cx="2612573" cy="6858000"/>
          </a:xfrm>
          <a:prstGeom prst="rect">
            <a:avLst/>
          </a:prstGeom>
          <a:solidFill>
            <a:srgbClr val="9966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1" name="Google Shape;151;p5"/>
          <p:cNvSpPr/>
          <p:nvPr/>
        </p:nvSpPr>
        <p:spPr>
          <a:xfrm>
            <a:off x="641505" y="3509777"/>
            <a:ext cx="2371022" cy="3075813"/>
          </a:xfrm>
          <a:custGeom>
            <a:rect b="b" l="l" r="r" t="t"/>
            <a:pathLst>
              <a:path extrusionOk="0" h="4114800" w="3411543">
                <a:moveTo>
                  <a:pt x="0" y="0"/>
                </a:moveTo>
                <a:lnTo>
                  <a:pt x="3411543" y="0"/>
                </a:lnTo>
                <a:lnTo>
                  <a:pt x="3411543" y="4114800"/>
                </a:lnTo>
                <a:lnTo>
                  <a:pt x="0" y="4114800"/>
                </a:lnTo>
                <a:lnTo>
                  <a:pt x="0" y="0"/>
                </a:lnTo>
                <a:close/>
              </a:path>
            </a:pathLst>
          </a:custGeom>
          <a:blipFill rotWithShape="1">
            <a:blip r:embed="rId3">
              <a:alphaModFix/>
            </a:blip>
            <a:stretch>
              <a:fillRect b="0" l="0" r="0" t="0"/>
            </a:stretch>
          </a:blipFill>
          <a:ln>
            <a:noFill/>
          </a:ln>
        </p:spPr>
      </p:sp>
      <p:sp>
        <p:nvSpPr>
          <p:cNvPr id="152" name="Google Shape;152;p5"/>
          <p:cNvSpPr/>
          <p:nvPr/>
        </p:nvSpPr>
        <p:spPr>
          <a:xfrm>
            <a:off x="4163147" y="4259188"/>
            <a:ext cx="3865704" cy="2366119"/>
          </a:xfrm>
          <a:custGeom>
            <a:rect b="b" l="l" r="r" t="t"/>
            <a:pathLst>
              <a:path extrusionOk="0" h="3165377" w="5562164">
                <a:moveTo>
                  <a:pt x="0" y="0"/>
                </a:moveTo>
                <a:lnTo>
                  <a:pt x="5562164" y="0"/>
                </a:lnTo>
                <a:lnTo>
                  <a:pt x="5562164" y="3165377"/>
                </a:lnTo>
                <a:lnTo>
                  <a:pt x="0" y="3165377"/>
                </a:lnTo>
                <a:lnTo>
                  <a:pt x="0" y="0"/>
                </a:lnTo>
                <a:close/>
              </a:path>
            </a:pathLst>
          </a:custGeom>
          <a:blipFill rotWithShape="1">
            <a:blip r:embed="rId4">
              <a:alphaModFix/>
            </a:blip>
            <a:stretch>
              <a:fillRect b="0" l="0" r="0" t="0"/>
            </a:stretch>
          </a:blipFill>
          <a:ln>
            <a:noFill/>
          </a:ln>
        </p:spPr>
      </p:sp>
      <p:sp>
        <p:nvSpPr>
          <p:cNvPr id="153" name="Google Shape;153;p5"/>
          <p:cNvSpPr txBox="1"/>
          <p:nvPr/>
        </p:nvSpPr>
        <p:spPr>
          <a:xfrm>
            <a:off x="275925" y="283325"/>
            <a:ext cx="9055500" cy="2897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3245" u="none" cap="none" strike="noStrike">
                <a:solidFill>
                  <a:srgbClr val="000000"/>
                </a:solidFill>
                <a:latin typeface="Quicksand Medium"/>
                <a:ea typeface="Quicksand Medium"/>
                <a:cs typeface="Quicksand Medium"/>
                <a:sym typeface="Quicksand Medium"/>
              </a:rPr>
              <a:t>The request was to show “connection on social media”</a:t>
            </a:r>
            <a:endParaRPr sz="600"/>
          </a:p>
          <a:p>
            <a:pPr indent="0" lvl="0" marL="0" marR="0" rtl="0" algn="ctr">
              <a:lnSpc>
                <a:spcPct val="120000"/>
              </a:lnSpc>
              <a:spcBef>
                <a:spcPts val="0"/>
              </a:spcBef>
              <a:spcAft>
                <a:spcPts val="0"/>
              </a:spcAft>
              <a:buNone/>
            </a:pPr>
            <a:r>
              <a:t/>
            </a:r>
            <a:endParaRPr b="1" i="0" sz="3245" u="none" cap="none" strike="noStrike">
              <a:solidFill>
                <a:srgbClr val="000000"/>
              </a:solidFill>
              <a:latin typeface="Quicksand Medium"/>
              <a:ea typeface="Quicksand Medium"/>
              <a:cs typeface="Quicksand Medium"/>
              <a:sym typeface="Quicksand Medium"/>
            </a:endParaRPr>
          </a:p>
          <a:p>
            <a:pPr indent="0" lvl="0" marL="0" marR="0" rtl="0" algn="ctr">
              <a:lnSpc>
                <a:spcPct val="120000"/>
              </a:lnSpc>
              <a:spcBef>
                <a:spcPts val="0"/>
              </a:spcBef>
              <a:spcAft>
                <a:spcPts val="0"/>
              </a:spcAft>
              <a:buNone/>
            </a:pPr>
            <a:r>
              <a:rPr b="1" i="0" lang="en-US" sz="3245" u="none" cap="none" strike="noStrike">
                <a:solidFill>
                  <a:srgbClr val="000000"/>
                </a:solidFill>
                <a:latin typeface="Quicksand Medium"/>
                <a:ea typeface="Quicksand Medium"/>
                <a:cs typeface="Quicksand Medium"/>
                <a:sym typeface="Quicksand Medium"/>
              </a:rPr>
              <a:t>These were the free elements on Canva (a few years ago)</a:t>
            </a:r>
            <a:endParaRPr sz="600"/>
          </a:p>
        </p:txBody>
      </p:sp>
      <p:sp>
        <p:nvSpPr>
          <p:cNvPr id="154" name="Google Shape;154;p5"/>
          <p:cNvSpPr txBox="1"/>
          <p:nvPr/>
        </p:nvSpPr>
        <p:spPr>
          <a:xfrm>
            <a:off x="237625" y="7154675"/>
            <a:ext cx="11707500" cy="1262400"/>
          </a:xfrm>
          <a:prstGeom prst="rect">
            <a:avLst/>
          </a:prstGeom>
          <a:noFill/>
          <a:ln>
            <a:noFill/>
          </a:ln>
        </p:spPr>
        <p:txBody>
          <a:bodyPr anchorCtr="0" anchor="t" bIns="0" lIns="0" spcFirstLastPara="1" rIns="0" wrap="square" tIns="0">
            <a:spAutoFit/>
          </a:bodyPr>
          <a:lstStyle/>
          <a:p>
            <a:pPr indent="0" lvl="0" marL="0" marR="0" rtl="0" algn="ctr">
              <a:lnSpc>
                <a:spcPct val="120010"/>
              </a:lnSpc>
              <a:spcBef>
                <a:spcPts val="0"/>
              </a:spcBef>
              <a:spcAft>
                <a:spcPts val="0"/>
              </a:spcAft>
              <a:buNone/>
            </a:pPr>
            <a:r>
              <a:rPr b="0" i="0" lang="en-US" sz="3728" u="none" cap="none" strike="noStrike">
                <a:solidFill>
                  <a:srgbClr val="000000"/>
                </a:solidFill>
                <a:latin typeface="Quicksand"/>
                <a:ea typeface="Quicksand"/>
                <a:cs typeface="Quicksand"/>
                <a:sym typeface="Quicksand"/>
              </a:rPr>
              <a:t>All the ones I wanted to use were only on the premium/paid version of canva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7"/>
          <p:cNvSpPr/>
          <p:nvPr/>
        </p:nvSpPr>
        <p:spPr>
          <a:xfrm>
            <a:off x="0" y="6255657"/>
            <a:ext cx="12191999" cy="602343"/>
          </a:xfrm>
          <a:prstGeom prst="rect">
            <a:avLst/>
          </a:prstGeom>
          <a:solidFill>
            <a:srgbClr val="9966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160" name="Google Shape;160;p7"/>
          <p:cNvCxnSpPr/>
          <p:nvPr/>
        </p:nvCxnSpPr>
        <p:spPr>
          <a:xfrm>
            <a:off x="6287404" y="298942"/>
            <a:ext cx="11796" cy="5813836"/>
          </a:xfrm>
          <a:prstGeom prst="straightConnector1">
            <a:avLst/>
          </a:prstGeom>
          <a:noFill/>
          <a:ln cap="flat" cmpd="sng" w="38100">
            <a:solidFill>
              <a:schemeClr val="dk1"/>
            </a:solidFill>
            <a:prstDash val="dot"/>
            <a:miter lim="800000"/>
            <a:headEnd len="sm" w="sm" type="none"/>
            <a:tailEnd len="sm" w="sm" type="none"/>
          </a:ln>
        </p:spPr>
      </p:cxnSp>
      <p:sp>
        <p:nvSpPr>
          <p:cNvPr id="161" name="Google Shape;161;p7"/>
          <p:cNvSpPr txBox="1"/>
          <p:nvPr/>
        </p:nvSpPr>
        <p:spPr>
          <a:xfrm>
            <a:off x="6643600" y="1350175"/>
            <a:ext cx="5337300" cy="807300"/>
          </a:xfrm>
          <a:prstGeom prst="rect">
            <a:avLst/>
          </a:prstGeom>
          <a:noFill/>
          <a:ln>
            <a:noFill/>
          </a:ln>
        </p:spPr>
        <p:txBody>
          <a:bodyPr anchorCtr="0" anchor="t" bIns="91425" lIns="91425" spcFirstLastPara="1" rIns="91425" wrap="square" tIns="91425">
            <a:spAutoFit/>
          </a:bodyPr>
          <a:lstStyle/>
          <a:p>
            <a:pPr indent="0" lvl="0" marL="0" rtl="0" algn="ctr">
              <a:lnSpc>
                <a:spcPct val="120000"/>
              </a:lnSpc>
              <a:spcBef>
                <a:spcPts val="0"/>
              </a:spcBef>
              <a:spcAft>
                <a:spcPts val="0"/>
              </a:spcAft>
              <a:buNone/>
            </a:pPr>
            <a:r>
              <a:rPr lang="en-US" sz="4045">
                <a:solidFill>
                  <a:schemeClr val="dk1"/>
                </a:solidFill>
                <a:latin typeface="Quicksand"/>
                <a:ea typeface="Quicksand"/>
                <a:cs typeface="Quicksand"/>
                <a:sym typeface="Quicksand"/>
              </a:rPr>
              <a:t>How it was used:</a:t>
            </a:r>
            <a:endParaRPr sz="4800">
              <a:solidFill>
                <a:srgbClr val="9966FF"/>
              </a:solidFill>
              <a:latin typeface="Rockwell"/>
              <a:ea typeface="Rockwell"/>
              <a:cs typeface="Rockwell"/>
              <a:sym typeface="Rockwell"/>
            </a:endParaRPr>
          </a:p>
        </p:txBody>
      </p:sp>
      <p:sp>
        <p:nvSpPr>
          <p:cNvPr id="162" name="Google Shape;162;p7"/>
          <p:cNvSpPr/>
          <p:nvPr/>
        </p:nvSpPr>
        <p:spPr>
          <a:xfrm>
            <a:off x="1085625" y="2111225"/>
            <a:ext cx="4104627" cy="4068935"/>
          </a:xfrm>
          <a:custGeom>
            <a:rect b="b" l="l" r="r" t="t"/>
            <a:pathLst>
              <a:path extrusionOk="0" h="7138482" w="7138482">
                <a:moveTo>
                  <a:pt x="0" y="0"/>
                </a:moveTo>
                <a:lnTo>
                  <a:pt x="7138482" y="0"/>
                </a:lnTo>
                <a:lnTo>
                  <a:pt x="7138482" y="7138482"/>
                </a:lnTo>
                <a:lnTo>
                  <a:pt x="0" y="7138482"/>
                </a:lnTo>
                <a:lnTo>
                  <a:pt x="0" y="0"/>
                </a:lnTo>
                <a:close/>
              </a:path>
            </a:pathLst>
          </a:custGeom>
          <a:blipFill rotWithShape="1">
            <a:blip r:embed="rId3">
              <a:alphaModFix/>
            </a:blip>
            <a:stretch>
              <a:fillRect b="0" l="0" r="0" t="0"/>
            </a:stretch>
          </a:blipFill>
          <a:ln>
            <a:noFill/>
          </a:ln>
        </p:spPr>
      </p:sp>
      <p:sp>
        <p:nvSpPr>
          <p:cNvPr id="163" name="Google Shape;163;p7"/>
          <p:cNvSpPr/>
          <p:nvPr/>
        </p:nvSpPr>
        <p:spPr>
          <a:xfrm>
            <a:off x="7558299" y="2239151"/>
            <a:ext cx="3804083" cy="3870530"/>
          </a:xfrm>
          <a:custGeom>
            <a:rect b="b" l="l" r="r" t="t"/>
            <a:pathLst>
              <a:path extrusionOk="0" h="6644686" w="6644686">
                <a:moveTo>
                  <a:pt x="0" y="0"/>
                </a:moveTo>
                <a:lnTo>
                  <a:pt x="6644686" y="0"/>
                </a:lnTo>
                <a:lnTo>
                  <a:pt x="6644686" y="6644685"/>
                </a:lnTo>
                <a:lnTo>
                  <a:pt x="0" y="6644685"/>
                </a:lnTo>
                <a:lnTo>
                  <a:pt x="0" y="0"/>
                </a:lnTo>
                <a:close/>
              </a:path>
            </a:pathLst>
          </a:custGeom>
          <a:blipFill rotWithShape="1">
            <a:blip r:embed="rId4">
              <a:alphaModFix/>
            </a:blip>
            <a:stretch>
              <a:fillRect b="0" l="0" r="0" t="0"/>
            </a:stretch>
          </a:blipFill>
          <a:ln>
            <a:noFill/>
          </a:ln>
        </p:spPr>
      </p:sp>
      <p:sp>
        <p:nvSpPr>
          <p:cNvPr id="164" name="Google Shape;164;p7"/>
          <p:cNvSpPr txBox="1"/>
          <p:nvPr/>
        </p:nvSpPr>
        <p:spPr>
          <a:xfrm>
            <a:off x="1547750" y="1303925"/>
            <a:ext cx="3000000" cy="807300"/>
          </a:xfrm>
          <a:prstGeom prst="rect">
            <a:avLst/>
          </a:prstGeom>
          <a:noFill/>
          <a:ln>
            <a:noFill/>
          </a:ln>
        </p:spPr>
        <p:txBody>
          <a:bodyPr anchorCtr="0" anchor="t" bIns="91425" lIns="91425" spcFirstLastPara="1" rIns="91425" wrap="square" tIns="91425">
            <a:spAutoFit/>
          </a:bodyPr>
          <a:lstStyle/>
          <a:p>
            <a:pPr indent="0" lvl="0" marL="0" rtl="0" algn="ctr">
              <a:lnSpc>
                <a:spcPct val="120000"/>
              </a:lnSpc>
              <a:spcBef>
                <a:spcPts val="0"/>
              </a:spcBef>
              <a:spcAft>
                <a:spcPts val="0"/>
              </a:spcAft>
              <a:buNone/>
            </a:pPr>
            <a:r>
              <a:rPr lang="en-US" sz="4045">
                <a:solidFill>
                  <a:schemeClr val="dk1"/>
                </a:solidFill>
                <a:latin typeface="Quicksand"/>
                <a:ea typeface="Quicksand"/>
                <a:cs typeface="Quicksand"/>
                <a:sym typeface="Quicksand"/>
              </a:rPr>
              <a:t>The design:</a:t>
            </a:r>
            <a:endParaRPr>
              <a:solidFill>
                <a:schemeClr val="dk1"/>
              </a:solidFill>
            </a:endParaRPr>
          </a:p>
        </p:txBody>
      </p:sp>
      <p:sp>
        <p:nvSpPr>
          <p:cNvPr id="165" name="Google Shape;165;p7"/>
          <p:cNvSpPr txBox="1"/>
          <p:nvPr/>
        </p:nvSpPr>
        <p:spPr>
          <a:xfrm>
            <a:off x="457200" y="457200"/>
            <a:ext cx="5044800" cy="699600"/>
          </a:xfrm>
          <a:prstGeom prst="rect">
            <a:avLst/>
          </a:prstGeom>
          <a:noFill/>
          <a:ln>
            <a:noFill/>
          </a:ln>
        </p:spPr>
        <p:txBody>
          <a:bodyPr anchorCtr="0" anchor="t" bIns="91425" lIns="91425" spcFirstLastPara="1" rIns="91425" wrap="square" tIns="91425">
            <a:spAutoFit/>
          </a:bodyPr>
          <a:lstStyle/>
          <a:p>
            <a:pPr indent="0" lvl="0" marL="0" rtl="0" algn="ctr">
              <a:lnSpc>
                <a:spcPct val="120000"/>
              </a:lnSpc>
              <a:spcBef>
                <a:spcPts val="0"/>
              </a:spcBef>
              <a:spcAft>
                <a:spcPts val="0"/>
              </a:spcAft>
              <a:buNone/>
            </a:pPr>
            <a:r>
              <a:rPr lang="en-US" sz="3345">
                <a:solidFill>
                  <a:schemeClr val="dk1"/>
                </a:solidFill>
                <a:latin typeface="Quicksand"/>
                <a:ea typeface="Quicksand"/>
                <a:cs typeface="Quicksand"/>
                <a:sym typeface="Quicksand"/>
              </a:rPr>
              <a:t>with FREE elements only</a:t>
            </a:r>
            <a:endParaRPr sz="700">
              <a:solidFill>
                <a:schemeClr val="dk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2D050"/>
        </a:solidFill>
      </p:bgPr>
    </p:bg>
    <p:spTree>
      <p:nvGrpSpPr>
        <p:cNvPr id="169" name="Shape 169"/>
        <p:cNvGrpSpPr/>
        <p:nvPr/>
      </p:nvGrpSpPr>
      <p:grpSpPr>
        <a:xfrm>
          <a:off x="0" y="0"/>
          <a:ext cx="0" cy="0"/>
          <a:chOff x="0" y="0"/>
          <a:chExt cx="0" cy="0"/>
        </a:xfrm>
      </p:grpSpPr>
      <p:pic>
        <p:nvPicPr>
          <p:cNvPr id="170" name="Google Shape;170;p9"/>
          <p:cNvPicPr preferRelativeResize="0"/>
          <p:nvPr/>
        </p:nvPicPr>
        <p:blipFill rotWithShape="1">
          <a:blip r:embed="rId3">
            <a:alphaModFix/>
          </a:blip>
          <a:srcRect b="0" l="29792" r="5417" t="0"/>
          <a:stretch/>
        </p:blipFill>
        <p:spPr>
          <a:xfrm>
            <a:off x="-45700" y="9"/>
            <a:ext cx="5924551" cy="6858001"/>
          </a:xfrm>
          <a:prstGeom prst="rect">
            <a:avLst/>
          </a:prstGeom>
          <a:noFill/>
          <a:ln>
            <a:noFill/>
          </a:ln>
        </p:spPr>
      </p:pic>
      <p:sp>
        <p:nvSpPr>
          <p:cNvPr id="171" name="Google Shape;171;p9"/>
          <p:cNvSpPr txBox="1"/>
          <p:nvPr/>
        </p:nvSpPr>
        <p:spPr>
          <a:xfrm>
            <a:off x="6096000" y="564225"/>
            <a:ext cx="5842500" cy="385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lang="en-US" sz="4800">
                <a:solidFill>
                  <a:schemeClr val="dk1"/>
                </a:solidFill>
                <a:latin typeface="Rockwell"/>
                <a:ea typeface="Rockwell"/>
                <a:cs typeface="Rockwell"/>
                <a:sym typeface="Rockwell"/>
              </a:rPr>
              <a:t>Intermediate: </a:t>
            </a:r>
            <a:endParaRPr sz="4800">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4800"/>
              <a:buFont typeface="Arial"/>
              <a:buNone/>
            </a:pPr>
            <a:r>
              <a:rPr lang="en-US" sz="4800">
                <a:solidFill>
                  <a:schemeClr val="dk1"/>
                </a:solidFill>
                <a:latin typeface="Rockwell"/>
                <a:ea typeface="Rockwell"/>
                <a:cs typeface="Rockwell"/>
                <a:sym typeface="Rockwell"/>
              </a:rPr>
              <a:t>Edit Photos</a:t>
            </a:r>
            <a:endParaRPr sz="4800">
              <a:solidFill>
                <a:schemeClr val="dk1"/>
              </a:solidFill>
              <a:latin typeface="Rockwell"/>
              <a:ea typeface="Rockwell"/>
              <a:cs typeface="Rockwell"/>
              <a:sym typeface="Rockwell"/>
            </a:endParaRPr>
          </a:p>
          <a:p>
            <a:pPr indent="0" lvl="0" marL="0" rtl="0" algn="l">
              <a:lnSpc>
                <a:spcPct val="184090"/>
              </a:lnSpc>
              <a:spcBef>
                <a:spcPts val="1200"/>
              </a:spcBef>
              <a:spcAft>
                <a:spcPts val="0"/>
              </a:spcAft>
              <a:buClr>
                <a:schemeClr val="dk1"/>
              </a:buClr>
              <a:buSzPts val="1100"/>
              <a:buFont typeface="Arial"/>
              <a:buNone/>
            </a:pPr>
            <a:r>
              <a:rPr lang="en-US" sz="1100">
                <a:solidFill>
                  <a:schemeClr val="dk1"/>
                </a:solidFill>
              </a:rPr>
              <a:t>If you find images online and want to make them more unique</a:t>
            </a:r>
            <a:endParaRPr sz="1100">
              <a:solidFill>
                <a:schemeClr val="dk1"/>
              </a:solidFill>
            </a:endParaRPr>
          </a:p>
          <a:p>
            <a:pPr indent="0" lvl="0" marL="0" rtl="0" algn="l">
              <a:lnSpc>
                <a:spcPct val="184090"/>
              </a:lnSpc>
              <a:spcBef>
                <a:spcPts val="1200"/>
              </a:spcBef>
              <a:spcAft>
                <a:spcPts val="0"/>
              </a:spcAft>
              <a:buClr>
                <a:schemeClr val="dk1"/>
              </a:buClr>
              <a:buSzPts val="1100"/>
              <a:buFont typeface="Arial"/>
              <a:buNone/>
            </a:pPr>
            <a:r>
              <a:rPr lang="en-US" sz="1100">
                <a:solidFill>
                  <a:schemeClr val="dk1"/>
                </a:solidFill>
              </a:rPr>
              <a:t>Tip for Mac Users: Background remover is free.</a:t>
            </a:r>
            <a:endParaRPr sz="1100">
              <a:solidFill>
                <a:schemeClr val="dk1"/>
              </a:solidFill>
            </a:endParaRPr>
          </a:p>
          <a:p>
            <a:pPr indent="0" lvl="0" marL="0" rtl="0" algn="l">
              <a:lnSpc>
                <a:spcPct val="184090"/>
              </a:lnSpc>
              <a:spcBef>
                <a:spcPts val="1200"/>
              </a:spcBef>
              <a:spcAft>
                <a:spcPts val="0"/>
              </a:spcAft>
              <a:buClr>
                <a:schemeClr val="dk1"/>
              </a:buClr>
              <a:buSzPts val="1100"/>
              <a:buFont typeface="Arial"/>
              <a:buNone/>
            </a:pPr>
            <a:r>
              <a:rPr lang="en-US" sz="1100">
                <a:solidFill>
                  <a:schemeClr val="dk1"/>
                </a:solidFill>
              </a:rPr>
              <a:t>For PC users: Adobe Express Cloud has this feature for free</a:t>
            </a:r>
            <a:endParaRPr sz="4800">
              <a:solidFill>
                <a:schemeClr val="dk1"/>
              </a:solidFill>
              <a:latin typeface="Rockwell"/>
              <a:ea typeface="Rockwell"/>
              <a:cs typeface="Rockwell"/>
              <a:sym typeface="Rockwell"/>
            </a:endParaRPr>
          </a:p>
          <a:p>
            <a:pPr indent="0" lvl="0" marL="0" marR="0" rtl="0" algn="l">
              <a:lnSpc>
                <a:spcPct val="100000"/>
              </a:lnSpc>
              <a:spcBef>
                <a:spcPts val="1200"/>
              </a:spcBef>
              <a:spcAft>
                <a:spcPts val="0"/>
              </a:spcAft>
              <a:buClr>
                <a:srgbClr val="000000"/>
              </a:buClr>
              <a:buSzPts val="4800"/>
              <a:buFont typeface="Arial"/>
              <a:buNone/>
            </a:pPr>
            <a:r>
              <a:t/>
            </a:r>
            <a:endParaRPr sz="4800">
              <a:solidFill>
                <a:schemeClr val="dk1"/>
              </a:solidFill>
              <a:latin typeface="Rockwell"/>
              <a:ea typeface="Rockwell"/>
              <a:cs typeface="Rockwell"/>
              <a:sym typeface="Rockwel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2017-08-22T11:49:33Z</dcterms:created>
  <dc:creator>Emma Ramsbottom</dc:creator>
</cp:coreProperties>
</file>